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AB9DB14-F5EB-DC48-9C77-739A7E0C684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A692F7-7CF2-364B-8226-6A209C88B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Android Application 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Mohsin Rasheed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 err="1"/>
              <a:t>Dalvik</a:t>
            </a:r>
            <a:r>
              <a:rPr lang="en-US" dirty="0"/>
              <a:t> virtual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Android uses the </a:t>
            </a:r>
            <a:r>
              <a:rPr lang="en-US" dirty="0" err="1"/>
              <a:t>Dalvik</a:t>
            </a:r>
            <a:r>
              <a:rPr lang="en-US" dirty="0"/>
              <a:t> virtual machine with just-in-time compilation to run </a:t>
            </a:r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dirty="0" err="1"/>
              <a:t>bytecode</a:t>
            </a:r>
            <a:r>
              <a:rPr lang="en-US" dirty="0"/>
              <a:t>, which is usually translated from Java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Debug Monitor Service (DDMS) is a key debugging utility that is integrated into the Eclipse IDE, the </a:t>
            </a:r>
            <a:r>
              <a:rPr lang="en-US" dirty="0" err="1"/>
              <a:t>favoured</a:t>
            </a:r>
            <a:r>
              <a:rPr lang="en-US" dirty="0"/>
              <a:t> development environment for </a:t>
            </a:r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Content </a:t>
            </a:r>
            <a:r>
              <a:rPr lang="en-US" dirty="0" smtClean="0"/>
              <a:t>providers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3170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fr-FR" b="1" dirty="0" err="1" smtClean="0"/>
              <a:t>Android</a:t>
            </a:r>
            <a:r>
              <a:rPr lang="fr-FR" b="1" dirty="0" smtClean="0"/>
              <a:t> </a:t>
            </a:r>
            <a:r>
              <a:rPr lang="fr-FR" b="1" dirty="0" err="1" smtClean="0"/>
              <a:t>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Creating activity permission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Services permission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BroadcastReceiver</a:t>
            </a:r>
            <a:r>
              <a:rPr lang="en-US" dirty="0" smtClean="0"/>
              <a:t> permission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ContentProvider</a:t>
            </a:r>
            <a:r>
              <a:rPr lang="en-US" dirty="0" smtClean="0"/>
              <a:t> permission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OS built-in functionality permission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Application metadata</a:t>
            </a:r>
          </a:p>
        </p:txBody>
      </p:sp>
    </p:spTree>
    <p:extLst>
      <p:ext uri="{BB962C8B-B14F-4D97-AF65-F5344CB8AC3E}">
        <p14:creationId xmlns:p14="http://schemas.microsoft.com/office/powerpoint/2010/main" val="3681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Android System Architecture</a:t>
            </a:r>
            <a:endParaRPr lang="en-US" dirty="0"/>
          </a:p>
        </p:txBody>
      </p:sp>
      <p:pic>
        <p:nvPicPr>
          <p:cNvPr id="4" name="Picture 3" descr="Screen Shot 2013-10-23 at 10.08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 r="29305" b="17723"/>
          <a:stretch/>
        </p:blipFill>
        <p:spPr>
          <a:xfrm>
            <a:off x="1257952" y="1524318"/>
            <a:ext cx="6487186" cy="52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App </a:t>
            </a:r>
            <a:r>
              <a:rPr lang="is-IS" b="1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App Widgets are miniature application views that can be embedded in other applications (such as the Home screen) and receive periodic </a:t>
            </a:r>
            <a:r>
              <a:rPr lang="en-US" dirty="0" smtClean="0"/>
              <a:t>updates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 application component that is able to hold other App Widgets is called an App Widget </a:t>
            </a:r>
            <a:r>
              <a:rPr lang="en-US" dirty="0" smtClean="0"/>
              <a:t>host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25" y="4064000"/>
            <a:ext cx="3962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Android's XML vocabulary, you can quickly design UI layouts and the screen elements they contain, in the same way you create web pages in HTML — with a series of nested elements.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Each layout file must contain exactly one root element, which must be a View or </a:t>
            </a:r>
            <a:r>
              <a:rPr lang="en-US" dirty="0" err="1"/>
              <a:t>ViewGroup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608926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23</TotalTime>
  <Words>189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Android Application Development</vt:lpstr>
      <vt:lpstr>Dalvik virtual machine</vt:lpstr>
      <vt:lpstr>Application components</vt:lpstr>
      <vt:lpstr>Android Manifest</vt:lpstr>
      <vt:lpstr>Android System Architecture</vt:lpstr>
      <vt:lpstr>App Widgets</vt:lpstr>
      <vt:lpstr>Layouts</vt:lpstr>
    </vt:vector>
  </TitlesOfParts>
  <Company>TheNeuroTech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Rasheed</dc:creator>
  <cp:lastModifiedBy>Mohsin Rasheed</cp:lastModifiedBy>
  <cp:revision>45</cp:revision>
  <dcterms:created xsi:type="dcterms:W3CDTF">2013-10-23T05:01:29Z</dcterms:created>
  <dcterms:modified xsi:type="dcterms:W3CDTF">2013-10-23T05:24:48Z</dcterms:modified>
</cp:coreProperties>
</file>