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65" r:id="rId6"/>
    <p:sldId id="266" r:id="rId7"/>
    <p:sldId id="267" r:id="rId8"/>
    <p:sldId id="257" r:id="rId9"/>
    <p:sldId id="258" r:id="rId10"/>
    <p:sldId id="260" r:id="rId11"/>
    <p:sldId id="259"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7/8/2018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3217" y="613955"/>
            <a:ext cx="10419217" cy="875211"/>
          </a:xfrm>
        </p:spPr>
        <p:txBody>
          <a:bodyPr/>
          <a:lstStyle/>
          <a:p>
            <a:r>
              <a:rPr lang="en-US" dirty="0" smtClean="0"/>
              <a:t>Hospital management system</a:t>
            </a:r>
            <a:endParaRPr lang="en-US" dirty="0"/>
          </a:p>
        </p:txBody>
      </p:sp>
      <p:sp>
        <p:nvSpPr>
          <p:cNvPr id="3" name="Subtitle 2"/>
          <p:cNvSpPr>
            <a:spLocks noGrp="1"/>
          </p:cNvSpPr>
          <p:nvPr>
            <p:ph type="subTitle" idx="1"/>
          </p:nvPr>
        </p:nvSpPr>
        <p:spPr>
          <a:xfrm>
            <a:off x="684211" y="2495006"/>
            <a:ext cx="9635445" cy="3296194"/>
          </a:xfrm>
        </p:spPr>
        <p:txBody>
          <a:bodyPr/>
          <a:lstStyle/>
          <a:p>
            <a:r>
              <a:rPr lang="en-US" dirty="0" smtClean="0"/>
              <a:t>Group Members</a:t>
            </a:r>
          </a:p>
          <a:p>
            <a:pPr marL="457200" indent="-457200">
              <a:buFont typeface="+mj-lt"/>
              <a:buAutoNum type="arabicPeriod"/>
            </a:pPr>
            <a:r>
              <a:rPr lang="en-US" dirty="0" smtClean="0"/>
              <a:t>Mohsin Quddus            17-NTU-1090</a:t>
            </a:r>
          </a:p>
          <a:p>
            <a:pPr marL="457200" indent="-457200">
              <a:buFont typeface="+mj-lt"/>
              <a:buAutoNum type="arabicPeriod"/>
            </a:pPr>
            <a:r>
              <a:rPr lang="en-US" dirty="0" smtClean="0"/>
              <a:t>Nouman Azeem           17-NTU-1098</a:t>
            </a:r>
          </a:p>
          <a:p>
            <a:pPr marL="457200" indent="-457200">
              <a:buFont typeface="+mj-lt"/>
              <a:buAutoNum type="arabicPeriod"/>
            </a:pPr>
            <a:r>
              <a:rPr lang="en-US" dirty="0" smtClean="0"/>
              <a:t>Asma Abid                    17-NTU-1075</a:t>
            </a:r>
          </a:p>
          <a:p>
            <a:pPr marL="457200" indent="-457200">
              <a:buFont typeface="+mj-lt"/>
              <a:buAutoNum type="arabicPeriod"/>
            </a:pPr>
            <a:r>
              <a:rPr lang="en-US" dirty="0" smtClean="0"/>
              <a:t>Umaima khalid             17-NTU-1109</a:t>
            </a:r>
          </a:p>
          <a:p>
            <a:r>
              <a:rPr lang="en-US" dirty="0"/>
              <a:t> </a:t>
            </a:r>
            <a:r>
              <a:rPr lang="en-US" dirty="0" smtClean="0"/>
              <a:t>            </a:t>
            </a:r>
          </a:p>
          <a:p>
            <a:r>
              <a:rPr lang="en-US" dirty="0" smtClean="0"/>
              <a:t>Submitted to Sir   </a:t>
            </a:r>
            <a:endParaRPr lang="en-US" dirty="0"/>
          </a:p>
        </p:txBody>
      </p:sp>
    </p:spTree>
    <p:extLst>
      <p:ext uri="{BB962C8B-B14F-4D97-AF65-F5344CB8AC3E}">
        <p14:creationId xmlns:p14="http://schemas.microsoft.com/office/powerpoint/2010/main" val="1628406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9532" y="3161211"/>
            <a:ext cx="9836332" cy="3523230"/>
          </a:xfrm>
          <a:prstGeom prst="rect">
            <a:avLst/>
          </a:prstGeom>
        </p:spPr>
      </p:pic>
      <p:sp>
        <p:nvSpPr>
          <p:cNvPr id="5" name="TextBox 4"/>
          <p:cNvSpPr txBox="1"/>
          <p:nvPr/>
        </p:nvSpPr>
        <p:spPr>
          <a:xfrm>
            <a:off x="627017" y="156754"/>
            <a:ext cx="10907486" cy="2308324"/>
          </a:xfrm>
          <a:prstGeom prst="rect">
            <a:avLst/>
          </a:prstGeom>
          <a:noFill/>
        </p:spPr>
        <p:txBody>
          <a:bodyPr wrap="square" rtlCol="0">
            <a:spAutoFit/>
          </a:bodyPr>
          <a:lstStyle/>
          <a:p>
            <a:r>
              <a:rPr lang="en-US" dirty="0" smtClean="0"/>
              <a:t>This is Patient block</a:t>
            </a:r>
          </a:p>
          <a:p>
            <a:r>
              <a:rPr lang="en-US" dirty="0" smtClean="0"/>
              <a:t>In which we can</a:t>
            </a:r>
          </a:p>
          <a:p>
            <a:pPr marL="285750" indent="-285750">
              <a:buFont typeface="Arial" panose="020B0604020202020204" pitchFamily="34" charset="0"/>
              <a:buChar char="•"/>
            </a:pPr>
            <a:r>
              <a:rPr lang="en-US" dirty="0" smtClean="0"/>
              <a:t>Input record </a:t>
            </a:r>
          </a:p>
          <a:p>
            <a:pPr marL="285750" indent="-285750">
              <a:buFont typeface="Arial" panose="020B0604020202020204" pitchFamily="34" charset="0"/>
              <a:buChar char="•"/>
            </a:pPr>
            <a:r>
              <a:rPr lang="en-US" dirty="0" smtClean="0"/>
              <a:t>Display all records</a:t>
            </a:r>
          </a:p>
          <a:p>
            <a:pPr marL="285750" indent="-285750">
              <a:buFont typeface="Arial" panose="020B0604020202020204" pitchFamily="34" charset="0"/>
              <a:buChar char="•"/>
            </a:pPr>
            <a:r>
              <a:rPr lang="en-US" dirty="0" smtClean="0"/>
              <a:t>Search with patient name , city and phone number as in doctor block</a:t>
            </a:r>
          </a:p>
          <a:p>
            <a:pPr marL="285750" indent="-285750">
              <a:buFont typeface="Arial" panose="020B0604020202020204" pitchFamily="34" charset="0"/>
              <a:buChar char="•"/>
            </a:pPr>
            <a:r>
              <a:rPr lang="en-US" dirty="0" smtClean="0"/>
              <a:t>We can also update a record </a:t>
            </a:r>
          </a:p>
          <a:p>
            <a:pPr marL="285750" indent="-285750">
              <a:buFont typeface="Arial" panose="020B0604020202020204" pitchFamily="34" charset="0"/>
              <a:buChar char="•"/>
            </a:pPr>
            <a:r>
              <a:rPr lang="en-US" dirty="0" smtClean="0"/>
              <a:t>And delete it</a:t>
            </a:r>
          </a:p>
          <a:p>
            <a:pPr marL="285750" indent="-285750">
              <a:buFont typeface="Arial" panose="020B0604020202020204" pitchFamily="34" charset="0"/>
              <a:buChar char="•"/>
            </a:pPr>
            <a:r>
              <a:rPr lang="en-US" dirty="0" smtClean="0"/>
              <a:t>From 8 we can go-back to main menu </a:t>
            </a:r>
            <a:endParaRPr lang="en-US" dirty="0"/>
          </a:p>
        </p:txBody>
      </p:sp>
    </p:spTree>
    <p:extLst>
      <p:ext uri="{BB962C8B-B14F-4D97-AF65-F5344CB8AC3E}">
        <p14:creationId xmlns:p14="http://schemas.microsoft.com/office/powerpoint/2010/main" val="1398327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57646" y="2931591"/>
            <a:ext cx="10502537" cy="3486150"/>
          </a:xfrm>
          <a:prstGeom prst="rect">
            <a:avLst/>
          </a:prstGeom>
        </p:spPr>
      </p:pic>
      <p:sp>
        <p:nvSpPr>
          <p:cNvPr id="5" name="TextBox 4"/>
          <p:cNvSpPr txBox="1"/>
          <p:nvPr/>
        </p:nvSpPr>
        <p:spPr>
          <a:xfrm>
            <a:off x="757646" y="300446"/>
            <a:ext cx="10502537" cy="2308324"/>
          </a:xfrm>
          <a:prstGeom prst="rect">
            <a:avLst/>
          </a:prstGeom>
          <a:noFill/>
        </p:spPr>
        <p:txBody>
          <a:bodyPr wrap="square" rtlCol="0">
            <a:spAutoFit/>
          </a:bodyPr>
          <a:lstStyle/>
          <a:p>
            <a:r>
              <a:rPr lang="en-US" dirty="0" smtClean="0"/>
              <a:t>This Allocation Block</a:t>
            </a:r>
          </a:p>
          <a:p>
            <a:r>
              <a:rPr lang="en-US" dirty="0" smtClean="0"/>
              <a:t>In which we can</a:t>
            </a:r>
          </a:p>
          <a:p>
            <a:pPr marL="285750" indent="-285750">
              <a:buFont typeface="Arial" panose="020B0604020202020204" pitchFamily="34" charset="0"/>
              <a:buChar char="•"/>
            </a:pPr>
            <a:r>
              <a:rPr lang="en-US" dirty="0" smtClean="0"/>
              <a:t>Allocate a patient </a:t>
            </a:r>
          </a:p>
          <a:p>
            <a:pPr marL="285750" indent="-285750">
              <a:buFont typeface="Arial" panose="020B0604020202020204" pitchFamily="34" charset="0"/>
              <a:buChar char="•"/>
            </a:pPr>
            <a:r>
              <a:rPr lang="en-US" dirty="0" smtClean="0"/>
              <a:t>Display all allocations</a:t>
            </a:r>
          </a:p>
          <a:p>
            <a:pPr marL="285750" indent="-285750">
              <a:buFont typeface="Arial" panose="020B0604020202020204" pitchFamily="34" charset="0"/>
              <a:buChar char="•"/>
            </a:pPr>
            <a:r>
              <a:rPr lang="en-US" dirty="0" smtClean="0"/>
              <a:t>Search with doctor name , patient  name and with patient serial number</a:t>
            </a:r>
          </a:p>
          <a:p>
            <a:pPr marL="285750" indent="-285750">
              <a:buFont typeface="Arial" panose="020B0604020202020204" pitchFamily="34" charset="0"/>
              <a:buChar char="•"/>
            </a:pPr>
            <a:r>
              <a:rPr lang="en-US" dirty="0" smtClean="0"/>
              <a:t>We can also update record</a:t>
            </a:r>
          </a:p>
          <a:p>
            <a:pPr marL="285750" indent="-285750">
              <a:buFont typeface="Arial" panose="020B0604020202020204" pitchFamily="34" charset="0"/>
              <a:buChar char="•"/>
            </a:pPr>
            <a:r>
              <a:rPr lang="en-US" dirty="0" smtClean="0"/>
              <a:t>And delete the record </a:t>
            </a:r>
          </a:p>
          <a:p>
            <a:pPr marL="285750" indent="-285750">
              <a:buFont typeface="Arial" panose="020B0604020202020204" pitchFamily="34" charset="0"/>
              <a:buChar char="•"/>
            </a:pPr>
            <a:r>
              <a:rPr lang="en-US" dirty="0" smtClean="0"/>
              <a:t>And from 8 key we can go-back to main menu</a:t>
            </a:r>
            <a:endParaRPr lang="en-US" dirty="0"/>
          </a:p>
        </p:txBody>
      </p:sp>
    </p:spTree>
    <p:extLst>
      <p:ext uri="{BB962C8B-B14F-4D97-AF65-F5344CB8AC3E}">
        <p14:creationId xmlns:p14="http://schemas.microsoft.com/office/powerpoint/2010/main" val="1091999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709" y="1522063"/>
            <a:ext cx="9636623" cy="3324257"/>
          </a:xfrm>
        </p:spPr>
        <p:txBody>
          <a:bodyPr>
            <a:normAutofit/>
          </a:bodyPr>
          <a:lstStyle/>
          <a:p>
            <a:pPr algn="ctr"/>
            <a:r>
              <a:rPr lang="en-US" dirty="0" smtClean="0"/>
              <a:t>Thanks </a:t>
            </a:r>
            <a:br>
              <a:rPr lang="en-US" dirty="0" smtClean="0"/>
            </a:br>
            <a:r>
              <a:rPr lang="en-US" dirty="0" smtClean="0"/>
              <a:t/>
            </a:r>
            <a:br>
              <a:rPr lang="en-US" dirty="0" smtClean="0"/>
            </a:br>
            <a:r>
              <a:rPr lang="en-US" dirty="0" smtClean="0"/>
              <a:t>The End</a:t>
            </a:r>
            <a:endParaRPr lang="en-US" dirty="0"/>
          </a:p>
        </p:txBody>
      </p:sp>
    </p:spTree>
    <p:extLst>
      <p:ext uri="{BB962C8B-B14F-4D97-AF65-F5344CB8AC3E}">
        <p14:creationId xmlns:p14="http://schemas.microsoft.com/office/powerpoint/2010/main" val="73871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400" y="732485"/>
            <a:ext cx="8534400" cy="1507067"/>
          </a:xfrm>
        </p:spPr>
        <p:txBody>
          <a:bodyPr/>
          <a:lstStyle/>
          <a:p>
            <a:pPr algn="ctr"/>
            <a:r>
              <a:rPr lang="en-US" dirty="0" smtClean="0"/>
              <a:t>About Project</a:t>
            </a:r>
            <a:endParaRPr lang="en-US" dirty="0"/>
          </a:p>
        </p:txBody>
      </p:sp>
      <p:sp>
        <p:nvSpPr>
          <p:cNvPr id="3" name="Content Placeholder 2"/>
          <p:cNvSpPr>
            <a:spLocks noGrp="1"/>
          </p:cNvSpPr>
          <p:nvPr>
            <p:ph idx="1"/>
          </p:nvPr>
        </p:nvSpPr>
        <p:spPr>
          <a:xfrm>
            <a:off x="1154475" y="2500810"/>
            <a:ext cx="8534400" cy="4108995"/>
          </a:xfrm>
        </p:spPr>
        <p:txBody>
          <a:bodyPr/>
          <a:lstStyle/>
          <a:p>
            <a:pPr lvl="0"/>
            <a:r>
              <a:rPr lang="en-US" dirty="0"/>
              <a:t>Hospital management system as the name indicates will be used for managing hospital records will be used for various purposes. </a:t>
            </a:r>
          </a:p>
          <a:p>
            <a:pPr marL="0" lvl="0" indent="0">
              <a:buNone/>
            </a:pPr>
            <a:endParaRPr lang="en-US" dirty="0"/>
          </a:p>
          <a:p>
            <a:pPr lvl="0"/>
            <a:r>
              <a:rPr lang="en-US" dirty="0"/>
              <a:t> So this system has been enabled with validation data checkup while entering the data and before saving it to the particular file. Hospital will also able to check their data and modify their basic information as per their requirements.</a:t>
            </a:r>
          </a:p>
          <a:p>
            <a:endParaRPr lang="en-US" dirty="0"/>
          </a:p>
          <a:p>
            <a:endParaRPr lang="en-US" dirty="0"/>
          </a:p>
        </p:txBody>
      </p:sp>
    </p:spTree>
    <p:extLst>
      <p:ext uri="{BB962C8B-B14F-4D97-AF65-F5344CB8AC3E}">
        <p14:creationId xmlns:p14="http://schemas.microsoft.com/office/powerpoint/2010/main" val="705599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9606" y="307218"/>
            <a:ext cx="8534400" cy="1507067"/>
          </a:xfrm>
        </p:spPr>
        <p:txBody>
          <a:bodyPr/>
          <a:lstStyle/>
          <a:p>
            <a:r>
              <a:rPr lang="en-US" dirty="0" smtClean="0"/>
              <a:t>File Handling </a:t>
            </a:r>
            <a:endParaRPr lang="en-US" dirty="0"/>
          </a:p>
        </p:txBody>
      </p:sp>
      <p:sp>
        <p:nvSpPr>
          <p:cNvPr id="3" name="Content Placeholder 2"/>
          <p:cNvSpPr>
            <a:spLocks noGrp="1"/>
          </p:cNvSpPr>
          <p:nvPr>
            <p:ph idx="1"/>
          </p:nvPr>
        </p:nvSpPr>
        <p:spPr>
          <a:xfrm>
            <a:off x="1063035" y="2631438"/>
            <a:ext cx="8534400" cy="3615267"/>
          </a:xfrm>
        </p:spPr>
        <p:txBody>
          <a:bodyPr/>
          <a:lstStyle/>
          <a:p>
            <a:r>
              <a:rPr lang="en-IN" dirty="0"/>
              <a:t>File handling has been used for the effective implementation of all the typical features of this project. The key features of hospital record management  System are:</a:t>
            </a:r>
            <a:endParaRPr lang="en-US" dirty="0"/>
          </a:p>
          <a:p>
            <a:pPr marL="0" lvl="0" indent="0" algn="ctr">
              <a:buNone/>
            </a:pPr>
            <a:r>
              <a:rPr lang="en-IN" b="1" dirty="0"/>
              <a:t> </a:t>
            </a:r>
            <a:r>
              <a:rPr lang="en-IN" b="1" u="sng" dirty="0" smtClean="0"/>
              <a:t>Input  </a:t>
            </a:r>
            <a:r>
              <a:rPr lang="en-IN" b="1" u="sng" dirty="0"/>
              <a:t>record</a:t>
            </a:r>
            <a:r>
              <a:rPr lang="en-IN" u="sng" dirty="0"/>
              <a:t>:</a:t>
            </a:r>
            <a:r>
              <a:rPr lang="en-IN" dirty="0"/>
              <a:t> </a:t>
            </a:r>
            <a:endParaRPr lang="en-US" dirty="0"/>
          </a:p>
          <a:p>
            <a:pPr marL="0" indent="0">
              <a:buNone/>
            </a:pPr>
            <a:r>
              <a:rPr lang="en-IN" b="1" dirty="0"/>
              <a:t> </a:t>
            </a:r>
            <a:r>
              <a:rPr lang="en-IN" b="1" dirty="0" smtClean="0"/>
              <a:t> </a:t>
            </a:r>
            <a:r>
              <a:rPr lang="en-IN" dirty="0"/>
              <a:t>This feature creates a new hospital record containing </a:t>
            </a:r>
            <a:r>
              <a:rPr lang="en-IN" dirty="0" smtClean="0"/>
              <a:t>his . Doctor Number , Name </a:t>
            </a:r>
            <a:r>
              <a:rPr lang="en-IN" dirty="0"/>
              <a:t>,Phone Number </a:t>
            </a:r>
            <a:r>
              <a:rPr lang="en-IN" dirty="0" smtClean="0"/>
              <a:t>, speciality , Salary , Date </a:t>
            </a:r>
            <a:r>
              <a:rPr lang="en-IN" dirty="0"/>
              <a:t>of Joining and etc. For this purpose We Use Different Type of Functions And Members in Class.</a:t>
            </a:r>
            <a:endParaRPr lang="en-US" dirty="0"/>
          </a:p>
          <a:p>
            <a:pPr lvl="0"/>
            <a:endParaRPr lang="en-US" dirty="0"/>
          </a:p>
          <a:p>
            <a:endParaRPr lang="en-US" dirty="0"/>
          </a:p>
        </p:txBody>
      </p:sp>
    </p:spTree>
    <p:extLst>
      <p:ext uri="{BB962C8B-B14F-4D97-AF65-F5344CB8AC3E}">
        <p14:creationId xmlns:p14="http://schemas.microsoft.com/office/powerpoint/2010/main" val="343449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IN" b="1" u="sng" dirty="0" smtClean="0"/>
              <a:t>Display Records </a:t>
            </a:r>
            <a:r>
              <a:rPr lang="en-IN" dirty="0" smtClean="0"/>
              <a:t>: </a:t>
            </a:r>
            <a:endParaRPr lang="en-US" dirty="0"/>
          </a:p>
          <a:p>
            <a:pPr marL="0" indent="0">
              <a:buNone/>
            </a:pPr>
            <a:r>
              <a:rPr lang="en-IN" b="1" u="sng" dirty="0"/>
              <a:t>                           </a:t>
            </a:r>
            <a:endParaRPr lang="en-US" dirty="0"/>
          </a:p>
          <a:p>
            <a:pPr marL="0" indent="0">
              <a:buNone/>
            </a:pPr>
            <a:r>
              <a:rPr lang="en-IN" b="1" dirty="0"/>
              <a:t> </a:t>
            </a:r>
            <a:r>
              <a:rPr lang="en-IN" b="1" dirty="0" smtClean="0"/>
              <a:t>By </a:t>
            </a:r>
            <a:r>
              <a:rPr lang="en-IN" b="1" dirty="0"/>
              <a:t>using this program user can able to show all </a:t>
            </a:r>
            <a:r>
              <a:rPr lang="en-IN" b="1" dirty="0" smtClean="0"/>
              <a:t>Doctors And </a:t>
            </a:r>
            <a:r>
              <a:rPr lang="en-IN" b="1" dirty="0"/>
              <a:t>Patient record. By using this user can display the </a:t>
            </a:r>
            <a:r>
              <a:rPr lang="en-IN" dirty="0"/>
              <a:t>.Doctor </a:t>
            </a:r>
            <a:r>
              <a:rPr lang="en-IN" dirty="0" smtClean="0"/>
              <a:t>Number , Name </a:t>
            </a:r>
            <a:r>
              <a:rPr lang="en-IN" dirty="0"/>
              <a:t>,Phone Number </a:t>
            </a:r>
            <a:r>
              <a:rPr lang="en-IN" dirty="0" smtClean="0"/>
              <a:t>, speciality , Salary , Date </a:t>
            </a:r>
            <a:r>
              <a:rPr lang="en-IN" dirty="0"/>
              <a:t>of Joining ,Department and etc. For this purpose we use Display All Function in Class Prototype And Whole function outside the class.</a:t>
            </a:r>
            <a:endParaRPr lang="en-US" dirty="0"/>
          </a:p>
          <a:p>
            <a:endParaRPr lang="en-US" dirty="0"/>
          </a:p>
          <a:p>
            <a:endParaRPr lang="en-US" dirty="0"/>
          </a:p>
        </p:txBody>
      </p:sp>
    </p:spTree>
    <p:extLst>
      <p:ext uri="{BB962C8B-B14F-4D97-AF65-F5344CB8AC3E}">
        <p14:creationId xmlns:p14="http://schemas.microsoft.com/office/powerpoint/2010/main" val="3579236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281" y="685800"/>
            <a:ext cx="8534400" cy="1507067"/>
          </a:xfrm>
        </p:spPr>
        <p:txBody>
          <a:bodyPr/>
          <a:lstStyle/>
          <a:p>
            <a:r>
              <a:rPr lang="en-IN" b="1" u="sng" dirty="0"/>
              <a:t>Search </a:t>
            </a:r>
            <a:r>
              <a:rPr lang="en-IN" b="1" u="sng" dirty="0" smtClean="0"/>
              <a:t> record </a:t>
            </a:r>
            <a:r>
              <a:rPr lang="en-IN" dirty="0" smtClean="0"/>
              <a:t>:</a:t>
            </a:r>
            <a:endParaRPr lang="en-US" dirty="0"/>
          </a:p>
        </p:txBody>
      </p:sp>
      <p:sp>
        <p:nvSpPr>
          <p:cNvPr id="3" name="Content Placeholder 2"/>
          <p:cNvSpPr>
            <a:spLocks noGrp="1"/>
          </p:cNvSpPr>
          <p:nvPr>
            <p:ph idx="1"/>
          </p:nvPr>
        </p:nvSpPr>
        <p:spPr>
          <a:xfrm>
            <a:off x="1102223" y="2462348"/>
            <a:ext cx="8534400" cy="3615267"/>
          </a:xfrm>
        </p:spPr>
        <p:txBody>
          <a:bodyPr/>
          <a:lstStyle/>
          <a:p>
            <a:r>
              <a:rPr lang="en-IN" dirty="0"/>
              <a:t> This feature is use for display the specific </a:t>
            </a:r>
            <a:r>
              <a:rPr lang="en-IN" dirty="0" smtClean="0"/>
              <a:t> </a:t>
            </a:r>
            <a:r>
              <a:rPr lang="en-IN" dirty="0"/>
              <a:t>record from whole entered record. User can search record through </a:t>
            </a:r>
            <a:r>
              <a:rPr lang="en-IN" dirty="0" smtClean="0"/>
              <a:t>Doctor name , City and phone number  </a:t>
            </a:r>
            <a:r>
              <a:rPr lang="en-IN" dirty="0"/>
              <a:t>If no </a:t>
            </a:r>
            <a:r>
              <a:rPr lang="en-IN" dirty="0" smtClean="0"/>
              <a:t>record is </a:t>
            </a:r>
            <a:r>
              <a:rPr lang="en-IN" dirty="0"/>
              <a:t>found in file, it displays the message “Record not found”</a:t>
            </a:r>
            <a:endParaRPr lang="en-US" dirty="0"/>
          </a:p>
          <a:p>
            <a:endParaRPr lang="en-US" dirty="0"/>
          </a:p>
        </p:txBody>
      </p:sp>
    </p:spTree>
    <p:extLst>
      <p:ext uri="{BB962C8B-B14F-4D97-AF65-F5344CB8AC3E}">
        <p14:creationId xmlns:p14="http://schemas.microsoft.com/office/powerpoint/2010/main" val="4599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658" y="254966"/>
            <a:ext cx="8534400" cy="1507067"/>
          </a:xfrm>
        </p:spPr>
        <p:txBody>
          <a:bodyPr/>
          <a:lstStyle/>
          <a:p>
            <a:r>
              <a:rPr lang="en-IN" b="1" u="sng" dirty="0" smtClean="0"/>
              <a:t>Modify record/Update Record</a:t>
            </a:r>
            <a:r>
              <a:rPr lang="en-IN" u="sng" dirty="0" smtClean="0"/>
              <a:t>:</a:t>
            </a:r>
            <a:endParaRPr lang="en-US" dirty="0"/>
          </a:p>
        </p:txBody>
      </p:sp>
      <p:sp>
        <p:nvSpPr>
          <p:cNvPr id="3" name="Content Placeholder 2"/>
          <p:cNvSpPr>
            <a:spLocks noGrp="1"/>
          </p:cNvSpPr>
          <p:nvPr>
            <p:ph idx="1"/>
          </p:nvPr>
        </p:nvSpPr>
        <p:spPr>
          <a:xfrm>
            <a:off x="788715" y="2096589"/>
            <a:ext cx="8534400" cy="3615267"/>
          </a:xfrm>
        </p:spPr>
        <p:txBody>
          <a:bodyPr/>
          <a:lstStyle/>
          <a:p>
            <a:r>
              <a:rPr lang="en-IN" b="1" dirty="0"/>
              <a:t> </a:t>
            </a:r>
            <a:r>
              <a:rPr lang="en-IN" dirty="0"/>
              <a:t>In </a:t>
            </a:r>
            <a:r>
              <a:rPr lang="en-IN" dirty="0" smtClean="0"/>
              <a:t> </a:t>
            </a:r>
            <a:r>
              <a:rPr lang="en-IN" dirty="0"/>
              <a:t>record management system project in C++, this feature is used to edit the particular </a:t>
            </a:r>
            <a:r>
              <a:rPr lang="en-IN" dirty="0" smtClean="0"/>
              <a:t> record . </a:t>
            </a:r>
            <a:r>
              <a:rPr lang="en-IN" dirty="0"/>
              <a:t>For this, search record by </a:t>
            </a:r>
            <a:r>
              <a:rPr lang="en-IN" dirty="0" smtClean="0"/>
              <a:t>first name of doctor/  </a:t>
            </a:r>
            <a:r>
              <a:rPr lang="en-IN" dirty="0" err="1" smtClean="0"/>
              <a:t>paitient</a:t>
            </a:r>
            <a:r>
              <a:rPr lang="en-IN" dirty="0" smtClean="0"/>
              <a:t> name  . </a:t>
            </a:r>
            <a:r>
              <a:rPr lang="en-IN" dirty="0"/>
              <a:t>For this purpose we have used “</a:t>
            </a:r>
            <a:r>
              <a:rPr lang="en-IN" dirty="0" smtClean="0"/>
              <a:t>void update ();” </a:t>
            </a:r>
            <a:r>
              <a:rPr lang="en-IN" dirty="0"/>
              <a:t>function in class. If no record of student is found in file, it displays the message “Record not found”.</a:t>
            </a:r>
            <a:endParaRPr lang="en-US" dirty="0"/>
          </a:p>
        </p:txBody>
      </p:sp>
    </p:spTree>
    <p:extLst>
      <p:ext uri="{BB962C8B-B14F-4D97-AF65-F5344CB8AC3E}">
        <p14:creationId xmlns:p14="http://schemas.microsoft.com/office/powerpoint/2010/main" val="342540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7400"/>
            <a:ext cx="8534400" cy="1507067"/>
          </a:xfrm>
        </p:spPr>
        <p:txBody>
          <a:bodyPr/>
          <a:lstStyle/>
          <a:p>
            <a:r>
              <a:rPr lang="en-IN" b="1" u="sng" dirty="0"/>
              <a:t>Delete </a:t>
            </a:r>
            <a:r>
              <a:rPr lang="en-IN" b="1" u="sng" dirty="0" smtClean="0"/>
              <a:t> </a:t>
            </a:r>
            <a:r>
              <a:rPr lang="en-IN" b="1" u="sng" dirty="0"/>
              <a:t>record</a:t>
            </a:r>
            <a:r>
              <a:rPr lang="en-IN" u="sng" dirty="0"/>
              <a:t>:</a:t>
            </a:r>
            <a:endParaRPr lang="en-US" dirty="0"/>
          </a:p>
        </p:txBody>
      </p:sp>
      <p:sp>
        <p:nvSpPr>
          <p:cNvPr id="3" name="Content Placeholder 2"/>
          <p:cNvSpPr>
            <a:spLocks noGrp="1"/>
          </p:cNvSpPr>
          <p:nvPr>
            <p:ph idx="1"/>
          </p:nvPr>
        </p:nvSpPr>
        <p:spPr>
          <a:xfrm>
            <a:off x="840967" y="2397034"/>
            <a:ext cx="8534400" cy="3615267"/>
          </a:xfrm>
        </p:spPr>
        <p:txBody>
          <a:bodyPr/>
          <a:lstStyle/>
          <a:p>
            <a:r>
              <a:rPr lang="en-IN" dirty="0"/>
              <a:t> This feature deletes the record of a particular student; it first of all asks for the  </a:t>
            </a:r>
            <a:r>
              <a:rPr lang="en-IN" dirty="0" smtClean="0"/>
              <a:t>first name of the doctor / patient name . </a:t>
            </a:r>
            <a:r>
              <a:rPr lang="en-IN" dirty="0"/>
              <a:t>of the </a:t>
            </a:r>
            <a:r>
              <a:rPr lang="en-IN" dirty="0" smtClean="0"/>
              <a:t>doctor or patient  </a:t>
            </a:r>
            <a:r>
              <a:rPr lang="en-IN" dirty="0"/>
              <a:t>whose record is to be deleted. After entered roll no. in will delete record.</a:t>
            </a:r>
            <a:endParaRPr lang="en-US" dirty="0"/>
          </a:p>
        </p:txBody>
      </p:sp>
    </p:spTree>
    <p:extLst>
      <p:ext uri="{BB962C8B-B14F-4D97-AF65-F5344CB8AC3E}">
        <p14:creationId xmlns:p14="http://schemas.microsoft.com/office/powerpoint/2010/main" val="3652881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04" y="235132"/>
            <a:ext cx="8534400" cy="692331"/>
          </a:xfrm>
        </p:spPr>
        <p:txBody>
          <a:bodyPr/>
          <a:lstStyle/>
          <a:p>
            <a:r>
              <a:rPr lang="en-US" dirty="0" smtClean="0"/>
              <a:t>Main Menu</a:t>
            </a:r>
            <a:endParaRPr lang="en-US" dirty="0"/>
          </a:p>
        </p:txBody>
      </p:sp>
      <p:pic>
        <p:nvPicPr>
          <p:cNvPr id="4" name="Content Placeholder 3"/>
          <p:cNvPicPr>
            <a:picLocks noGrp="1" noChangeAspect="1"/>
          </p:cNvPicPr>
          <p:nvPr>
            <p:ph idx="1"/>
          </p:nvPr>
        </p:nvPicPr>
        <p:blipFill>
          <a:blip r:embed="rId2"/>
          <a:stretch>
            <a:fillRect/>
          </a:stretch>
        </p:blipFill>
        <p:spPr>
          <a:xfrm>
            <a:off x="1110342" y="2769326"/>
            <a:ext cx="10202091" cy="3553097"/>
          </a:xfrm>
          <a:prstGeom prst="rect">
            <a:avLst/>
          </a:prstGeom>
        </p:spPr>
      </p:pic>
      <p:sp>
        <p:nvSpPr>
          <p:cNvPr id="5" name="TextBox 4"/>
          <p:cNvSpPr txBox="1"/>
          <p:nvPr/>
        </p:nvSpPr>
        <p:spPr>
          <a:xfrm>
            <a:off x="1005840" y="927463"/>
            <a:ext cx="10306593" cy="1754326"/>
          </a:xfrm>
          <a:prstGeom prst="rect">
            <a:avLst/>
          </a:prstGeom>
          <a:noFill/>
        </p:spPr>
        <p:txBody>
          <a:bodyPr wrap="square" rtlCol="0">
            <a:spAutoFit/>
          </a:bodyPr>
          <a:lstStyle/>
          <a:p>
            <a:r>
              <a:rPr lang="en-US" dirty="0" smtClean="0"/>
              <a:t>This is the main Block of the Hospital management system </a:t>
            </a:r>
          </a:p>
          <a:p>
            <a:r>
              <a:rPr lang="en-US" dirty="0" smtClean="0"/>
              <a:t>We can go into 3 blocks from here and close the  whole program</a:t>
            </a:r>
          </a:p>
          <a:p>
            <a:pPr marL="285750" indent="-285750">
              <a:buFont typeface="Arial" panose="020B0604020202020204" pitchFamily="34" charset="0"/>
              <a:buChar char="•"/>
            </a:pPr>
            <a:r>
              <a:rPr lang="en-US" dirty="0" smtClean="0"/>
              <a:t>From 1 we go enter in the doctor block</a:t>
            </a:r>
          </a:p>
          <a:p>
            <a:pPr marL="285750" indent="-285750">
              <a:buFont typeface="Arial" panose="020B0604020202020204" pitchFamily="34" charset="0"/>
              <a:buChar char="•"/>
            </a:pPr>
            <a:r>
              <a:rPr lang="en-US" dirty="0" smtClean="0"/>
              <a:t>From 2 we can enter in the patient block</a:t>
            </a:r>
          </a:p>
          <a:p>
            <a:pPr marL="285750" indent="-285750">
              <a:buFont typeface="Arial" panose="020B0604020202020204" pitchFamily="34" charset="0"/>
              <a:buChar char="•"/>
            </a:pPr>
            <a:r>
              <a:rPr lang="en-US" dirty="0" smtClean="0"/>
              <a:t>From 3 we can Allocate the patient to a doctor </a:t>
            </a:r>
          </a:p>
          <a:p>
            <a:pPr marL="285750" indent="-285750">
              <a:buFont typeface="Arial" panose="020B0604020202020204" pitchFamily="34" charset="0"/>
              <a:buChar char="•"/>
            </a:pPr>
            <a:r>
              <a:rPr lang="en-US" dirty="0" smtClean="0"/>
              <a:t>From 4 we can close this Whole program </a:t>
            </a:r>
            <a:endParaRPr lang="en-US" dirty="0"/>
          </a:p>
        </p:txBody>
      </p:sp>
    </p:spTree>
    <p:extLst>
      <p:ext uri="{BB962C8B-B14F-4D97-AF65-F5344CB8AC3E}">
        <p14:creationId xmlns:p14="http://schemas.microsoft.com/office/powerpoint/2010/main" val="3891857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88274" y="3187337"/>
            <a:ext cx="10502537" cy="3412264"/>
          </a:xfrm>
          <a:prstGeom prst="rect">
            <a:avLst/>
          </a:prstGeom>
        </p:spPr>
      </p:pic>
      <p:sp>
        <p:nvSpPr>
          <p:cNvPr id="5" name="TextBox 4"/>
          <p:cNvSpPr txBox="1"/>
          <p:nvPr/>
        </p:nvSpPr>
        <p:spPr>
          <a:xfrm>
            <a:off x="979714" y="757646"/>
            <a:ext cx="9509760" cy="2585323"/>
          </a:xfrm>
          <a:prstGeom prst="rect">
            <a:avLst/>
          </a:prstGeom>
          <a:noFill/>
        </p:spPr>
        <p:txBody>
          <a:bodyPr wrap="square" rtlCol="0">
            <a:spAutoFit/>
          </a:bodyPr>
          <a:lstStyle/>
          <a:p>
            <a:r>
              <a:rPr lang="en-US" dirty="0" smtClean="0"/>
              <a:t>This is Doctor block  </a:t>
            </a:r>
          </a:p>
          <a:p>
            <a:r>
              <a:rPr lang="en-US" dirty="0" smtClean="0"/>
              <a:t>In which we can </a:t>
            </a:r>
          </a:p>
          <a:p>
            <a:pPr marL="285750" indent="-285750">
              <a:buFont typeface="Arial" panose="020B0604020202020204" pitchFamily="34" charset="0"/>
              <a:buChar char="•"/>
            </a:pPr>
            <a:r>
              <a:rPr lang="en-US" dirty="0" smtClean="0"/>
              <a:t>Input Record</a:t>
            </a:r>
          </a:p>
          <a:p>
            <a:pPr marL="285750" indent="-285750">
              <a:buFont typeface="Arial" panose="020B0604020202020204" pitchFamily="34" charset="0"/>
              <a:buChar char="•"/>
            </a:pPr>
            <a:r>
              <a:rPr lang="en-US" dirty="0" smtClean="0"/>
              <a:t>Display all Data base</a:t>
            </a:r>
          </a:p>
          <a:p>
            <a:pPr marL="285750" indent="-285750">
              <a:buFont typeface="Arial" panose="020B0604020202020204" pitchFamily="34" charset="0"/>
              <a:buChar char="•"/>
            </a:pPr>
            <a:r>
              <a:rPr lang="en-US" dirty="0" smtClean="0"/>
              <a:t>Search with doctor first name , city and phone number.</a:t>
            </a:r>
          </a:p>
          <a:p>
            <a:pPr marL="285750" indent="-285750">
              <a:buFont typeface="Arial" panose="020B0604020202020204" pitchFamily="34" charset="0"/>
              <a:buChar char="•"/>
            </a:pPr>
            <a:r>
              <a:rPr lang="en-US" dirty="0" smtClean="0"/>
              <a:t>We also update the record</a:t>
            </a:r>
          </a:p>
          <a:p>
            <a:pPr marL="285750" indent="-285750">
              <a:buFont typeface="Arial" panose="020B0604020202020204" pitchFamily="34" charset="0"/>
              <a:buChar char="•"/>
            </a:pPr>
            <a:r>
              <a:rPr lang="en-US" dirty="0" smtClean="0"/>
              <a:t>And delete the record</a:t>
            </a:r>
          </a:p>
          <a:p>
            <a:pPr marL="285750" indent="-285750">
              <a:buFont typeface="Arial" panose="020B0604020202020204" pitchFamily="34" charset="0"/>
              <a:buChar char="•"/>
            </a:pPr>
            <a:r>
              <a:rPr lang="en-US" dirty="0" smtClean="0"/>
              <a:t>And from 8 we can go-back to main menu</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9710459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505</TotalTime>
  <Words>543</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Slice</vt:lpstr>
      <vt:lpstr>Hospital management system</vt:lpstr>
      <vt:lpstr>About Project</vt:lpstr>
      <vt:lpstr>File Handling </vt:lpstr>
      <vt:lpstr>PowerPoint Presentation</vt:lpstr>
      <vt:lpstr>Search  record :</vt:lpstr>
      <vt:lpstr>Modify record/Update Record:</vt:lpstr>
      <vt:lpstr>Delete  record:</vt:lpstr>
      <vt:lpstr>Main Menu</vt:lpstr>
      <vt:lpstr>PowerPoint Presentation</vt:lpstr>
      <vt:lpstr>PowerPoint Presentation</vt:lpstr>
      <vt:lpstr>PowerPoint Presentation</vt:lpstr>
      <vt:lpstr>Thanks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Mohsin Quddus</dc:creator>
  <cp:lastModifiedBy>Mohsin Quddus</cp:lastModifiedBy>
  <cp:revision>8</cp:revision>
  <dcterms:created xsi:type="dcterms:W3CDTF">2018-07-08T07:14:09Z</dcterms:created>
  <dcterms:modified xsi:type="dcterms:W3CDTF">2018-07-08T15:39:22Z</dcterms:modified>
</cp:coreProperties>
</file>