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00" y="1130300"/>
            <a:ext cx="11760199" cy="1221381"/>
          </a:xfrm>
        </p:spPr>
        <p:txBody>
          <a:bodyPr/>
          <a:lstStyle/>
          <a:p>
            <a:pPr algn="ctr"/>
            <a:r>
              <a:rPr lang="en-US" sz="6000" dirty="0" smtClean="0"/>
              <a:t>Minimum Spanning Tree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28" y="3073271"/>
            <a:ext cx="8825658" cy="861420"/>
          </a:xfrm>
        </p:spPr>
        <p:txBody>
          <a:bodyPr>
            <a:norm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67" y="3073271"/>
            <a:ext cx="10385425" cy="279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8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733266"/>
            <a:ext cx="10074203" cy="4031351"/>
          </a:xfrm>
        </p:spPr>
      </p:pic>
    </p:spTree>
    <p:extLst>
      <p:ext uri="{BB962C8B-B14F-4D97-AF65-F5344CB8AC3E}">
        <p14:creationId xmlns:p14="http://schemas.microsoft.com/office/powerpoint/2010/main" val="70388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44" y="1555845"/>
            <a:ext cx="10263116" cy="4309341"/>
          </a:xfrm>
        </p:spPr>
      </p:pic>
    </p:spTree>
    <p:extLst>
      <p:ext uri="{BB962C8B-B14F-4D97-AF65-F5344CB8AC3E}">
        <p14:creationId xmlns:p14="http://schemas.microsoft.com/office/powerpoint/2010/main" val="155963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1" y="1337480"/>
            <a:ext cx="11660519" cy="5363570"/>
          </a:xfrm>
        </p:spPr>
      </p:pic>
    </p:spTree>
    <p:extLst>
      <p:ext uri="{BB962C8B-B14F-4D97-AF65-F5344CB8AC3E}">
        <p14:creationId xmlns:p14="http://schemas.microsoft.com/office/powerpoint/2010/main" val="44167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118" y="935182"/>
            <a:ext cx="8825658" cy="1244472"/>
          </a:xfrm>
        </p:spPr>
        <p:txBody>
          <a:bodyPr/>
          <a:lstStyle/>
          <a:p>
            <a:pPr marL="742950" indent="-742950" algn="ctr"/>
            <a:r>
              <a:rPr lang="en-US" dirty="0"/>
              <a:t>Kruskal’s Algorithm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3081" y="3029802"/>
            <a:ext cx="115323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Sort all the edges in non-decreasing order of the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Pick the smallest edge.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Check if it forms a cycle with the spanning tree skip it if not add it in the tree.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Repeat step #2 until there are V-1 edges in the tree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8715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52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Minimum Spanning Tree</vt:lpstr>
      <vt:lpstr>PowerPoint Presentation</vt:lpstr>
      <vt:lpstr>PowerPoint Presentation</vt:lpstr>
      <vt:lpstr>PowerPoint Presentation</vt:lpstr>
      <vt:lpstr>Kruskal’s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Mohsin Quddus</dc:creator>
  <cp:lastModifiedBy>Mohsin Quddus</cp:lastModifiedBy>
  <cp:revision>3</cp:revision>
  <dcterms:created xsi:type="dcterms:W3CDTF">2019-06-18T10:17:24Z</dcterms:created>
  <dcterms:modified xsi:type="dcterms:W3CDTF">2019-06-18T10:39:51Z</dcterms:modified>
</cp:coreProperties>
</file>