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3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DD0ED19-CFDF-DC4E-B684-4CF2DEBC8C5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551-28C6-CA42-A58C-DCC8744AD29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508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03A2-5A7E-DB56-C3A2-7B57A6C4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D218-148E-4E0E-ADA8-9D17EBF99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problem, we have noticed </a:t>
            </a:r>
            <a:r>
              <a:rPr lang="en-US" dirty="0" err="1"/>
              <a:t>Boldi</a:t>
            </a:r>
            <a:r>
              <a:rPr lang="en-US" dirty="0"/>
              <a:t> AG’s files are both on </a:t>
            </a:r>
            <a:r>
              <a:rPr lang="en-US"/>
              <a:t>paper and </a:t>
            </a:r>
            <a:r>
              <a:rPr lang="en-US" dirty="0"/>
              <a:t>in the company’s cloud-based information system. The files are inconsistent and hard to use for analysis. </a:t>
            </a:r>
          </a:p>
          <a:p>
            <a:r>
              <a:rPr lang="en-US" dirty="0"/>
              <a:t>This is a problem due to the CIA prism, due to the files being inconsistent it fails the </a:t>
            </a:r>
            <a:r>
              <a:rPr lang="en-US" b="1" dirty="0"/>
              <a:t>integrity</a:t>
            </a:r>
            <a:r>
              <a:rPr lang="en-US" dirty="0"/>
              <a:t> aspect of the prism. In this prism, there must be consistency, accuracy and trustworthiness of the data. Due to the inconsistency of  files – it fails this prism. </a:t>
            </a:r>
          </a:p>
          <a:p>
            <a:r>
              <a:rPr lang="en-US" dirty="0"/>
              <a:t>Another issue is that there is no control over who in the company can access the files. Because of this, </a:t>
            </a:r>
            <a:r>
              <a:rPr lang="en-US" dirty="0" err="1"/>
              <a:t>Boldi</a:t>
            </a:r>
            <a:r>
              <a:rPr lang="en-US" dirty="0"/>
              <a:t> AG fails the </a:t>
            </a:r>
            <a:r>
              <a:rPr lang="en-US" b="1" dirty="0"/>
              <a:t>confidentiality </a:t>
            </a:r>
            <a:r>
              <a:rPr lang="en-US" dirty="0"/>
              <a:t>aspect of the CIA prism due to there not being any privacy, confidentiality measures to prevent sensitive information from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14004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9589-5955-DEDC-7DC3-BC4D8658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Risk Assessment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995D-1182-D04B-14D1-E32157DB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Types of risk assessment: Qualitative and Quantitative. </a:t>
            </a:r>
          </a:p>
          <a:p>
            <a:r>
              <a:rPr lang="en-US" dirty="0"/>
              <a:t>Qualitative assessment focuses on an inherent quality, aspect or characteristic of the risk as it relates to the outcome of a risk occurrence. </a:t>
            </a:r>
          </a:p>
          <a:p>
            <a:r>
              <a:rPr lang="en-US" dirty="0"/>
              <a:t>Quantitative assessments uses a simple techniques like counting possible occurrences or estimating how often they might occur; this is alongside estimates of the typical cost of each loss. </a:t>
            </a:r>
          </a:p>
          <a:p>
            <a:r>
              <a:rPr lang="en-US" dirty="0"/>
              <a:t>The type of risk assessment I suggest for </a:t>
            </a:r>
            <a:r>
              <a:rPr lang="en-US" dirty="0" err="1"/>
              <a:t>Boldi</a:t>
            </a:r>
            <a:r>
              <a:rPr lang="en-US" dirty="0"/>
              <a:t> AG is quantitative assessments as we count possible occurrence of unauthorized access to sensitive files could have an affect on </a:t>
            </a:r>
            <a:r>
              <a:rPr lang="en-US" dirty="0" err="1"/>
              <a:t>Boldi</a:t>
            </a:r>
            <a:r>
              <a:rPr lang="en-US" dirty="0"/>
              <a:t> AG and what would the cost be of </a:t>
            </a:r>
            <a:r>
              <a:rPr lang="en-US"/>
              <a:t>this occurring.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61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16</TotalTime>
  <Words>247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Risk Assessment</vt:lpstr>
      <vt:lpstr>Type of Risk Assessment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Assessment</dc:title>
  <dc:creator>Hassan, Mohamed [hsmhass3]</dc:creator>
  <cp:lastModifiedBy>Hassan, Mohamed [hsmhass3]</cp:lastModifiedBy>
  <cp:revision>2</cp:revision>
  <dcterms:created xsi:type="dcterms:W3CDTF">2024-04-01T21:54:38Z</dcterms:created>
  <dcterms:modified xsi:type="dcterms:W3CDTF">2024-04-01T22:51:41Z</dcterms:modified>
</cp:coreProperties>
</file>