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BCE6-9926-AC04-44B0-56CB374F3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Pitch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E783E-ED91-B6B2-23D4-41B5535F3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302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88EE-6173-BBCB-1A9E-B70E8946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Care vs Due Diligence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238F-5E9C-2653-7BC8-F06BE727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due care?</a:t>
            </a:r>
          </a:p>
          <a:p>
            <a:r>
              <a:rPr lang="en-US" dirty="0"/>
              <a:t>Due care is the reasonable steps than an organization takes to protects its information assets from unauthorized access. </a:t>
            </a:r>
          </a:p>
          <a:p>
            <a:r>
              <a:rPr lang="en-US" dirty="0"/>
              <a:t>Where you fail:</a:t>
            </a:r>
          </a:p>
          <a:p>
            <a:r>
              <a:rPr lang="en-US" dirty="0"/>
              <a:t>Where you failed, is that you stored your back-up system images and database back up at an offsite facility that is not monitored 24/7.</a:t>
            </a:r>
          </a:p>
          <a:p>
            <a:r>
              <a:rPr lang="en-US" dirty="0"/>
              <a:t>What is due diligence?</a:t>
            </a:r>
          </a:p>
          <a:p>
            <a:r>
              <a:rPr lang="en-US" dirty="0"/>
              <a:t>Due diligence is the ongoing process of monitoring and reviewing the effectiveness of the due care measures. </a:t>
            </a:r>
          </a:p>
          <a:p>
            <a:r>
              <a:rPr lang="en-US" dirty="0"/>
              <a:t>Where you fail:</a:t>
            </a:r>
          </a:p>
          <a:p>
            <a:r>
              <a:rPr lang="en-US" dirty="0"/>
              <a:t>By not monitoring and reviewing your back up systems, you cannot be 100% certainty that unauthorized persons could enter the facility. </a:t>
            </a:r>
          </a:p>
        </p:txBody>
      </p:sp>
    </p:spTree>
    <p:extLst>
      <p:ext uri="{BB962C8B-B14F-4D97-AF65-F5344CB8AC3E}">
        <p14:creationId xmlns:p14="http://schemas.microsoft.com/office/powerpoint/2010/main" val="242747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372D-EF26-EFCD-9185-940D0358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 of Defence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B4FC-877C-03DC-99B7-8D0BAEC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 – deter potential attackers with credible defensive capabilities </a:t>
            </a:r>
          </a:p>
          <a:p>
            <a:r>
              <a:rPr lang="en-US" dirty="0"/>
              <a:t>Detect – detect attacks as they begin and monitor them as they progress </a:t>
            </a:r>
          </a:p>
          <a:p>
            <a:r>
              <a:rPr lang="en-US" dirty="0"/>
              <a:t>Prevent – degrade an attacker’s capabilities by wearing them through attrition and stalling them through obstacles or destroying attack force</a:t>
            </a:r>
          </a:p>
          <a:p>
            <a:r>
              <a:rPr lang="en-US" dirty="0"/>
              <a:t>Avoid – avoid attacks by effective deterrence, negotiation or by the other means</a:t>
            </a:r>
          </a:p>
        </p:txBody>
      </p:sp>
    </p:spTree>
    <p:extLst>
      <p:ext uri="{BB962C8B-B14F-4D97-AF65-F5344CB8AC3E}">
        <p14:creationId xmlns:p14="http://schemas.microsoft.com/office/powerpoint/2010/main" val="251908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</TotalTime>
  <Words>175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Final Pitch Presentation</vt:lpstr>
      <vt:lpstr>Due Care vs Due Diligence</vt:lpstr>
      <vt:lpstr>Key Principle of Defence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Pitch Presentation</dc:title>
  <dc:creator>Hassan, Mohamed [hsmhass3]</dc:creator>
  <cp:lastModifiedBy>Hassan, Mohamed [hsmhass3]</cp:lastModifiedBy>
  <cp:revision>1</cp:revision>
  <dcterms:created xsi:type="dcterms:W3CDTF">2024-04-01T21:37:39Z</dcterms:created>
  <dcterms:modified xsi:type="dcterms:W3CDTF">2024-04-01T21:50:34Z</dcterms:modified>
</cp:coreProperties>
</file>