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4F4C-F2B2-4EF6-9605-F78C9B526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Python!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DD57B-1410-4E9F-B2F7-F9495AA45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3: Functions and You</a:t>
            </a:r>
          </a:p>
        </p:txBody>
      </p:sp>
    </p:spTree>
    <p:extLst>
      <p:ext uri="{BB962C8B-B14F-4D97-AF65-F5344CB8AC3E}">
        <p14:creationId xmlns:p14="http://schemas.microsoft.com/office/powerpoint/2010/main" val="4078419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1C55-1873-4996-BD82-46B4181F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A84B5-9C59-479C-83C6-4C4F14A1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demonstrations of pass-by-value, pass-by-reference, and default parameters, see params.py</a:t>
            </a:r>
          </a:p>
        </p:txBody>
      </p:sp>
    </p:spTree>
    <p:extLst>
      <p:ext uri="{BB962C8B-B14F-4D97-AF65-F5344CB8AC3E}">
        <p14:creationId xmlns:p14="http://schemas.microsoft.com/office/powerpoint/2010/main" val="258699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3024-CE50-4B9B-ABDB-3A182885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C7CEC-F7E3-4EBD-A380-7A23D44CB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you’ve noticed by now, functions in Python can have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b="1" dirty="0"/>
              <a:t>values</a:t>
            </a:r>
          </a:p>
          <a:p>
            <a:r>
              <a:rPr lang="en-US" dirty="0"/>
              <a:t>These are optional, meaning a function can return nothing</a:t>
            </a:r>
          </a:p>
          <a:p>
            <a:pPr lvl="1"/>
            <a:r>
              <a:rPr lang="en-US" dirty="0"/>
              <a:t>This is demonstrated by </a:t>
            </a:r>
            <a:r>
              <a:rPr lang="en-US" dirty="0" err="1"/>
              <a:t>pass_by_reference</a:t>
            </a:r>
            <a:r>
              <a:rPr lang="en-US" dirty="0"/>
              <a:t>() in params.py</a:t>
            </a:r>
          </a:p>
          <a:p>
            <a:r>
              <a:rPr lang="en-US" dirty="0"/>
              <a:t>The return value of a function is determined at runtime, meaning it can vary each time a function is run!</a:t>
            </a:r>
          </a:p>
          <a:p>
            <a:pPr lvl="1"/>
            <a:r>
              <a:rPr lang="en-US" dirty="0"/>
              <a:t>This is demonstrated by </a:t>
            </a:r>
            <a:r>
              <a:rPr lang="en-US" dirty="0" err="1"/>
              <a:t>varying_ret_fun</a:t>
            </a:r>
            <a:r>
              <a:rPr lang="en-US" dirty="0"/>
              <a:t>() in fun_def.py</a:t>
            </a:r>
          </a:p>
          <a:p>
            <a:pPr lvl="1"/>
            <a:r>
              <a:rPr lang="en-US" dirty="0"/>
              <a:t>You should try to be consistent in the type of data a function returns</a:t>
            </a:r>
          </a:p>
        </p:txBody>
      </p:sp>
    </p:spTree>
    <p:extLst>
      <p:ext uri="{BB962C8B-B14F-4D97-AF65-F5344CB8AC3E}">
        <p14:creationId xmlns:p14="http://schemas.microsoft.com/office/powerpoint/2010/main" val="383760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8E67-422B-4676-B794-4E9EF085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2A712-0AF3-4DCA-8FD0-D03B37B7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for things to get abstract</a:t>
            </a:r>
          </a:p>
          <a:p>
            <a:r>
              <a:rPr lang="en-US" dirty="0"/>
              <a:t>Functions in Python are </a:t>
            </a:r>
            <a:r>
              <a:rPr lang="en-US" b="1" dirty="0"/>
              <a:t>first-class</a:t>
            </a:r>
            <a:r>
              <a:rPr lang="en-US" dirty="0"/>
              <a:t>, meaning they themselves are values for variables and can be treated as such</a:t>
            </a:r>
          </a:p>
          <a:p>
            <a:r>
              <a:rPr lang="en-US" dirty="0"/>
              <a:t>This means functions can be passed as arguments to another function</a:t>
            </a:r>
          </a:p>
          <a:p>
            <a:r>
              <a:rPr lang="en-US" dirty="0"/>
              <a:t>A function is a type, so you can make lists of functions!</a:t>
            </a:r>
          </a:p>
        </p:txBody>
      </p:sp>
    </p:spTree>
    <p:extLst>
      <p:ext uri="{BB962C8B-B14F-4D97-AF65-F5344CB8AC3E}">
        <p14:creationId xmlns:p14="http://schemas.microsoft.com/office/powerpoint/2010/main" val="69671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29BF-5A0E-4690-BA43-5AF9099F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D1935-32FB-48A4-938A-9DC6D93A6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first_class.py for examples of this.</a:t>
            </a:r>
          </a:p>
          <a:p>
            <a:r>
              <a:rPr lang="en-US" dirty="0"/>
              <a:t>Don’t worry about this (especially lambda expressions) too much right now, but it’s neat to know!</a:t>
            </a:r>
          </a:p>
        </p:txBody>
      </p:sp>
    </p:spTree>
    <p:extLst>
      <p:ext uri="{BB962C8B-B14F-4D97-AF65-F5344CB8AC3E}">
        <p14:creationId xmlns:p14="http://schemas.microsoft.com/office/powerpoint/2010/main" val="3646847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0071-6BA3-4D06-B034-0D2A31A3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4D333-0778-47A3-930F-C0CFD5524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Homework: complete the assignment in in hw.py</a:t>
            </a:r>
          </a:p>
          <a:p>
            <a:r>
              <a:rPr lang="en-US" dirty="0"/>
              <a:t>Extra credit: complete the assignment in hw_first_class.py</a:t>
            </a:r>
          </a:p>
        </p:txBody>
      </p:sp>
    </p:spTree>
    <p:extLst>
      <p:ext uri="{BB962C8B-B14F-4D97-AF65-F5344CB8AC3E}">
        <p14:creationId xmlns:p14="http://schemas.microsoft.com/office/powerpoint/2010/main" val="343651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A429-CD17-41D4-91C2-99048974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169E-CC5A-436D-878C-C9D86E24E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function </a:t>
            </a:r>
            <a:r>
              <a:rPr lang="en-US" dirty="0"/>
              <a:t>is a unit of code packaged for easy reuse</a:t>
            </a:r>
          </a:p>
          <a:p>
            <a:r>
              <a:rPr lang="en-US" dirty="0"/>
              <a:t>A function has its own scope and can include practically any Python code inside of it</a:t>
            </a:r>
          </a:p>
          <a:p>
            <a:pPr lvl="1"/>
            <a:r>
              <a:rPr lang="en-US" dirty="0"/>
              <a:t>You can even use “import” and define your own functions within a function!</a:t>
            </a:r>
          </a:p>
          <a:p>
            <a:pPr lvl="1"/>
            <a:r>
              <a:rPr lang="en-US" dirty="0"/>
              <a:t>Anything defined inside a function is scoped to that function</a:t>
            </a:r>
          </a:p>
        </p:txBody>
      </p:sp>
    </p:spTree>
    <p:extLst>
      <p:ext uri="{BB962C8B-B14F-4D97-AF65-F5344CB8AC3E}">
        <p14:creationId xmlns:p14="http://schemas.microsoft.com/office/powerpoint/2010/main" val="47454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DB3F-0904-4D04-8553-32C2717E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1923F-32F5-4F43-831E-B6BE7A25B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 code reuse</a:t>
            </a:r>
          </a:p>
          <a:p>
            <a:r>
              <a:rPr lang="en-US" dirty="0"/>
              <a:t>Abstraction and separation of concerns</a:t>
            </a:r>
          </a:p>
          <a:p>
            <a:r>
              <a:rPr lang="en-US" dirty="0"/>
              <a:t>The “fun” in function stands for fun</a:t>
            </a:r>
          </a:p>
        </p:txBody>
      </p:sp>
    </p:spTree>
    <p:extLst>
      <p:ext uri="{BB962C8B-B14F-4D97-AF65-F5344CB8AC3E}">
        <p14:creationId xmlns:p14="http://schemas.microsoft.com/office/powerpoint/2010/main" val="428395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06DB-7B5E-4E59-8536-651A16D7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83DF6-8F22-4015-90FC-1A29EBEE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know how to do this, but a brief overview and some terminology:</a:t>
            </a:r>
          </a:p>
          <a:p>
            <a:r>
              <a:rPr lang="en-US" dirty="0"/>
              <a:t>x = </a:t>
            </a:r>
            <a:r>
              <a:rPr lang="en-US" dirty="0" err="1"/>
              <a:t>my_function</a:t>
            </a:r>
            <a:r>
              <a:rPr lang="en-US" dirty="0"/>
              <a:t>(“Hello world!”)</a:t>
            </a:r>
          </a:p>
          <a:p>
            <a:pPr lvl="1"/>
            <a:r>
              <a:rPr lang="en-US" dirty="0"/>
              <a:t>print – the </a:t>
            </a:r>
            <a:r>
              <a:rPr lang="en-US" b="1" dirty="0"/>
              <a:t>name</a:t>
            </a:r>
            <a:r>
              <a:rPr lang="en-US" dirty="0"/>
              <a:t> of the function</a:t>
            </a:r>
          </a:p>
          <a:p>
            <a:pPr lvl="1"/>
            <a:r>
              <a:rPr lang="en-US" dirty="0"/>
              <a:t>“Hello world!” – an </a:t>
            </a:r>
            <a:r>
              <a:rPr lang="en-US" b="1" dirty="0"/>
              <a:t>argument</a:t>
            </a:r>
            <a:r>
              <a:rPr lang="en-US" dirty="0"/>
              <a:t> to the function</a:t>
            </a:r>
          </a:p>
          <a:p>
            <a:pPr lvl="2"/>
            <a:r>
              <a:rPr lang="en-US" b="1" dirty="0"/>
              <a:t>Arguments </a:t>
            </a:r>
            <a:r>
              <a:rPr lang="en-US" dirty="0"/>
              <a:t>are passed to the function as </a:t>
            </a:r>
            <a:r>
              <a:rPr lang="en-US" b="1" dirty="0"/>
              <a:t>parameters</a:t>
            </a:r>
          </a:p>
          <a:p>
            <a:pPr lvl="2"/>
            <a:r>
              <a:rPr lang="en-US" dirty="0"/>
              <a:t>More on parameters in a moment</a:t>
            </a:r>
          </a:p>
          <a:p>
            <a:pPr lvl="1"/>
            <a:r>
              <a:rPr lang="en-US" dirty="0"/>
              <a:t>x – </a:t>
            </a:r>
            <a:r>
              <a:rPr lang="en-US" b="1" dirty="0"/>
              <a:t>returned</a:t>
            </a:r>
            <a:r>
              <a:rPr lang="en-US" dirty="0"/>
              <a:t> </a:t>
            </a:r>
            <a:r>
              <a:rPr lang="en-US" b="1" dirty="0"/>
              <a:t>value</a:t>
            </a:r>
            <a:r>
              <a:rPr lang="en-US" dirty="0"/>
              <a:t> from function</a:t>
            </a:r>
          </a:p>
        </p:txBody>
      </p:sp>
    </p:spTree>
    <p:extLst>
      <p:ext uri="{BB962C8B-B14F-4D97-AF65-F5344CB8AC3E}">
        <p14:creationId xmlns:p14="http://schemas.microsoft.com/office/powerpoint/2010/main" val="273325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C115-FC58-4AC2-BEB8-72BE1F06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C412-EA49-4396-81F0-EFF5D719C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fun_def.py</a:t>
            </a:r>
          </a:p>
        </p:txBody>
      </p:sp>
    </p:spTree>
    <p:extLst>
      <p:ext uri="{BB962C8B-B14F-4D97-AF65-F5344CB8AC3E}">
        <p14:creationId xmlns:p14="http://schemas.microsoft.com/office/powerpoint/2010/main" val="295401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B28B-40AE-4372-B606-C6C120B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0BC5-6F00-47A4-BB02-76971898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parameters come in two flavors</a:t>
            </a:r>
          </a:p>
          <a:p>
            <a:pPr lvl="1"/>
            <a:r>
              <a:rPr lang="en-US" b="1" dirty="0"/>
              <a:t>Pass-by-value</a:t>
            </a:r>
          </a:p>
          <a:p>
            <a:pPr lvl="1"/>
            <a:r>
              <a:rPr lang="en-US" b="1" dirty="0"/>
              <a:t>Pass-by-reference</a:t>
            </a:r>
          </a:p>
          <a:p>
            <a:r>
              <a:rPr lang="en-US" dirty="0"/>
              <a:t>This is determined by the function’s type</a:t>
            </a:r>
          </a:p>
          <a:p>
            <a:pPr lvl="1"/>
            <a:r>
              <a:rPr lang="en-US" dirty="0"/>
              <a:t>All primitive types (</a:t>
            </a:r>
            <a:r>
              <a:rPr lang="en-US" dirty="0" err="1"/>
              <a:t>ints</a:t>
            </a:r>
            <a:r>
              <a:rPr lang="en-US" dirty="0"/>
              <a:t>, bools, strings, </a:t>
            </a:r>
            <a:r>
              <a:rPr lang="en-US" dirty="0" err="1"/>
              <a:t>etc</a:t>
            </a:r>
            <a:r>
              <a:rPr lang="en-US" dirty="0"/>
              <a:t>) are pass-by-value</a:t>
            </a:r>
          </a:p>
          <a:p>
            <a:pPr lvl="1"/>
            <a:r>
              <a:rPr lang="en-US" dirty="0"/>
              <a:t>More complex types, like lists, sets, and </a:t>
            </a:r>
            <a:r>
              <a:rPr lang="en-US" dirty="0" err="1"/>
              <a:t>dicts</a:t>
            </a:r>
            <a:r>
              <a:rPr lang="en-US" dirty="0"/>
              <a:t>, are pass-by-reference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963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439F-301C-424C-A204-CC914650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C4861-386D-41D5-BDA0-88ED9203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Pass-by-value</a:t>
            </a:r>
            <a:r>
              <a:rPr lang="en-US" dirty="0"/>
              <a:t> parameters are given to the function as copies of an argument</a:t>
            </a:r>
          </a:p>
          <a:p>
            <a:r>
              <a:rPr lang="en-US" dirty="0"/>
              <a:t>When a pass-by-value parameter is given as an argument, it is copied into the function</a:t>
            </a:r>
          </a:p>
          <a:p>
            <a:r>
              <a:rPr lang="en-US" dirty="0"/>
              <a:t>Thus, any changes to it within the function exist only in the function body</a:t>
            </a:r>
          </a:p>
          <a:p>
            <a:r>
              <a:rPr lang="en-US" dirty="0"/>
              <a:t>This is the case with primitive data types</a:t>
            </a:r>
          </a:p>
        </p:txBody>
      </p:sp>
    </p:spTree>
    <p:extLst>
      <p:ext uri="{BB962C8B-B14F-4D97-AF65-F5344CB8AC3E}">
        <p14:creationId xmlns:p14="http://schemas.microsoft.com/office/powerpoint/2010/main" val="275126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53D2-7FBF-4850-9384-F84B3A1A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AB0FC-9AED-44EE-8E24-9F816F66A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Pass-by-reference</a:t>
            </a:r>
            <a:r>
              <a:rPr lang="en-US" dirty="0"/>
              <a:t> parameters take a reference to the argument instead of making a copy</a:t>
            </a:r>
          </a:p>
          <a:p>
            <a:r>
              <a:rPr lang="en-US" dirty="0"/>
              <a:t>Thus, any changes made to the parameter are preserved after the function is finished</a:t>
            </a:r>
          </a:p>
          <a:p>
            <a:r>
              <a:rPr lang="en-US" dirty="0"/>
              <a:t>This is the case with lists, </a:t>
            </a:r>
            <a:r>
              <a:rPr lang="en-US" dirty="0" err="1"/>
              <a:t>dicts</a:t>
            </a:r>
            <a:r>
              <a:rPr lang="en-US" dirty="0"/>
              <a:t>, and sets</a:t>
            </a:r>
          </a:p>
        </p:txBody>
      </p:sp>
    </p:spTree>
    <p:extLst>
      <p:ext uri="{BB962C8B-B14F-4D97-AF65-F5344CB8AC3E}">
        <p14:creationId xmlns:p14="http://schemas.microsoft.com/office/powerpoint/2010/main" val="150535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D90C-2F71-4220-AA59-F8773C5C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5C214-13CF-4215-9B36-303AAD106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define </a:t>
            </a:r>
            <a:r>
              <a:rPr lang="en-US" b="1" dirty="0"/>
              <a:t>default parameters </a:t>
            </a:r>
            <a:r>
              <a:rPr lang="en-US" dirty="0"/>
              <a:t>that can optionally be given arguments</a:t>
            </a:r>
          </a:p>
          <a:p>
            <a:r>
              <a:rPr lang="en-US" dirty="0"/>
              <a:t>When calling a function, if an argument is not given for a default parameter, its value is instead a predefined default value</a:t>
            </a:r>
          </a:p>
        </p:txBody>
      </p:sp>
    </p:spTree>
    <p:extLst>
      <p:ext uri="{BB962C8B-B14F-4D97-AF65-F5344CB8AC3E}">
        <p14:creationId xmlns:p14="http://schemas.microsoft.com/office/powerpoint/2010/main" val="324549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413</TotalTime>
  <Words>551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Quotable</vt:lpstr>
      <vt:lpstr>Welcome to Python!</vt:lpstr>
      <vt:lpstr>What is a function?</vt:lpstr>
      <vt:lpstr>Why functions?</vt:lpstr>
      <vt:lpstr>Calling functions</vt:lpstr>
      <vt:lpstr>Defining a function</vt:lpstr>
      <vt:lpstr>Parameters</vt:lpstr>
      <vt:lpstr>Pass-by-value</vt:lpstr>
      <vt:lpstr>Pass-by-reference</vt:lpstr>
      <vt:lpstr>Default Parameters</vt:lpstr>
      <vt:lpstr>Parameters</vt:lpstr>
      <vt:lpstr>Return Values</vt:lpstr>
      <vt:lpstr>First-class Functions</vt:lpstr>
      <vt:lpstr>First-class Functions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Python!</dc:title>
  <dc:creator>Mohsin Rizvi</dc:creator>
  <cp:lastModifiedBy>Mohsin Rizvi</cp:lastModifiedBy>
  <cp:revision>13</cp:revision>
  <dcterms:created xsi:type="dcterms:W3CDTF">2020-06-19T16:38:52Z</dcterms:created>
  <dcterms:modified xsi:type="dcterms:W3CDTF">2020-06-19T23:32:30Z</dcterms:modified>
</cp:coreProperties>
</file>