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JW</a:t>
            </a:r>
          </a:p>
        </p:txBody>
      </p:sp>
    </p:spTree>
    <p:extLst>
      <p:ext uri="{BB962C8B-B14F-4D97-AF65-F5344CB8AC3E}">
        <p14:creationId xmlns:p14="http://schemas.microsoft.com/office/powerpoint/2010/main" val="65953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2" y="787400"/>
            <a:ext cx="9912668" cy="5511800"/>
          </a:xfrm>
        </p:spPr>
        <p:txBody>
          <a:bodyPr>
            <a:normAutofit/>
          </a:bodyPr>
          <a:lstStyle/>
          <a:p>
            <a:r>
              <a:rPr lang="en-US" dirty="0"/>
              <a:t>Objective: </a:t>
            </a:r>
          </a:p>
          <a:p>
            <a:pPr lvl="1"/>
            <a:r>
              <a:rPr lang="en-US" dirty="0"/>
              <a:t>Provide ‘buy’ or ‘pass’ recommendation to real-estate investors regarding a property in question</a:t>
            </a:r>
          </a:p>
          <a:p>
            <a:r>
              <a:rPr lang="en-US" dirty="0"/>
              <a:t>Data Needs: </a:t>
            </a:r>
          </a:p>
          <a:p>
            <a:pPr lvl="1"/>
            <a:r>
              <a:rPr lang="en-US" dirty="0"/>
              <a:t>Historic data on property values, current and projected rent prices, cost of living indices, quality of life indices, etc.</a:t>
            </a:r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Actionable Decision Model</a:t>
            </a:r>
          </a:p>
          <a:p>
            <a:pPr lvl="2"/>
            <a:r>
              <a:rPr lang="en-US" dirty="0"/>
              <a:t>Is this property a ‘buy’ or a ‘pass’.</a:t>
            </a:r>
          </a:p>
          <a:p>
            <a:pPr lvl="1"/>
            <a:r>
              <a:rPr lang="en-US" dirty="0"/>
              <a:t>Predictive Model</a:t>
            </a:r>
            <a:endParaRPr lang="en-US" dirty="0"/>
          </a:p>
          <a:p>
            <a:pPr lvl="1"/>
            <a:r>
              <a:rPr lang="en-US" dirty="0"/>
              <a:t>Discovered points of interest</a:t>
            </a:r>
          </a:p>
        </p:txBody>
      </p:sp>
    </p:spTree>
    <p:extLst>
      <p:ext uri="{BB962C8B-B14F-4D97-AF65-F5344CB8AC3E}">
        <p14:creationId xmlns:p14="http://schemas.microsoft.com/office/powerpoint/2010/main" val="238336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972" y="1402080"/>
            <a:ext cx="8534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Gather Data</a:t>
            </a:r>
          </a:p>
          <a:p>
            <a:pPr lvl="2"/>
            <a:r>
              <a:rPr lang="en-US" dirty="0"/>
              <a:t>Web scraping</a:t>
            </a:r>
          </a:p>
          <a:p>
            <a:pPr lvl="2"/>
            <a:r>
              <a:rPr lang="en-US" dirty="0"/>
              <a:t>Publicly available data (is there a DB for property sales by Metro area?)</a:t>
            </a:r>
          </a:p>
          <a:p>
            <a:pPr lvl="2"/>
            <a:r>
              <a:rPr lang="en-US" dirty="0"/>
              <a:t>Zillow API</a:t>
            </a:r>
          </a:p>
          <a:p>
            <a:pPr lvl="1"/>
            <a:r>
              <a:rPr lang="en-US" dirty="0"/>
              <a:t>Build Model(s)</a:t>
            </a:r>
          </a:p>
          <a:p>
            <a:pPr lvl="1"/>
            <a:r>
              <a:rPr lang="en-US" dirty="0"/>
              <a:t>Evaluate predictive features</a:t>
            </a:r>
          </a:p>
          <a:p>
            <a:pPr lvl="1"/>
            <a:r>
              <a:rPr lang="en-US" dirty="0"/>
              <a:t>Set a decision threshold (is the property a worthwhile investment?)</a:t>
            </a:r>
          </a:p>
          <a:p>
            <a:pPr lvl="1"/>
            <a:r>
              <a:rPr lang="en-US" dirty="0"/>
              <a:t>Recommend ‘Buy’ or ‘Pass’ decision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956560" y="812800"/>
            <a:ext cx="1061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PROCESS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836990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123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The Capstone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Capstone</dc:title>
  <dc:creator>James Wedell</dc:creator>
  <cp:lastModifiedBy>James Wedell</cp:lastModifiedBy>
  <cp:revision>4</cp:revision>
  <dcterms:created xsi:type="dcterms:W3CDTF">2017-01-13T00:51:34Z</dcterms:created>
  <dcterms:modified xsi:type="dcterms:W3CDTF">2017-01-13T01:23:21Z</dcterms:modified>
</cp:coreProperties>
</file>