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comments/comment1.xml" ContentType="application/vnd.openxmlformats-officedocument.presentationml.comments+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3"/>
    <p:sldId id="261" r:id="rId14"/>
    <p:sldId id="262" r:id="rId15"/>
    <p:sldId id="263" r:id="rId16"/>
    <p:sldId id="264" r:id="rId17"/>
    <p:sldId id="265" r:id="rId18"/>
    <p:sldId id="266" r:id="rId19"/>
    <p:sldId id="267" r:id="rId20"/>
    <p:sldId id="268" r:id="rId21"/>
    <p:sldId id="269" r:id="rId22"/>
  </p:sldIdLst>
  <p:sldSz cx="13004800" cy="9753600"/>
  <p:notesSz cx="6858000" cy="9144000"/>
  <p:defaultTextStyle>
    <a:lvl1pPr algn="ctr" defTabSz="584200">
      <a:defRPr sz="3600">
        <a:solidFill>
          <a:srgbClr val="535353"/>
        </a:solidFill>
        <a:latin typeface="+mn-lt"/>
        <a:ea typeface="+mn-ea"/>
        <a:cs typeface="+mn-cs"/>
        <a:sym typeface="Gill Sans Light"/>
      </a:defRPr>
    </a:lvl1pPr>
    <a:lvl2pPr indent="228600" algn="ctr" defTabSz="584200">
      <a:defRPr sz="3600">
        <a:solidFill>
          <a:srgbClr val="535353"/>
        </a:solidFill>
        <a:latin typeface="+mn-lt"/>
        <a:ea typeface="+mn-ea"/>
        <a:cs typeface="+mn-cs"/>
        <a:sym typeface="Gill Sans Light"/>
      </a:defRPr>
    </a:lvl2pPr>
    <a:lvl3pPr indent="457200" algn="ctr" defTabSz="584200">
      <a:defRPr sz="3600">
        <a:solidFill>
          <a:srgbClr val="535353"/>
        </a:solidFill>
        <a:latin typeface="+mn-lt"/>
        <a:ea typeface="+mn-ea"/>
        <a:cs typeface="+mn-cs"/>
        <a:sym typeface="Gill Sans Light"/>
      </a:defRPr>
    </a:lvl3pPr>
    <a:lvl4pPr indent="685800" algn="ctr" defTabSz="584200">
      <a:defRPr sz="3600">
        <a:solidFill>
          <a:srgbClr val="535353"/>
        </a:solidFill>
        <a:latin typeface="+mn-lt"/>
        <a:ea typeface="+mn-ea"/>
        <a:cs typeface="+mn-cs"/>
        <a:sym typeface="Gill Sans Light"/>
      </a:defRPr>
    </a:lvl4pPr>
    <a:lvl5pPr indent="914400" algn="ctr" defTabSz="584200">
      <a:defRPr sz="3600">
        <a:solidFill>
          <a:srgbClr val="535353"/>
        </a:solidFill>
        <a:latin typeface="+mn-lt"/>
        <a:ea typeface="+mn-ea"/>
        <a:cs typeface="+mn-cs"/>
        <a:sym typeface="Gill Sans Light"/>
      </a:defRPr>
    </a:lvl5pPr>
    <a:lvl6pPr indent="1143000" algn="ctr" defTabSz="584200">
      <a:defRPr sz="3600">
        <a:solidFill>
          <a:srgbClr val="535353"/>
        </a:solidFill>
        <a:latin typeface="+mn-lt"/>
        <a:ea typeface="+mn-ea"/>
        <a:cs typeface="+mn-cs"/>
        <a:sym typeface="Gill Sans Light"/>
      </a:defRPr>
    </a:lvl6pPr>
    <a:lvl7pPr indent="1371600" algn="ctr" defTabSz="584200">
      <a:defRPr sz="3600">
        <a:solidFill>
          <a:srgbClr val="535353"/>
        </a:solidFill>
        <a:latin typeface="+mn-lt"/>
        <a:ea typeface="+mn-ea"/>
        <a:cs typeface="+mn-cs"/>
        <a:sym typeface="Gill Sans Light"/>
      </a:defRPr>
    </a:lvl7pPr>
    <a:lvl8pPr indent="1600200" algn="ctr" defTabSz="584200">
      <a:defRPr sz="3600">
        <a:solidFill>
          <a:srgbClr val="535353"/>
        </a:solidFill>
        <a:latin typeface="+mn-lt"/>
        <a:ea typeface="+mn-ea"/>
        <a:cs typeface="+mn-cs"/>
        <a:sym typeface="Gill Sans Light"/>
      </a:defRPr>
    </a:lvl8pPr>
    <a:lvl9pPr indent="1828800" algn="ctr" defTabSz="584200">
      <a:defRPr sz="3600">
        <a:solidFill>
          <a:srgbClr val="535353"/>
        </a:solidFill>
        <a:latin typeface="+mn-lt"/>
        <a:ea typeface="+mn-ea"/>
        <a:cs typeface="+mn-cs"/>
        <a:sym typeface="Gill Sans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o hsu" initials="mh"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firstCol>
    <a:lastRow>
      <a:tcTxStyle b="off" i="off">
        <a:fontRef idx="minor">
          <a:srgbClr val="000000"/>
        </a:fontRef>
        <a:srgbClr val="000000"/>
      </a:tcTxStyle>
      <a:tcStyle>
        <a:tcBdr>
          <a:left>
            <a:ln w="12700" cap="flat">
              <a:solidFill>
                <a:srgbClr val="B4B4B4"/>
              </a:solidFill>
              <a:prstDash val="solid"/>
              <a:miter lim="400000"/>
            </a:ln>
          </a:left>
          <a:right>
            <a:ln w="12700" cap="flat">
              <a:solidFill>
                <a:srgbClr val="B4B4B4"/>
              </a:solidFill>
              <a:prstDash val="solid"/>
              <a:miter lim="400000"/>
            </a:ln>
          </a:right>
          <a:top>
            <a:ln w="25400" cap="flat">
              <a:solidFill>
                <a:srgbClr val="000000"/>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firstRow>
  </a:tblStyle>
  <a:tblStyle styleId="{C7B018BB-80A7-4F77-B60F-C8B233D01FF8}" styleName="">
    <a:tblBg/>
    <a:wholeTb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firstRow>
  </a:tblStyle>
  <a:tblStyle styleId="{EEE7283C-3CF3-47DC-8721-378D4A62B228}" styleName="">
    <a:tblBg/>
    <a:wholeTbl>
      <a:tcTxStyle b="off" i="off">
        <a:fontRef idx="minor">
          <a:srgbClr val="5A5F5E"/>
        </a:fontRef>
        <a:srgbClr val="5A5F5E"/>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D4553"/>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solidFill>
                <a:srgbClr val="B4B4B4"/>
              </a:solidFill>
              <a:prstDash val="solid"/>
              <a:miter lim="400000"/>
            </a:ln>
          </a:bottom>
          <a:insideH>
            <a:ln w="12700" cap="flat">
              <a:solidFill>
                <a:srgbClr val="3D4553"/>
              </a:solidFill>
              <a:prstDash val="solid"/>
              <a:miter lim="400000"/>
            </a:ln>
          </a:insideH>
          <a:insideV>
            <a:ln w="12700" cap="flat">
              <a:noFill/>
              <a:miter lim="400000"/>
            </a:ln>
          </a:insideV>
        </a:tcBdr>
        <a:fill>
          <a:solidFill>
            <a:srgbClr val="606B7E"/>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B4B4B4"/>
              </a:solidFill>
              <a:prstDash val="solid"/>
              <a:miter lim="400000"/>
            </a:ln>
          </a:top>
          <a:bottom>
            <a:ln w="12700" cap="flat">
              <a:noFill/>
              <a:miter lim="400000"/>
            </a:ln>
          </a:bottom>
          <a:insideH>
            <a:ln w="12700" cap="flat">
              <a:solidFill>
                <a:srgbClr val="3D4553"/>
              </a:solidFill>
              <a:prstDash val="solid"/>
              <a:miter lim="400000"/>
            </a:ln>
          </a:insideH>
          <a:insideV>
            <a:ln w="12700" cap="flat">
              <a:noFill/>
              <a:miter lim="400000"/>
            </a:ln>
          </a:insideV>
        </a:tcBdr>
        <a:fill>
          <a:solidFill>
            <a:srgbClr val="606B7E"/>
          </a:solidFill>
        </a:fill>
      </a:tcStyle>
    </a:firstRow>
  </a:tblStyle>
  <a:tblStyle styleId="{CF821DB8-F4EB-4A41-A1BA-3FCAFE7338EE}" styleName="">
    <a:tblBg/>
    <a:wholeTbl>
      <a:tcTxStyle b="off" i="off">
        <a:fontRef idx="minor">
          <a:srgbClr val="5A5F5E"/>
        </a:fontRef>
        <a:srgbClr val="5A5F5E"/>
      </a:tcTxStyle>
      <a:tcStyle>
        <a:tcBdr>
          <a:left>
            <a:ln w="50800" cap="flat">
              <a:noFill/>
              <a:miter lim="400000"/>
            </a:ln>
          </a:left>
          <a:right>
            <a:ln w="50800" cap="flat">
              <a:noFill/>
              <a:miter lim="400000"/>
            </a:ln>
          </a:right>
          <a:top>
            <a:ln w="50800" cap="flat">
              <a:noFill/>
              <a:miter lim="400000"/>
            </a:ln>
          </a:top>
          <a:bottom>
            <a:ln w="50800" cap="flat">
              <a:noFill/>
              <a:miter lim="400000"/>
            </a:ln>
          </a:bottom>
          <a:insideH>
            <a:ln w="50800" cap="flat">
              <a:noFill/>
              <a:miter lim="400000"/>
            </a:ln>
          </a:insideH>
          <a:insideV>
            <a:ln w="50800" cap="flat">
              <a:noFill/>
              <a:miter lim="400000"/>
            </a:ln>
          </a:insideV>
        </a:tcBdr>
        <a:fill>
          <a:noFill/>
        </a:fill>
      </a:tcStyle>
    </a:wholeTbl>
    <a:band2H>
      <a:tcTxStyle b="def" i="def"/>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08785"/>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noFill/>
              <a:miter lim="400000"/>
            </a:ln>
          </a:insideH>
          <a:insideV>
            <a:ln w="12700" cap="flat">
              <a:noFill/>
              <a:miter lim="400000"/>
            </a:ln>
          </a:insideV>
        </a:tcBdr>
        <a:fill>
          <a:solidFill>
            <a:srgbClr val="E5E6E5"/>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B4B4B4"/>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5A5F5E"/>
          </a:solidFill>
        </a:fill>
      </a:tcStyle>
    </a:firstRow>
  </a:tblStyle>
  <a:tblStyle styleId="{33BA23B1-9221-436E-865A-0063620EA4FD}" styleName="">
    <a:tblBg/>
    <a:wholeTb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EBEBEB"/>
          </a:solidFill>
        </a:fill>
      </a:tcStyle>
    </a:band2H>
    <a:firstCo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E5E6E5"/>
          </a:solidFill>
        </a:fill>
      </a:tcStyle>
    </a:firstCol>
    <a:lastRow>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CCCCCC"/>
          </a:solidFill>
        </a:fill>
      </a:tcStyle>
    </a:lastRow>
    <a:firstRow>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CCCCCC"/>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5A5F5E"/>
              </a:solidFill>
              <a:custDash>
                <a:ds d="200000" sp="200000"/>
              </a:custDash>
              <a:miter lim="400000"/>
            </a:ln>
          </a:top>
          <a:bottom>
            <a:ln w="12700" cap="flat">
              <a:solidFill>
                <a:srgbClr val="5A5F5E"/>
              </a:solidFill>
              <a:custDash>
                <a:ds d="200000" sp="200000"/>
              </a:custDash>
              <a:miter lim="400000"/>
            </a:ln>
          </a:bottom>
          <a:insideH>
            <a:ln w="12700" cap="flat">
              <a:solidFill>
                <a:srgbClr val="5A5F5E"/>
              </a:solidFill>
              <a:custDash>
                <a:ds d="200000" sp="200000"/>
              </a:custDash>
              <a:miter lim="400000"/>
            </a:ln>
          </a:insideH>
          <a:insideV>
            <a:ln w="12700" cap="flat">
              <a:solidFill>
                <a:srgbClr val="C8C8C8"/>
              </a:solidFill>
              <a:prstDash val="solid"/>
              <a:miter lim="400000"/>
            </a:ln>
          </a:insideV>
        </a:tcBdr>
        <a:fill>
          <a:noFill/>
        </a:fill>
      </a:tcStyle>
    </a:wholeTbl>
    <a:band2H>
      <a:tcTxStyle b="def" i="def"/>
      <a:tcStyle>
        <a:tcBdr/>
        <a:fill>
          <a:solidFill>
            <a:srgbClr val="000000">
              <a:alpha val="5000"/>
            </a:srgbClr>
          </a:solidFill>
        </a:fill>
      </a:tcStyle>
    </a:band2H>
    <a:firstCol>
      <a:tcTxStyle b="off" i="off">
        <a:fontRef idx="minor">
          <a:srgbClr val="000000"/>
        </a:fontRef>
        <a:srgbClr val="000000"/>
      </a:tcTxStyle>
      <a:tcStyle>
        <a:tcBdr>
          <a:left>
            <a:ln w="12700" cap="flat">
              <a:noFill/>
              <a:miter lim="400000"/>
            </a:ln>
          </a:left>
          <a:right>
            <a:ln w="12700" cap="flat">
              <a:solidFill>
                <a:srgbClr val="5A5F5E"/>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firstCol>
    <a:lastRow>
      <a:tcTxStyle b="off" i="off">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5A5F5E"/>
              </a:solidFill>
              <a:prstDash val="solid"/>
              <a:miter lim="400000"/>
            </a:ln>
          </a:top>
          <a:bottom>
            <a:ln w="12700" cap="flat">
              <a:noFill/>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lastRow>
    <a:firstRow>
      <a:tcTxStyle b="off" i="off">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noFill/>
              <a:miter lim="400000"/>
            </a:ln>
          </a:top>
          <a:bottom>
            <a:ln w="12700" cap="flat">
              <a:solidFill>
                <a:srgbClr val="5A5F5E"/>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comments" Target="comments/comment1.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5-01-14T22:24:59.328" idx="1">
    <p:pos x="4096" y="3704"/>
    <p:text>real world non-linear problem
increase of # of variables would exponentially increase the # of evaluations of the recursive functions and tax the core memory
if functions used in computation are not differentiable
need to select initial value with careful attention
find near optimum solution
within a reasonable computational time and within a reasonable use of memory</p:text>
  </p:cm>
</p:cmLst>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hape 29"/>
          <p:cNvSpPr/>
          <p:nvPr>
            <p:ph type="sldImg"/>
          </p:nvPr>
        </p:nvSpPr>
        <p:spPr>
          <a:xfrm>
            <a:off x="1143000" y="685800"/>
            <a:ext cx="4572000" cy="3429000"/>
          </a:xfrm>
          <a:prstGeom prst="rect">
            <a:avLst/>
          </a:prstGeom>
        </p:spPr>
        <p:txBody>
          <a:bodyPr/>
          <a:lstStyle/>
          <a:p>
            <a:pPr lvl="0"/>
          </a:p>
        </p:txBody>
      </p:sp>
      <p:sp>
        <p:nvSpPr>
          <p:cNvPr id="30" name="Shape 30"/>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Helvetica Neue"/>
        <a:ea typeface="Helvetica Neue"/>
        <a:cs typeface="Helvetica Neue"/>
        <a:sym typeface="Helvetica Neue"/>
      </a:defRPr>
    </a:lvl1pPr>
    <a:lvl2pPr indent="228600" defTabSz="457200">
      <a:lnSpc>
        <a:spcPct val="117999"/>
      </a:lnSpc>
      <a:defRPr sz="2200">
        <a:latin typeface="Helvetica Neue"/>
        <a:ea typeface="Helvetica Neue"/>
        <a:cs typeface="Helvetica Neue"/>
        <a:sym typeface="Helvetica Neue"/>
      </a:defRPr>
    </a:lvl2pPr>
    <a:lvl3pPr indent="457200" defTabSz="457200">
      <a:lnSpc>
        <a:spcPct val="117999"/>
      </a:lnSpc>
      <a:defRPr sz="2200">
        <a:latin typeface="Helvetica Neue"/>
        <a:ea typeface="Helvetica Neue"/>
        <a:cs typeface="Helvetica Neue"/>
        <a:sym typeface="Helvetica Neue"/>
      </a:defRPr>
    </a:lvl3pPr>
    <a:lvl4pPr indent="685800" defTabSz="457200">
      <a:lnSpc>
        <a:spcPct val="117999"/>
      </a:lnSpc>
      <a:defRPr sz="2200">
        <a:latin typeface="Helvetica Neue"/>
        <a:ea typeface="Helvetica Neue"/>
        <a:cs typeface="Helvetica Neue"/>
        <a:sym typeface="Helvetica Neue"/>
      </a:defRPr>
    </a:lvl4pPr>
    <a:lvl5pPr indent="914400" defTabSz="457200">
      <a:lnSpc>
        <a:spcPct val="117999"/>
      </a:lnSpc>
      <a:defRPr sz="2200">
        <a:latin typeface="Helvetica Neue"/>
        <a:ea typeface="Helvetica Neue"/>
        <a:cs typeface="Helvetica Neue"/>
        <a:sym typeface="Helvetica Neue"/>
      </a:defRPr>
    </a:lvl5pPr>
    <a:lvl6pPr indent="1143000" defTabSz="457200">
      <a:lnSpc>
        <a:spcPct val="117999"/>
      </a:lnSpc>
      <a:defRPr sz="2200">
        <a:latin typeface="Helvetica Neue"/>
        <a:ea typeface="Helvetica Neue"/>
        <a:cs typeface="Helvetica Neue"/>
        <a:sym typeface="Helvetica Neue"/>
      </a:defRPr>
    </a:lvl6pPr>
    <a:lvl7pPr indent="1371600" defTabSz="457200">
      <a:lnSpc>
        <a:spcPct val="117999"/>
      </a:lnSpc>
      <a:defRPr sz="2200">
        <a:latin typeface="Helvetica Neue"/>
        <a:ea typeface="Helvetica Neue"/>
        <a:cs typeface="Helvetica Neue"/>
        <a:sym typeface="Helvetica Neue"/>
      </a:defRPr>
    </a:lvl7pPr>
    <a:lvl8pPr indent="1600200" defTabSz="457200">
      <a:lnSpc>
        <a:spcPct val="117999"/>
      </a:lnSpc>
      <a:defRPr sz="2200">
        <a:latin typeface="Helvetica Neue"/>
        <a:ea typeface="Helvetica Neue"/>
        <a:cs typeface="Helvetica Neue"/>
        <a:sym typeface="Helvetica Neue"/>
      </a:defRPr>
    </a:lvl8pPr>
    <a:lvl9pPr indent="1828800" defTabSz="45720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標題與副標題">
    <p:spTree>
      <p:nvGrpSpPr>
        <p:cNvPr id="1" name=""/>
        <p:cNvGrpSpPr/>
        <p:nvPr/>
      </p:nvGrpSpPr>
      <p:grpSpPr>
        <a:xfrm>
          <a:off x="0" y="0"/>
          <a:ext cx="0" cy="0"/>
          <a:chOff x="0" y="0"/>
          <a:chExt cx="0" cy="0"/>
        </a:xfrm>
      </p:grpSpPr>
      <p:sp>
        <p:nvSpPr>
          <p:cNvPr id="5" name="Shape 5"/>
          <p:cNvSpPr/>
          <p:nvPr>
            <p:ph type="title"/>
          </p:nvPr>
        </p:nvSpPr>
        <p:spPr>
          <a:xfrm>
            <a:off x="355600" y="2044700"/>
            <a:ext cx="12293600" cy="3238500"/>
          </a:xfrm>
          <a:prstGeom prst="rect">
            <a:avLst/>
          </a:prstGeom>
        </p:spPr>
        <p:txBody>
          <a:bodyPr anchor="b"/>
          <a:lstStyle/>
          <a:p>
            <a:pPr lvl="0">
              <a:defRPr sz="1800">
                <a:solidFill>
                  <a:srgbClr val="000000"/>
                </a:solidFill>
              </a:defRPr>
            </a:pPr>
            <a:r>
              <a:rPr sz="7200">
                <a:solidFill>
                  <a:srgbClr val="535353"/>
                </a:solidFill>
              </a:rPr>
              <a:t>標題文字</a:t>
            </a:r>
          </a:p>
        </p:txBody>
      </p:sp>
      <p:sp>
        <p:nvSpPr>
          <p:cNvPr id="6" name="Shape 6"/>
          <p:cNvSpPr/>
          <p:nvPr>
            <p:ph type="body" idx="1"/>
          </p:nvPr>
        </p:nvSpPr>
        <p:spPr>
          <a:xfrm>
            <a:off x="355600" y="5270500"/>
            <a:ext cx="12293600" cy="1295400"/>
          </a:xfrm>
          <a:prstGeom prst="rect">
            <a:avLst/>
          </a:prstGeom>
        </p:spPr>
        <p:txBody>
          <a:bodyPr anchor="t"/>
          <a:lstStyle>
            <a:lvl1pPr marL="0" indent="0" algn="ctr">
              <a:lnSpc>
                <a:spcPct val="100000"/>
              </a:lnSpc>
              <a:spcBef>
                <a:spcPts val="0"/>
              </a:spcBef>
              <a:buSzTx/>
              <a:buNone/>
              <a:defRPr sz="3800"/>
            </a:lvl1pPr>
            <a:lvl2pPr marL="0" indent="228600" algn="ctr">
              <a:lnSpc>
                <a:spcPct val="100000"/>
              </a:lnSpc>
              <a:spcBef>
                <a:spcPts val="0"/>
              </a:spcBef>
              <a:buSzTx/>
              <a:buNone/>
              <a:defRPr sz="3800"/>
            </a:lvl2pPr>
            <a:lvl3pPr marL="0" indent="457200" algn="ctr">
              <a:lnSpc>
                <a:spcPct val="100000"/>
              </a:lnSpc>
              <a:spcBef>
                <a:spcPts val="0"/>
              </a:spcBef>
              <a:buSzTx/>
              <a:buNone/>
              <a:defRPr sz="3800"/>
            </a:lvl3pPr>
            <a:lvl4pPr marL="0" indent="685800" algn="ctr">
              <a:lnSpc>
                <a:spcPct val="100000"/>
              </a:lnSpc>
              <a:spcBef>
                <a:spcPts val="0"/>
              </a:spcBef>
              <a:buSzTx/>
              <a:buNone/>
              <a:defRPr sz="3800"/>
            </a:lvl4pPr>
            <a:lvl5pPr marL="0" indent="914400" algn="ctr">
              <a:lnSpc>
                <a:spcPct val="100000"/>
              </a:lnSpc>
              <a:spcBef>
                <a:spcPts val="0"/>
              </a:spcBef>
              <a:buSzTx/>
              <a:buNone/>
              <a:defRPr sz="3800"/>
            </a:lvl5pPr>
          </a:lstStyle>
          <a:p>
            <a:pPr lvl="0">
              <a:defRPr sz="1800">
                <a:solidFill>
                  <a:srgbClr val="000000"/>
                </a:solidFill>
              </a:defRPr>
            </a:pPr>
            <a:r>
              <a:rPr sz="3800">
                <a:solidFill>
                  <a:srgbClr val="535353"/>
                </a:solidFill>
              </a:rPr>
              <a:t>內文層級一</a:t>
            </a:r>
            <a:endParaRPr sz="3800">
              <a:solidFill>
                <a:srgbClr val="535353"/>
              </a:solidFill>
            </a:endParaRPr>
          </a:p>
          <a:p>
            <a:pPr lvl="1">
              <a:defRPr sz="1800">
                <a:solidFill>
                  <a:srgbClr val="000000"/>
                </a:solidFill>
              </a:defRPr>
            </a:pPr>
            <a:r>
              <a:rPr sz="3800">
                <a:solidFill>
                  <a:srgbClr val="535353"/>
                </a:solidFill>
              </a:rPr>
              <a:t>內文層級二</a:t>
            </a:r>
            <a:endParaRPr sz="3800">
              <a:solidFill>
                <a:srgbClr val="535353"/>
              </a:solidFill>
            </a:endParaRPr>
          </a:p>
          <a:p>
            <a:pPr lvl="2">
              <a:defRPr sz="1800">
                <a:solidFill>
                  <a:srgbClr val="000000"/>
                </a:solidFill>
              </a:defRPr>
            </a:pPr>
            <a:r>
              <a:rPr sz="3800">
                <a:solidFill>
                  <a:srgbClr val="535353"/>
                </a:solidFill>
              </a:rPr>
              <a:t>內文層級三</a:t>
            </a:r>
            <a:endParaRPr sz="3800">
              <a:solidFill>
                <a:srgbClr val="535353"/>
              </a:solidFill>
            </a:endParaRPr>
          </a:p>
          <a:p>
            <a:pPr lvl="3">
              <a:defRPr sz="1800">
                <a:solidFill>
                  <a:srgbClr val="000000"/>
                </a:solidFill>
              </a:defRPr>
            </a:pPr>
            <a:r>
              <a:rPr sz="3800">
                <a:solidFill>
                  <a:srgbClr val="535353"/>
                </a:solidFill>
              </a:rPr>
              <a:t>內文層級四</a:t>
            </a:r>
            <a:endParaRPr sz="3800">
              <a:solidFill>
                <a:srgbClr val="535353"/>
              </a:solidFill>
            </a:endParaRPr>
          </a:p>
          <a:p>
            <a:pPr lvl="4">
              <a:defRPr sz="1800">
                <a:solidFill>
                  <a:srgbClr val="000000"/>
                </a:solidFill>
              </a:defRPr>
            </a:pPr>
            <a:r>
              <a:rPr sz="3800">
                <a:solidFill>
                  <a:srgbClr val="535353"/>
                </a:solidFill>
              </a:rPr>
              <a:t>內文層級五</a:t>
            </a:r>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名言語錄">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照片">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照片 - 水平">
    <p:spTree>
      <p:nvGrpSpPr>
        <p:cNvPr id="1" name=""/>
        <p:cNvGrpSpPr/>
        <p:nvPr/>
      </p:nvGrpSpPr>
      <p:grpSpPr>
        <a:xfrm>
          <a:off x="0" y="0"/>
          <a:ext cx="0" cy="0"/>
          <a:chOff x="0" y="0"/>
          <a:chExt cx="0" cy="0"/>
        </a:xfrm>
      </p:grpSpPr>
      <p:sp>
        <p:nvSpPr>
          <p:cNvPr id="8" name="Shape 8"/>
          <p:cNvSpPr/>
          <p:nvPr>
            <p:ph type="title"/>
          </p:nvPr>
        </p:nvSpPr>
        <p:spPr>
          <a:xfrm>
            <a:off x="1270000" y="6908800"/>
            <a:ext cx="10464800" cy="1282700"/>
          </a:xfrm>
          <a:prstGeom prst="rect">
            <a:avLst/>
          </a:prstGeom>
        </p:spPr>
        <p:txBody>
          <a:bodyPr/>
          <a:lstStyle/>
          <a:p>
            <a:pPr lvl="0">
              <a:defRPr sz="1800">
                <a:solidFill>
                  <a:srgbClr val="000000"/>
                </a:solidFill>
              </a:defRPr>
            </a:pPr>
            <a:r>
              <a:rPr sz="7200">
                <a:solidFill>
                  <a:srgbClr val="535353"/>
                </a:solidFill>
              </a:rPr>
              <a:t>標題文字</a:t>
            </a:r>
          </a:p>
        </p:txBody>
      </p:sp>
      <p:sp>
        <p:nvSpPr>
          <p:cNvPr id="9" name="Shape 9"/>
          <p:cNvSpPr/>
          <p:nvPr>
            <p:ph type="body" idx="1"/>
          </p:nvPr>
        </p:nvSpPr>
        <p:spPr>
          <a:xfrm>
            <a:off x="1270000" y="8191500"/>
            <a:ext cx="10464800" cy="1130300"/>
          </a:xfrm>
          <a:prstGeom prst="rect">
            <a:avLst/>
          </a:prstGeom>
        </p:spPr>
        <p:txBody>
          <a:bodyPr anchor="t"/>
          <a:lstStyle>
            <a:lvl1pPr marL="0" indent="0" algn="ctr">
              <a:lnSpc>
                <a:spcPct val="100000"/>
              </a:lnSpc>
              <a:spcBef>
                <a:spcPts val="0"/>
              </a:spcBef>
              <a:buSzTx/>
              <a:buNone/>
              <a:defRPr sz="3800"/>
            </a:lvl1pPr>
            <a:lvl2pPr marL="0" indent="228600" algn="ctr">
              <a:lnSpc>
                <a:spcPct val="100000"/>
              </a:lnSpc>
              <a:spcBef>
                <a:spcPts val="0"/>
              </a:spcBef>
              <a:buSzTx/>
              <a:buNone/>
              <a:defRPr sz="3800"/>
            </a:lvl2pPr>
            <a:lvl3pPr marL="0" indent="457200" algn="ctr">
              <a:lnSpc>
                <a:spcPct val="100000"/>
              </a:lnSpc>
              <a:spcBef>
                <a:spcPts val="0"/>
              </a:spcBef>
              <a:buSzTx/>
              <a:buNone/>
              <a:defRPr sz="3800"/>
            </a:lvl3pPr>
            <a:lvl4pPr marL="0" indent="685800" algn="ctr">
              <a:lnSpc>
                <a:spcPct val="100000"/>
              </a:lnSpc>
              <a:spcBef>
                <a:spcPts val="0"/>
              </a:spcBef>
              <a:buSzTx/>
              <a:buNone/>
              <a:defRPr sz="3800"/>
            </a:lvl4pPr>
            <a:lvl5pPr marL="0" indent="914400" algn="ctr">
              <a:lnSpc>
                <a:spcPct val="100000"/>
              </a:lnSpc>
              <a:spcBef>
                <a:spcPts val="0"/>
              </a:spcBef>
              <a:buSzTx/>
              <a:buNone/>
              <a:defRPr sz="3800"/>
            </a:lvl5pPr>
          </a:lstStyle>
          <a:p>
            <a:pPr lvl="0">
              <a:defRPr sz="1800">
                <a:solidFill>
                  <a:srgbClr val="000000"/>
                </a:solidFill>
              </a:defRPr>
            </a:pPr>
            <a:r>
              <a:rPr sz="3800">
                <a:solidFill>
                  <a:srgbClr val="535353"/>
                </a:solidFill>
              </a:rPr>
              <a:t>內文層級一</a:t>
            </a:r>
            <a:endParaRPr sz="3800">
              <a:solidFill>
                <a:srgbClr val="535353"/>
              </a:solidFill>
            </a:endParaRPr>
          </a:p>
          <a:p>
            <a:pPr lvl="1">
              <a:defRPr sz="1800">
                <a:solidFill>
                  <a:srgbClr val="000000"/>
                </a:solidFill>
              </a:defRPr>
            </a:pPr>
            <a:r>
              <a:rPr sz="3800">
                <a:solidFill>
                  <a:srgbClr val="535353"/>
                </a:solidFill>
              </a:rPr>
              <a:t>內文層級二</a:t>
            </a:r>
            <a:endParaRPr sz="3800">
              <a:solidFill>
                <a:srgbClr val="535353"/>
              </a:solidFill>
            </a:endParaRPr>
          </a:p>
          <a:p>
            <a:pPr lvl="2">
              <a:defRPr sz="1800">
                <a:solidFill>
                  <a:srgbClr val="000000"/>
                </a:solidFill>
              </a:defRPr>
            </a:pPr>
            <a:r>
              <a:rPr sz="3800">
                <a:solidFill>
                  <a:srgbClr val="535353"/>
                </a:solidFill>
              </a:rPr>
              <a:t>內文層級三</a:t>
            </a:r>
            <a:endParaRPr sz="3800">
              <a:solidFill>
                <a:srgbClr val="535353"/>
              </a:solidFill>
            </a:endParaRPr>
          </a:p>
          <a:p>
            <a:pPr lvl="3">
              <a:defRPr sz="1800">
                <a:solidFill>
                  <a:srgbClr val="000000"/>
                </a:solidFill>
              </a:defRPr>
            </a:pPr>
            <a:r>
              <a:rPr sz="3800">
                <a:solidFill>
                  <a:srgbClr val="535353"/>
                </a:solidFill>
              </a:rPr>
              <a:t>內文層級四</a:t>
            </a:r>
            <a:endParaRPr sz="3800">
              <a:solidFill>
                <a:srgbClr val="535353"/>
              </a:solidFill>
            </a:endParaRPr>
          </a:p>
          <a:p>
            <a:pPr lvl="4">
              <a:defRPr sz="1800">
                <a:solidFill>
                  <a:srgbClr val="000000"/>
                </a:solidFill>
              </a:defRPr>
            </a:pPr>
            <a:r>
              <a:rPr sz="3800">
                <a:solidFill>
                  <a:srgbClr val="535353"/>
                </a:solidFill>
              </a:rPr>
              <a:t>內文層級五</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標題 - 中央">
    <p:spTree>
      <p:nvGrpSpPr>
        <p:cNvPr id="1" name=""/>
        <p:cNvGrpSpPr/>
        <p:nvPr/>
      </p:nvGrpSpPr>
      <p:grpSpPr>
        <a:xfrm>
          <a:off x="0" y="0"/>
          <a:ext cx="0" cy="0"/>
          <a:chOff x="0" y="0"/>
          <a:chExt cx="0" cy="0"/>
        </a:xfrm>
      </p:grpSpPr>
      <p:sp>
        <p:nvSpPr>
          <p:cNvPr id="11" name="Shape 11"/>
          <p:cNvSpPr/>
          <p:nvPr>
            <p:ph type="title"/>
          </p:nvPr>
        </p:nvSpPr>
        <p:spPr>
          <a:xfrm>
            <a:off x="355600" y="3251200"/>
            <a:ext cx="12293600" cy="3238500"/>
          </a:xfrm>
          <a:prstGeom prst="rect">
            <a:avLst/>
          </a:prstGeom>
        </p:spPr>
        <p:txBody>
          <a:bodyPr/>
          <a:lstStyle/>
          <a:p>
            <a:pPr lvl="0">
              <a:defRPr sz="1800">
                <a:solidFill>
                  <a:srgbClr val="000000"/>
                </a:solidFill>
              </a:defRPr>
            </a:pPr>
            <a:r>
              <a:rPr sz="7200">
                <a:solidFill>
                  <a:srgbClr val="535353"/>
                </a:solidFill>
              </a:rPr>
              <a:t>標題文字</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照片 - 直式">
    <p:spTree>
      <p:nvGrpSpPr>
        <p:cNvPr id="1" name=""/>
        <p:cNvGrpSpPr/>
        <p:nvPr/>
      </p:nvGrpSpPr>
      <p:grpSpPr>
        <a:xfrm>
          <a:off x="0" y="0"/>
          <a:ext cx="0" cy="0"/>
          <a:chOff x="0" y="0"/>
          <a:chExt cx="0" cy="0"/>
        </a:xfrm>
      </p:grpSpPr>
      <p:sp>
        <p:nvSpPr>
          <p:cNvPr id="13" name="Shape 13"/>
          <p:cNvSpPr/>
          <p:nvPr>
            <p:ph type="title"/>
          </p:nvPr>
        </p:nvSpPr>
        <p:spPr>
          <a:xfrm>
            <a:off x="355600" y="1016000"/>
            <a:ext cx="5892800" cy="3886200"/>
          </a:xfrm>
          <a:prstGeom prst="rect">
            <a:avLst/>
          </a:prstGeom>
        </p:spPr>
        <p:txBody>
          <a:bodyPr anchor="b"/>
          <a:lstStyle/>
          <a:p>
            <a:pPr lvl="0">
              <a:defRPr sz="1800">
                <a:solidFill>
                  <a:srgbClr val="000000"/>
                </a:solidFill>
              </a:defRPr>
            </a:pPr>
            <a:r>
              <a:rPr sz="7200">
                <a:solidFill>
                  <a:srgbClr val="535353"/>
                </a:solidFill>
              </a:rPr>
              <a:t>標題文字</a:t>
            </a:r>
          </a:p>
        </p:txBody>
      </p:sp>
      <p:sp>
        <p:nvSpPr>
          <p:cNvPr id="14" name="Shape 14"/>
          <p:cNvSpPr/>
          <p:nvPr>
            <p:ph type="body" idx="1"/>
          </p:nvPr>
        </p:nvSpPr>
        <p:spPr>
          <a:xfrm>
            <a:off x="355600" y="4889500"/>
            <a:ext cx="5892800" cy="3886200"/>
          </a:xfrm>
          <a:prstGeom prst="rect">
            <a:avLst/>
          </a:prstGeom>
        </p:spPr>
        <p:txBody>
          <a:bodyPr anchor="t"/>
          <a:lstStyle>
            <a:lvl1pPr marL="0" indent="0" algn="ctr">
              <a:lnSpc>
                <a:spcPct val="100000"/>
              </a:lnSpc>
              <a:spcBef>
                <a:spcPts val="0"/>
              </a:spcBef>
              <a:buSzTx/>
              <a:buNone/>
              <a:defRPr sz="3800"/>
            </a:lvl1pPr>
            <a:lvl2pPr marL="0" indent="228600" algn="ctr">
              <a:lnSpc>
                <a:spcPct val="100000"/>
              </a:lnSpc>
              <a:spcBef>
                <a:spcPts val="0"/>
              </a:spcBef>
              <a:buSzTx/>
              <a:buNone/>
              <a:defRPr sz="3800"/>
            </a:lvl2pPr>
            <a:lvl3pPr marL="0" indent="457200" algn="ctr">
              <a:lnSpc>
                <a:spcPct val="100000"/>
              </a:lnSpc>
              <a:spcBef>
                <a:spcPts val="0"/>
              </a:spcBef>
              <a:buSzTx/>
              <a:buNone/>
              <a:defRPr sz="3800"/>
            </a:lvl3pPr>
            <a:lvl4pPr marL="0" indent="685800" algn="ctr">
              <a:lnSpc>
                <a:spcPct val="100000"/>
              </a:lnSpc>
              <a:spcBef>
                <a:spcPts val="0"/>
              </a:spcBef>
              <a:buSzTx/>
              <a:buNone/>
              <a:defRPr sz="3800"/>
            </a:lvl4pPr>
            <a:lvl5pPr marL="0" indent="914400" algn="ctr">
              <a:lnSpc>
                <a:spcPct val="100000"/>
              </a:lnSpc>
              <a:spcBef>
                <a:spcPts val="0"/>
              </a:spcBef>
              <a:buSzTx/>
              <a:buNone/>
              <a:defRPr sz="3800"/>
            </a:lvl5pPr>
          </a:lstStyle>
          <a:p>
            <a:pPr lvl="0">
              <a:defRPr sz="1800">
                <a:solidFill>
                  <a:srgbClr val="000000"/>
                </a:solidFill>
              </a:defRPr>
            </a:pPr>
            <a:r>
              <a:rPr sz="3800">
                <a:solidFill>
                  <a:srgbClr val="535353"/>
                </a:solidFill>
              </a:rPr>
              <a:t>內文層級一</a:t>
            </a:r>
            <a:endParaRPr sz="3800">
              <a:solidFill>
                <a:srgbClr val="535353"/>
              </a:solidFill>
            </a:endParaRPr>
          </a:p>
          <a:p>
            <a:pPr lvl="1">
              <a:defRPr sz="1800">
                <a:solidFill>
                  <a:srgbClr val="000000"/>
                </a:solidFill>
              </a:defRPr>
            </a:pPr>
            <a:r>
              <a:rPr sz="3800">
                <a:solidFill>
                  <a:srgbClr val="535353"/>
                </a:solidFill>
              </a:rPr>
              <a:t>內文層級二</a:t>
            </a:r>
            <a:endParaRPr sz="3800">
              <a:solidFill>
                <a:srgbClr val="535353"/>
              </a:solidFill>
            </a:endParaRPr>
          </a:p>
          <a:p>
            <a:pPr lvl="2">
              <a:defRPr sz="1800">
                <a:solidFill>
                  <a:srgbClr val="000000"/>
                </a:solidFill>
              </a:defRPr>
            </a:pPr>
            <a:r>
              <a:rPr sz="3800">
                <a:solidFill>
                  <a:srgbClr val="535353"/>
                </a:solidFill>
              </a:rPr>
              <a:t>內文層級三</a:t>
            </a:r>
            <a:endParaRPr sz="3800">
              <a:solidFill>
                <a:srgbClr val="535353"/>
              </a:solidFill>
            </a:endParaRPr>
          </a:p>
          <a:p>
            <a:pPr lvl="3">
              <a:defRPr sz="1800">
                <a:solidFill>
                  <a:srgbClr val="000000"/>
                </a:solidFill>
              </a:defRPr>
            </a:pPr>
            <a:r>
              <a:rPr sz="3800">
                <a:solidFill>
                  <a:srgbClr val="535353"/>
                </a:solidFill>
              </a:rPr>
              <a:t>內文層級四</a:t>
            </a:r>
            <a:endParaRPr sz="3800">
              <a:solidFill>
                <a:srgbClr val="535353"/>
              </a:solidFill>
            </a:endParaRPr>
          </a:p>
          <a:p>
            <a:pPr lvl="4">
              <a:defRPr sz="1800">
                <a:solidFill>
                  <a:srgbClr val="000000"/>
                </a:solidFill>
              </a:defRPr>
            </a:pPr>
            <a:r>
              <a:rPr sz="3800">
                <a:solidFill>
                  <a:srgbClr val="535353"/>
                </a:solidFill>
              </a:rPr>
              <a:t>內文層級五</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標題 - 上方">
    <p:spTree>
      <p:nvGrpSpPr>
        <p:cNvPr id="1" name=""/>
        <p:cNvGrpSpPr/>
        <p:nvPr/>
      </p:nvGrpSpPr>
      <p:grpSpPr>
        <a:xfrm>
          <a:off x="0" y="0"/>
          <a:ext cx="0" cy="0"/>
          <a:chOff x="0" y="0"/>
          <a:chExt cx="0" cy="0"/>
        </a:xfrm>
      </p:grpSpPr>
      <p:sp>
        <p:nvSpPr>
          <p:cNvPr id="16" name="Shape 16"/>
          <p:cNvSpPr/>
          <p:nvPr>
            <p:ph type="title"/>
          </p:nvPr>
        </p:nvSpPr>
        <p:spPr>
          <a:prstGeom prst="rect">
            <a:avLst/>
          </a:prstGeom>
        </p:spPr>
        <p:txBody>
          <a:bodyPr/>
          <a:lstStyle/>
          <a:p>
            <a:pPr lvl="0">
              <a:defRPr sz="1800">
                <a:solidFill>
                  <a:srgbClr val="000000"/>
                </a:solidFill>
              </a:defRPr>
            </a:pPr>
            <a:r>
              <a:rPr sz="7200">
                <a:solidFill>
                  <a:srgbClr val="535353"/>
                </a:solidFill>
              </a:rPr>
              <a:t>標題文字</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標題與項目符號">
    <p:spTree>
      <p:nvGrpSpPr>
        <p:cNvPr id="1" name=""/>
        <p:cNvGrpSpPr/>
        <p:nvPr/>
      </p:nvGrpSpPr>
      <p:grpSpPr>
        <a:xfrm>
          <a:off x="0" y="0"/>
          <a:ext cx="0" cy="0"/>
          <a:chOff x="0" y="0"/>
          <a:chExt cx="0" cy="0"/>
        </a:xfrm>
      </p:grpSpPr>
      <p:sp>
        <p:nvSpPr>
          <p:cNvPr id="18" name="Shape 18"/>
          <p:cNvSpPr/>
          <p:nvPr>
            <p:ph type="title"/>
          </p:nvPr>
        </p:nvSpPr>
        <p:spPr>
          <a:prstGeom prst="rect">
            <a:avLst/>
          </a:prstGeom>
        </p:spPr>
        <p:txBody>
          <a:bodyPr/>
          <a:lstStyle/>
          <a:p>
            <a:pPr lvl="0">
              <a:defRPr sz="1800">
                <a:solidFill>
                  <a:srgbClr val="000000"/>
                </a:solidFill>
              </a:defRPr>
            </a:pPr>
            <a:r>
              <a:rPr sz="7200">
                <a:solidFill>
                  <a:srgbClr val="535353"/>
                </a:solidFill>
              </a:rPr>
              <a:t>標題文字</a:t>
            </a:r>
          </a:p>
        </p:txBody>
      </p:sp>
      <p:sp>
        <p:nvSpPr>
          <p:cNvPr id="19" name="Shape 19"/>
          <p:cNvSpPr/>
          <p:nvPr>
            <p:ph type="body" idx="1"/>
          </p:nvPr>
        </p:nvSpPr>
        <p:spPr>
          <a:prstGeom prst="rect">
            <a:avLst/>
          </a:prstGeom>
        </p:spPr>
        <p:txBody>
          <a:bodyPr/>
          <a:lstStyle/>
          <a:p>
            <a:pPr lvl="0">
              <a:defRPr sz="1800">
                <a:solidFill>
                  <a:srgbClr val="000000"/>
                </a:solidFill>
              </a:defRPr>
            </a:pPr>
            <a:r>
              <a:rPr sz="4600">
                <a:solidFill>
                  <a:srgbClr val="535353"/>
                </a:solidFill>
              </a:rPr>
              <a:t>內文層級一</a:t>
            </a:r>
            <a:endParaRPr sz="4600">
              <a:solidFill>
                <a:srgbClr val="535353"/>
              </a:solidFill>
            </a:endParaRPr>
          </a:p>
          <a:p>
            <a:pPr lvl="1">
              <a:defRPr sz="1800">
                <a:solidFill>
                  <a:srgbClr val="000000"/>
                </a:solidFill>
              </a:defRPr>
            </a:pPr>
            <a:r>
              <a:rPr sz="4600">
                <a:solidFill>
                  <a:srgbClr val="535353"/>
                </a:solidFill>
              </a:rPr>
              <a:t>內文層級二</a:t>
            </a:r>
            <a:endParaRPr sz="4600">
              <a:solidFill>
                <a:srgbClr val="535353"/>
              </a:solidFill>
            </a:endParaRPr>
          </a:p>
          <a:p>
            <a:pPr lvl="2">
              <a:defRPr sz="1800">
                <a:solidFill>
                  <a:srgbClr val="000000"/>
                </a:solidFill>
              </a:defRPr>
            </a:pPr>
            <a:r>
              <a:rPr sz="4600">
                <a:solidFill>
                  <a:srgbClr val="535353"/>
                </a:solidFill>
              </a:rPr>
              <a:t>內文層級三</a:t>
            </a:r>
            <a:endParaRPr sz="4600">
              <a:solidFill>
                <a:srgbClr val="535353"/>
              </a:solidFill>
            </a:endParaRPr>
          </a:p>
          <a:p>
            <a:pPr lvl="3">
              <a:defRPr sz="1800">
                <a:solidFill>
                  <a:srgbClr val="000000"/>
                </a:solidFill>
              </a:defRPr>
            </a:pPr>
            <a:r>
              <a:rPr sz="4600">
                <a:solidFill>
                  <a:srgbClr val="535353"/>
                </a:solidFill>
              </a:rPr>
              <a:t>內文層級四</a:t>
            </a:r>
            <a:endParaRPr sz="4600">
              <a:solidFill>
                <a:srgbClr val="535353"/>
              </a:solidFill>
            </a:endParaRPr>
          </a:p>
          <a:p>
            <a:pPr lvl="4">
              <a:defRPr sz="1800">
                <a:solidFill>
                  <a:srgbClr val="000000"/>
                </a:solidFill>
              </a:defRPr>
            </a:pPr>
            <a:r>
              <a:rPr sz="4600">
                <a:solidFill>
                  <a:srgbClr val="535353"/>
                </a:solidFill>
              </a:rPr>
              <a:t>內文層級五</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標題、項目符號與照片">
    <p:spTree>
      <p:nvGrpSpPr>
        <p:cNvPr id="1" name=""/>
        <p:cNvGrpSpPr/>
        <p:nvPr/>
      </p:nvGrpSpPr>
      <p:grpSpPr>
        <a:xfrm>
          <a:off x="0" y="0"/>
          <a:ext cx="0" cy="0"/>
          <a:chOff x="0" y="0"/>
          <a:chExt cx="0" cy="0"/>
        </a:xfrm>
      </p:grpSpPr>
      <p:sp>
        <p:nvSpPr>
          <p:cNvPr id="21" name="Shape 21"/>
          <p:cNvSpPr/>
          <p:nvPr>
            <p:ph type="title"/>
          </p:nvPr>
        </p:nvSpPr>
        <p:spPr>
          <a:prstGeom prst="rect">
            <a:avLst/>
          </a:prstGeom>
        </p:spPr>
        <p:txBody>
          <a:bodyPr/>
          <a:lstStyle/>
          <a:p>
            <a:pPr lvl="0">
              <a:defRPr sz="1800">
                <a:solidFill>
                  <a:srgbClr val="000000"/>
                </a:solidFill>
              </a:defRPr>
            </a:pPr>
            <a:r>
              <a:rPr sz="7200">
                <a:solidFill>
                  <a:srgbClr val="535353"/>
                </a:solidFill>
              </a:rPr>
              <a:t>標題文字</a:t>
            </a:r>
          </a:p>
        </p:txBody>
      </p:sp>
      <p:sp>
        <p:nvSpPr>
          <p:cNvPr id="22" name="Shape 22"/>
          <p:cNvSpPr/>
          <p:nvPr>
            <p:ph type="body" idx="1"/>
          </p:nvPr>
        </p:nvSpPr>
        <p:spPr>
          <a:xfrm>
            <a:off x="355600" y="2730500"/>
            <a:ext cx="5892800" cy="6299200"/>
          </a:xfrm>
          <a:prstGeom prst="rect">
            <a:avLst/>
          </a:prstGeom>
        </p:spPr>
        <p:txBody>
          <a:bodyPr/>
          <a:lstStyle>
            <a:lvl1pPr marL="431800" indent="-431800">
              <a:lnSpc>
                <a:spcPct val="100000"/>
              </a:lnSpc>
              <a:spcBef>
                <a:spcPts val="3800"/>
              </a:spcBef>
              <a:defRPr sz="3800"/>
            </a:lvl1pPr>
            <a:lvl2pPr marL="863600" indent="-431800">
              <a:lnSpc>
                <a:spcPct val="100000"/>
              </a:lnSpc>
              <a:spcBef>
                <a:spcPts val="3800"/>
              </a:spcBef>
              <a:defRPr sz="3800"/>
            </a:lvl2pPr>
            <a:lvl3pPr marL="1295400" indent="-431800">
              <a:lnSpc>
                <a:spcPct val="100000"/>
              </a:lnSpc>
              <a:spcBef>
                <a:spcPts val="3800"/>
              </a:spcBef>
              <a:defRPr sz="3800"/>
            </a:lvl3pPr>
            <a:lvl4pPr marL="1727200" indent="-431800">
              <a:lnSpc>
                <a:spcPct val="100000"/>
              </a:lnSpc>
              <a:spcBef>
                <a:spcPts val="3800"/>
              </a:spcBef>
              <a:defRPr sz="3800"/>
            </a:lvl4pPr>
            <a:lvl5pPr marL="2159000" indent="-431800">
              <a:lnSpc>
                <a:spcPct val="100000"/>
              </a:lnSpc>
              <a:spcBef>
                <a:spcPts val="3800"/>
              </a:spcBef>
              <a:defRPr sz="3800"/>
            </a:lvl5pPr>
          </a:lstStyle>
          <a:p>
            <a:pPr lvl="0">
              <a:defRPr sz="1800">
                <a:solidFill>
                  <a:srgbClr val="000000"/>
                </a:solidFill>
              </a:defRPr>
            </a:pPr>
            <a:r>
              <a:rPr sz="3800">
                <a:solidFill>
                  <a:srgbClr val="535353"/>
                </a:solidFill>
              </a:rPr>
              <a:t>內文層級一</a:t>
            </a:r>
            <a:endParaRPr sz="3800">
              <a:solidFill>
                <a:srgbClr val="535353"/>
              </a:solidFill>
            </a:endParaRPr>
          </a:p>
          <a:p>
            <a:pPr lvl="1">
              <a:defRPr sz="1800">
                <a:solidFill>
                  <a:srgbClr val="000000"/>
                </a:solidFill>
              </a:defRPr>
            </a:pPr>
            <a:r>
              <a:rPr sz="3800">
                <a:solidFill>
                  <a:srgbClr val="535353"/>
                </a:solidFill>
              </a:rPr>
              <a:t>內文層級二</a:t>
            </a:r>
            <a:endParaRPr sz="3800">
              <a:solidFill>
                <a:srgbClr val="535353"/>
              </a:solidFill>
            </a:endParaRPr>
          </a:p>
          <a:p>
            <a:pPr lvl="2">
              <a:defRPr sz="1800">
                <a:solidFill>
                  <a:srgbClr val="000000"/>
                </a:solidFill>
              </a:defRPr>
            </a:pPr>
            <a:r>
              <a:rPr sz="3800">
                <a:solidFill>
                  <a:srgbClr val="535353"/>
                </a:solidFill>
              </a:rPr>
              <a:t>內文層級三</a:t>
            </a:r>
            <a:endParaRPr sz="3800">
              <a:solidFill>
                <a:srgbClr val="535353"/>
              </a:solidFill>
            </a:endParaRPr>
          </a:p>
          <a:p>
            <a:pPr lvl="3">
              <a:defRPr sz="1800">
                <a:solidFill>
                  <a:srgbClr val="000000"/>
                </a:solidFill>
              </a:defRPr>
            </a:pPr>
            <a:r>
              <a:rPr sz="3800">
                <a:solidFill>
                  <a:srgbClr val="535353"/>
                </a:solidFill>
              </a:rPr>
              <a:t>內文層級四</a:t>
            </a:r>
            <a:endParaRPr sz="3800">
              <a:solidFill>
                <a:srgbClr val="535353"/>
              </a:solidFill>
            </a:endParaRPr>
          </a:p>
          <a:p>
            <a:pPr lvl="4">
              <a:defRPr sz="1800">
                <a:solidFill>
                  <a:srgbClr val="000000"/>
                </a:solidFill>
              </a:defRPr>
            </a:pPr>
            <a:r>
              <a:rPr sz="3800">
                <a:solidFill>
                  <a:srgbClr val="535353"/>
                </a:solidFill>
              </a:rPr>
              <a:t>內文層級五</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項目符號">
    <p:spTree>
      <p:nvGrpSpPr>
        <p:cNvPr id="1" name=""/>
        <p:cNvGrpSpPr/>
        <p:nvPr/>
      </p:nvGrpSpPr>
      <p:grpSpPr>
        <a:xfrm>
          <a:off x="0" y="0"/>
          <a:ext cx="0" cy="0"/>
          <a:chOff x="0" y="0"/>
          <a:chExt cx="0" cy="0"/>
        </a:xfrm>
      </p:grpSpPr>
      <p:sp>
        <p:nvSpPr>
          <p:cNvPr id="24" name="Shape 24"/>
          <p:cNvSpPr/>
          <p:nvPr>
            <p:ph type="body" idx="1"/>
          </p:nvPr>
        </p:nvSpPr>
        <p:spPr>
          <a:xfrm>
            <a:off x="762000" y="762000"/>
            <a:ext cx="11468100" cy="8216900"/>
          </a:xfrm>
          <a:prstGeom prst="rect">
            <a:avLst/>
          </a:prstGeom>
        </p:spPr>
        <p:txBody>
          <a:bodyPr/>
          <a:lstStyle/>
          <a:p>
            <a:pPr lvl="0">
              <a:defRPr sz="1800">
                <a:solidFill>
                  <a:srgbClr val="000000"/>
                </a:solidFill>
              </a:defRPr>
            </a:pPr>
            <a:r>
              <a:rPr sz="4600">
                <a:solidFill>
                  <a:srgbClr val="535353"/>
                </a:solidFill>
              </a:rPr>
              <a:t>內文層級一</a:t>
            </a:r>
            <a:endParaRPr sz="4600">
              <a:solidFill>
                <a:srgbClr val="535353"/>
              </a:solidFill>
            </a:endParaRPr>
          </a:p>
          <a:p>
            <a:pPr lvl="1">
              <a:defRPr sz="1800">
                <a:solidFill>
                  <a:srgbClr val="000000"/>
                </a:solidFill>
              </a:defRPr>
            </a:pPr>
            <a:r>
              <a:rPr sz="4600">
                <a:solidFill>
                  <a:srgbClr val="535353"/>
                </a:solidFill>
              </a:rPr>
              <a:t>內文層級二</a:t>
            </a:r>
            <a:endParaRPr sz="4600">
              <a:solidFill>
                <a:srgbClr val="535353"/>
              </a:solidFill>
            </a:endParaRPr>
          </a:p>
          <a:p>
            <a:pPr lvl="2">
              <a:defRPr sz="1800">
                <a:solidFill>
                  <a:srgbClr val="000000"/>
                </a:solidFill>
              </a:defRPr>
            </a:pPr>
            <a:r>
              <a:rPr sz="4600">
                <a:solidFill>
                  <a:srgbClr val="535353"/>
                </a:solidFill>
              </a:rPr>
              <a:t>內文層級三</a:t>
            </a:r>
            <a:endParaRPr sz="4600">
              <a:solidFill>
                <a:srgbClr val="535353"/>
              </a:solidFill>
            </a:endParaRPr>
          </a:p>
          <a:p>
            <a:pPr lvl="3">
              <a:defRPr sz="1800">
                <a:solidFill>
                  <a:srgbClr val="000000"/>
                </a:solidFill>
              </a:defRPr>
            </a:pPr>
            <a:r>
              <a:rPr sz="4600">
                <a:solidFill>
                  <a:srgbClr val="535353"/>
                </a:solidFill>
              </a:rPr>
              <a:t>內文層級四</a:t>
            </a:r>
            <a:endParaRPr sz="4600">
              <a:solidFill>
                <a:srgbClr val="535353"/>
              </a:solidFill>
            </a:endParaRPr>
          </a:p>
          <a:p>
            <a:pPr lvl="4">
              <a:defRPr sz="1800">
                <a:solidFill>
                  <a:srgbClr val="000000"/>
                </a:solidFill>
              </a:defRPr>
            </a:pPr>
            <a:r>
              <a:rPr sz="4600">
                <a:solidFill>
                  <a:srgbClr val="535353"/>
                </a:solidFill>
              </a:rPr>
              <a:t>內文層級五</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照片 - 一頁三張">
    <p:spTree>
      <p:nvGrpSpPr>
        <p:cNvPr id="1" name=""/>
        <p:cNvGrpSpPr/>
        <p:nvPr/>
      </p:nvGrpSpPr>
      <p:grpSpPr>
        <a:xfrm>
          <a:off x="0" y="0"/>
          <a:ext cx="0" cy="0"/>
          <a:chOff x="0" y="0"/>
          <a:chExt cx="0" cy="0"/>
        </a:xfrm>
      </p:grpSpPr>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Shape 2"/>
          <p:cNvSpPr/>
          <p:nvPr>
            <p:ph type="title"/>
          </p:nvPr>
        </p:nvSpPr>
        <p:spPr>
          <a:xfrm>
            <a:off x="355600" y="254000"/>
            <a:ext cx="12293600" cy="24384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solidFill>
                  <a:srgbClr val="000000"/>
                </a:solidFill>
              </a:defRPr>
            </a:pPr>
            <a:r>
              <a:rPr sz="7200">
                <a:solidFill>
                  <a:srgbClr val="535353"/>
                </a:solidFill>
              </a:rPr>
              <a:t>標題文字</a:t>
            </a:r>
          </a:p>
        </p:txBody>
      </p:sp>
      <p:sp>
        <p:nvSpPr>
          <p:cNvPr id="3" name="Shape 3"/>
          <p:cNvSpPr/>
          <p:nvPr>
            <p:ph type="body" idx="1"/>
          </p:nvPr>
        </p:nvSpPr>
        <p:spPr>
          <a:xfrm>
            <a:off x="355600" y="2730500"/>
            <a:ext cx="12293600" cy="62992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solidFill>
                  <a:srgbClr val="000000"/>
                </a:solidFill>
              </a:defRPr>
            </a:pPr>
            <a:r>
              <a:rPr sz="4600">
                <a:solidFill>
                  <a:srgbClr val="535353"/>
                </a:solidFill>
              </a:rPr>
              <a:t>內文層級一</a:t>
            </a:r>
            <a:endParaRPr sz="4600">
              <a:solidFill>
                <a:srgbClr val="535353"/>
              </a:solidFill>
            </a:endParaRPr>
          </a:p>
          <a:p>
            <a:pPr lvl="1">
              <a:defRPr sz="1800">
                <a:solidFill>
                  <a:srgbClr val="000000"/>
                </a:solidFill>
              </a:defRPr>
            </a:pPr>
            <a:r>
              <a:rPr sz="4600">
                <a:solidFill>
                  <a:srgbClr val="535353"/>
                </a:solidFill>
              </a:rPr>
              <a:t>內文層級二</a:t>
            </a:r>
            <a:endParaRPr sz="4600">
              <a:solidFill>
                <a:srgbClr val="535353"/>
              </a:solidFill>
            </a:endParaRPr>
          </a:p>
          <a:p>
            <a:pPr lvl="2">
              <a:defRPr sz="1800">
                <a:solidFill>
                  <a:srgbClr val="000000"/>
                </a:solidFill>
              </a:defRPr>
            </a:pPr>
            <a:r>
              <a:rPr sz="4600">
                <a:solidFill>
                  <a:srgbClr val="535353"/>
                </a:solidFill>
              </a:rPr>
              <a:t>內文層級三</a:t>
            </a:r>
            <a:endParaRPr sz="4600">
              <a:solidFill>
                <a:srgbClr val="535353"/>
              </a:solidFill>
            </a:endParaRPr>
          </a:p>
          <a:p>
            <a:pPr lvl="3">
              <a:defRPr sz="1800">
                <a:solidFill>
                  <a:srgbClr val="000000"/>
                </a:solidFill>
              </a:defRPr>
            </a:pPr>
            <a:r>
              <a:rPr sz="4600">
                <a:solidFill>
                  <a:srgbClr val="535353"/>
                </a:solidFill>
              </a:rPr>
              <a:t>內文層級四</a:t>
            </a:r>
            <a:endParaRPr sz="4600">
              <a:solidFill>
                <a:srgbClr val="535353"/>
              </a:solidFill>
            </a:endParaRPr>
          </a:p>
          <a:p>
            <a:pPr lvl="4">
              <a:defRPr sz="1800">
                <a:solidFill>
                  <a:srgbClr val="000000"/>
                </a:solidFill>
              </a:defRPr>
            </a:pPr>
            <a:r>
              <a:rPr sz="4600">
                <a:solidFill>
                  <a:srgbClr val="535353"/>
                </a:solidFill>
              </a:rPr>
              <a:t>內文層級五</a:t>
            </a:r>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spd="med" advClick="1"/>
  <p:txStyles>
    <p:titleStyle>
      <a:lvl1pPr algn="ctr" defTabSz="584200">
        <a:defRPr sz="7200">
          <a:solidFill>
            <a:srgbClr val="535353"/>
          </a:solidFill>
          <a:latin typeface="+mn-lt"/>
          <a:ea typeface="+mn-ea"/>
          <a:cs typeface="+mn-cs"/>
          <a:sym typeface="Gill Sans Light"/>
        </a:defRPr>
      </a:lvl1pPr>
      <a:lvl2pPr indent="228600" algn="ctr" defTabSz="584200">
        <a:defRPr sz="7200">
          <a:solidFill>
            <a:srgbClr val="535353"/>
          </a:solidFill>
          <a:latin typeface="+mn-lt"/>
          <a:ea typeface="+mn-ea"/>
          <a:cs typeface="+mn-cs"/>
          <a:sym typeface="Gill Sans Light"/>
        </a:defRPr>
      </a:lvl2pPr>
      <a:lvl3pPr indent="457200" algn="ctr" defTabSz="584200">
        <a:defRPr sz="7200">
          <a:solidFill>
            <a:srgbClr val="535353"/>
          </a:solidFill>
          <a:latin typeface="+mn-lt"/>
          <a:ea typeface="+mn-ea"/>
          <a:cs typeface="+mn-cs"/>
          <a:sym typeface="Gill Sans Light"/>
        </a:defRPr>
      </a:lvl3pPr>
      <a:lvl4pPr indent="685800" algn="ctr" defTabSz="584200">
        <a:defRPr sz="7200">
          <a:solidFill>
            <a:srgbClr val="535353"/>
          </a:solidFill>
          <a:latin typeface="+mn-lt"/>
          <a:ea typeface="+mn-ea"/>
          <a:cs typeface="+mn-cs"/>
          <a:sym typeface="Gill Sans Light"/>
        </a:defRPr>
      </a:lvl4pPr>
      <a:lvl5pPr indent="914400" algn="ctr" defTabSz="584200">
        <a:defRPr sz="7200">
          <a:solidFill>
            <a:srgbClr val="535353"/>
          </a:solidFill>
          <a:latin typeface="+mn-lt"/>
          <a:ea typeface="+mn-ea"/>
          <a:cs typeface="+mn-cs"/>
          <a:sym typeface="Gill Sans Light"/>
        </a:defRPr>
      </a:lvl5pPr>
      <a:lvl6pPr indent="1143000" algn="ctr" defTabSz="584200">
        <a:defRPr sz="7200">
          <a:solidFill>
            <a:srgbClr val="535353"/>
          </a:solidFill>
          <a:latin typeface="+mn-lt"/>
          <a:ea typeface="+mn-ea"/>
          <a:cs typeface="+mn-cs"/>
          <a:sym typeface="Gill Sans Light"/>
        </a:defRPr>
      </a:lvl6pPr>
      <a:lvl7pPr indent="1371600" algn="ctr" defTabSz="584200">
        <a:defRPr sz="7200">
          <a:solidFill>
            <a:srgbClr val="535353"/>
          </a:solidFill>
          <a:latin typeface="+mn-lt"/>
          <a:ea typeface="+mn-ea"/>
          <a:cs typeface="+mn-cs"/>
          <a:sym typeface="Gill Sans Light"/>
        </a:defRPr>
      </a:lvl7pPr>
      <a:lvl8pPr indent="1600200" algn="ctr" defTabSz="584200">
        <a:defRPr sz="7200">
          <a:solidFill>
            <a:srgbClr val="535353"/>
          </a:solidFill>
          <a:latin typeface="+mn-lt"/>
          <a:ea typeface="+mn-ea"/>
          <a:cs typeface="+mn-cs"/>
          <a:sym typeface="Gill Sans Light"/>
        </a:defRPr>
      </a:lvl8pPr>
      <a:lvl9pPr indent="1828800" algn="ctr" defTabSz="584200">
        <a:defRPr sz="7200">
          <a:solidFill>
            <a:srgbClr val="535353"/>
          </a:solidFill>
          <a:latin typeface="+mn-lt"/>
          <a:ea typeface="+mn-ea"/>
          <a:cs typeface="+mn-cs"/>
          <a:sym typeface="Gill Sans Light"/>
        </a:defRPr>
      </a:lvl9pPr>
    </p:titleStyle>
    <p:bodyStyle>
      <a:lvl1pPr marL="520700" indent="-520700" defTabSz="584200">
        <a:lnSpc>
          <a:spcPct val="120000"/>
        </a:lnSpc>
        <a:spcBef>
          <a:spcPts val="4600"/>
        </a:spcBef>
        <a:buSzPct val="82000"/>
        <a:buChar char="•"/>
        <a:defRPr sz="4600">
          <a:solidFill>
            <a:srgbClr val="535353"/>
          </a:solidFill>
          <a:latin typeface="+mn-lt"/>
          <a:ea typeface="+mn-ea"/>
          <a:cs typeface="+mn-cs"/>
          <a:sym typeface="Gill Sans Light"/>
        </a:defRPr>
      </a:lvl1pPr>
      <a:lvl2pPr marL="1041400" indent="-520700" defTabSz="584200">
        <a:lnSpc>
          <a:spcPct val="120000"/>
        </a:lnSpc>
        <a:spcBef>
          <a:spcPts val="4600"/>
        </a:spcBef>
        <a:buSzPct val="82000"/>
        <a:buChar char="•"/>
        <a:defRPr sz="4600">
          <a:solidFill>
            <a:srgbClr val="535353"/>
          </a:solidFill>
          <a:latin typeface="+mn-lt"/>
          <a:ea typeface="+mn-ea"/>
          <a:cs typeface="+mn-cs"/>
          <a:sym typeface="Gill Sans Light"/>
        </a:defRPr>
      </a:lvl2pPr>
      <a:lvl3pPr marL="1562100" indent="-520700" defTabSz="584200">
        <a:lnSpc>
          <a:spcPct val="120000"/>
        </a:lnSpc>
        <a:spcBef>
          <a:spcPts val="4600"/>
        </a:spcBef>
        <a:buSzPct val="82000"/>
        <a:buChar char="•"/>
        <a:defRPr sz="4600">
          <a:solidFill>
            <a:srgbClr val="535353"/>
          </a:solidFill>
          <a:latin typeface="+mn-lt"/>
          <a:ea typeface="+mn-ea"/>
          <a:cs typeface="+mn-cs"/>
          <a:sym typeface="Gill Sans Light"/>
        </a:defRPr>
      </a:lvl3pPr>
      <a:lvl4pPr marL="2082800" indent="-520700" defTabSz="584200">
        <a:lnSpc>
          <a:spcPct val="120000"/>
        </a:lnSpc>
        <a:spcBef>
          <a:spcPts val="4600"/>
        </a:spcBef>
        <a:buSzPct val="82000"/>
        <a:buChar char="•"/>
        <a:defRPr sz="4600">
          <a:solidFill>
            <a:srgbClr val="535353"/>
          </a:solidFill>
          <a:latin typeface="+mn-lt"/>
          <a:ea typeface="+mn-ea"/>
          <a:cs typeface="+mn-cs"/>
          <a:sym typeface="Gill Sans Light"/>
        </a:defRPr>
      </a:lvl4pPr>
      <a:lvl5pPr marL="2603500" indent="-520700" defTabSz="584200">
        <a:lnSpc>
          <a:spcPct val="120000"/>
        </a:lnSpc>
        <a:spcBef>
          <a:spcPts val="4600"/>
        </a:spcBef>
        <a:buSzPct val="82000"/>
        <a:buChar char="•"/>
        <a:defRPr sz="4600">
          <a:solidFill>
            <a:srgbClr val="535353"/>
          </a:solidFill>
          <a:latin typeface="+mn-lt"/>
          <a:ea typeface="+mn-ea"/>
          <a:cs typeface="+mn-cs"/>
          <a:sym typeface="Gill Sans Light"/>
        </a:defRPr>
      </a:lvl5pPr>
      <a:lvl6pPr marL="3124200" indent="-520700" defTabSz="584200">
        <a:lnSpc>
          <a:spcPct val="120000"/>
        </a:lnSpc>
        <a:spcBef>
          <a:spcPts val="4600"/>
        </a:spcBef>
        <a:buSzPct val="82000"/>
        <a:buChar char="•"/>
        <a:defRPr sz="4600">
          <a:solidFill>
            <a:srgbClr val="535353"/>
          </a:solidFill>
          <a:latin typeface="+mn-lt"/>
          <a:ea typeface="+mn-ea"/>
          <a:cs typeface="+mn-cs"/>
          <a:sym typeface="Gill Sans Light"/>
        </a:defRPr>
      </a:lvl6pPr>
      <a:lvl7pPr marL="3644900" indent="-520700" defTabSz="584200">
        <a:lnSpc>
          <a:spcPct val="120000"/>
        </a:lnSpc>
        <a:spcBef>
          <a:spcPts val="4600"/>
        </a:spcBef>
        <a:buSzPct val="82000"/>
        <a:buChar char="•"/>
        <a:defRPr sz="4600">
          <a:solidFill>
            <a:srgbClr val="535353"/>
          </a:solidFill>
          <a:latin typeface="+mn-lt"/>
          <a:ea typeface="+mn-ea"/>
          <a:cs typeface="+mn-cs"/>
          <a:sym typeface="Gill Sans Light"/>
        </a:defRPr>
      </a:lvl7pPr>
      <a:lvl8pPr marL="4165600" indent="-520700" defTabSz="584200">
        <a:lnSpc>
          <a:spcPct val="120000"/>
        </a:lnSpc>
        <a:spcBef>
          <a:spcPts val="4600"/>
        </a:spcBef>
        <a:buSzPct val="82000"/>
        <a:buChar char="•"/>
        <a:defRPr sz="4600">
          <a:solidFill>
            <a:srgbClr val="535353"/>
          </a:solidFill>
          <a:latin typeface="+mn-lt"/>
          <a:ea typeface="+mn-ea"/>
          <a:cs typeface="+mn-cs"/>
          <a:sym typeface="Gill Sans Light"/>
        </a:defRPr>
      </a:lvl8pPr>
      <a:lvl9pPr marL="4686300" indent="-520700" defTabSz="584200">
        <a:lnSpc>
          <a:spcPct val="120000"/>
        </a:lnSpc>
        <a:spcBef>
          <a:spcPts val="4600"/>
        </a:spcBef>
        <a:buSzPct val="82000"/>
        <a:buChar char="•"/>
        <a:defRPr sz="4600">
          <a:solidFill>
            <a:srgbClr val="535353"/>
          </a:solidFill>
          <a:latin typeface="+mn-lt"/>
          <a:ea typeface="+mn-ea"/>
          <a:cs typeface="+mn-cs"/>
          <a:sym typeface="Gill Sans Light"/>
        </a:defRPr>
      </a:lvl9pPr>
    </p:bodyStyle>
    <p:otherStyle>
      <a:lvl1pPr algn="ctr" defTabSz="584200">
        <a:defRPr>
          <a:solidFill>
            <a:schemeClr val="tx1"/>
          </a:solidFill>
          <a:latin typeface="+mn-lt"/>
          <a:ea typeface="+mn-ea"/>
          <a:cs typeface="+mn-cs"/>
          <a:sym typeface="Gill Sans Light"/>
        </a:defRPr>
      </a:lvl1pPr>
      <a:lvl2pPr indent="228600" algn="ctr" defTabSz="584200">
        <a:defRPr>
          <a:solidFill>
            <a:schemeClr val="tx1"/>
          </a:solidFill>
          <a:latin typeface="+mn-lt"/>
          <a:ea typeface="+mn-ea"/>
          <a:cs typeface="+mn-cs"/>
          <a:sym typeface="Gill Sans Light"/>
        </a:defRPr>
      </a:lvl2pPr>
      <a:lvl3pPr indent="457200" algn="ctr" defTabSz="584200">
        <a:defRPr>
          <a:solidFill>
            <a:schemeClr val="tx1"/>
          </a:solidFill>
          <a:latin typeface="+mn-lt"/>
          <a:ea typeface="+mn-ea"/>
          <a:cs typeface="+mn-cs"/>
          <a:sym typeface="Gill Sans Light"/>
        </a:defRPr>
      </a:lvl3pPr>
      <a:lvl4pPr indent="685800" algn="ctr" defTabSz="584200">
        <a:defRPr>
          <a:solidFill>
            <a:schemeClr val="tx1"/>
          </a:solidFill>
          <a:latin typeface="+mn-lt"/>
          <a:ea typeface="+mn-ea"/>
          <a:cs typeface="+mn-cs"/>
          <a:sym typeface="Gill Sans Light"/>
        </a:defRPr>
      </a:lvl4pPr>
      <a:lvl5pPr indent="914400" algn="ctr" defTabSz="584200">
        <a:defRPr>
          <a:solidFill>
            <a:schemeClr val="tx1"/>
          </a:solidFill>
          <a:latin typeface="+mn-lt"/>
          <a:ea typeface="+mn-ea"/>
          <a:cs typeface="+mn-cs"/>
          <a:sym typeface="Gill Sans Light"/>
        </a:defRPr>
      </a:lvl5pPr>
      <a:lvl6pPr indent="1143000" algn="ctr" defTabSz="584200">
        <a:defRPr>
          <a:solidFill>
            <a:schemeClr val="tx1"/>
          </a:solidFill>
          <a:latin typeface="+mn-lt"/>
          <a:ea typeface="+mn-ea"/>
          <a:cs typeface="+mn-cs"/>
          <a:sym typeface="Gill Sans Light"/>
        </a:defRPr>
      </a:lvl6pPr>
      <a:lvl7pPr indent="1371600" algn="ctr" defTabSz="584200">
        <a:defRPr>
          <a:solidFill>
            <a:schemeClr val="tx1"/>
          </a:solidFill>
          <a:latin typeface="+mn-lt"/>
          <a:ea typeface="+mn-ea"/>
          <a:cs typeface="+mn-cs"/>
          <a:sym typeface="Gill Sans Light"/>
        </a:defRPr>
      </a:lvl7pPr>
      <a:lvl8pPr indent="1600200" algn="ctr" defTabSz="584200">
        <a:defRPr>
          <a:solidFill>
            <a:schemeClr val="tx1"/>
          </a:solidFill>
          <a:latin typeface="+mn-lt"/>
          <a:ea typeface="+mn-ea"/>
          <a:cs typeface="+mn-cs"/>
          <a:sym typeface="Gill Sans Light"/>
        </a:defRPr>
      </a:lvl8pPr>
      <a:lvl9pPr indent="1828800" algn="ctr" defTabSz="584200">
        <a:defRPr>
          <a:solidFill>
            <a:schemeClr val="tx1"/>
          </a:solidFill>
          <a:latin typeface="+mn-lt"/>
          <a:ea typeface="+mn-ea"/>
          <a:cs typeface="+mn-cs"/>
          <a:sym typeface="Gill Sans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comments" Target="../comments/comment1.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 name="Shape 32"/>
          <p:cNvSpPr/>
          <p:nvPr>
            <p:ph type="title"/>
          </p:nvPr>
        </p:nvSpPr>
        <p:spPr>
          <a:prstGeom prst="rect">
            <a:avLst/>
          </a:prstGeom>
        </p:spPr>
        <p:txBody>
          <a:bodyPr/>
          <a:lstStyle/>
          <a:p>
            <a:pPr lvl="0">
              <a:defRPr sz="1800">
                <a:solidFill>
                  <a:srgbClr val="000000"/>
                </a:solidFill>
              </a:defRPr>
            </a:pPr>
            <a:r>
              <a:rPr sz="7200">
                <a:solidFill>
                  <a:srgbClr val="535353"/>
                </a:solidFill>
              </a:rPr>
              <a:t>A new heuristic optimization algorithm: harmony search</a:t>
            </a:r>
          </a:p>
        </p:txBody>
      </p:sp>
      <p:sp>
        <p:nvSpPr>
          <p:cNvPr id="33" name="Shape 33"/>
          <p:cNvSpPr/>
          <p:nvPr>
            <p:ph type="body" idx="1"/>
          </p:nvPr>
        </p:nvSpPr>
        <p:spPr>
          <a:prstGeom prst="rect">
            <a:avLst/>
          </a:prstGeom>
        </p:spPr>
        <p:txBody>
          <a:bodyPr/>
          <a:lstStyle/>
          <a:p>
            <a:pPr lvl="0">
              <a:defRPr sz="1800">
                <a:solidFill>
                  <a:srgbClr val="000000"/>
                </a:solidFill>
              </a:defRPr>
            </a:pPr>
            <a:r>
              <a:rPr sz="3800">
                <a:solidFill>
                  <a:srgbClr val="535353"/>
                </a:solidFill>
              </a:rPr>
              <a:t>2015.01.22 R03546012 許芸瑄</a:t>
            </a: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Shape 135"/>
          <p:cNvSpPr/>
          <p:nvPr>
            <p:ph type="title"/>
          </p:nvPr>
        </p:nvSpPr>
        <p:spPr>
          <a:prstGeom prst="rect">
            <a:avLst/>
          </a:prstGeom>
        </p:spPr>
        <p:txBody>
          <a:bodyPr/>
          <a:lstStyle/>
          <a:p>
            <a:pPr lvl="0">
              <a:defRPr sz="1800">
                <a:solidFill>
                  <a:srgbClr val="000000"/>
                </a:solidFill>
              </a:defRPr>
            </a:pPr>
            <a:r>
              <a:rPr sz="7200">
                <a:solidFill>
                  <a:srgbClr val="535353"/>
                </a:solidFill>
              </a:rPr>
              <a:t>Escape from local optimum</a:t>
            </a:r>
          </a:p>
        </p:txBody>
      </p:sp>
      <p:sp>
        <p:nvSpPr>
          <p:cNvPr id="136" name="Shape 136"/>
          <p:cNvSpPr/>
          <p:nvPr>
            <p:ph type="body" idx="1"/>
          </p:nvPr>
        </p:nvSpPr>
        <p:spPr>
          <a:prstGeom prst="rect">
            <a:avLst/>
          </a:prstGeom>
        </p:spPr>
        <p:txBody>
          <a:bodyPr/>
          <a:lstStyle/>
          <a:p>
            <a:pPr lvl="0" marL="421766" indent="-421766" defTabSz="473201">
              <a:spcBef>
                <a:spcPts val="3700"/>
              </a:spcBef>
              <a:defRPr sz="1800">
                <a:solidFill>
                  <a:srgbClr val="000000"/>
                </a:solidFill>
              </a:defRPr>
            </a:pPr>
            <a:r>
              <a:rPr sz="3725">
                <a:solidFill>
                  <a:srgbClr val="535353"/>
                </a:solidFill>
              </a:rPr>
              <a:t>Harmony Memory Considering Rate(HMCR): 0~1</a:t>
            </a:r>
            <a:br>
              <a:rPr sz="3725">
                <a:solidFill>
                  <a:srgbClr val="535353"/>
                </a:solidFill>
              </a:rPr>
            </a:br>
            <a:r>
              <a:rPr sz="3725">
                <a:solidFill>
                  <a:srgbClr val="535353"/>
                </a:solidFill>
              </a:rPr>
              <a:t>(e.g.) HMCR = 0.95</a:t>
            </a:r>
            <a:br>
              <a:rPr sz="3725">
                <a:solidFill>
                  <a:srgbClr val="535353"/>
                </a:solidFill>
              </a:rPr>
            </a:br>
            <a:r>
              <a:rPr sz="3725">
                <a:solidFill>
                  <a:srgbClr val="535353"/>
                </a:solidFill>
              </a:rPr>
              <a:t>choose variable value:</a:t>
            </a:r>
            <a:br>
              <a:rPr sz="3725">
                <a:solidFill>
                  <a:srgbClr val="535353"/>
                </a:solidFill>
              </a:rPr>
            </a:br>
            <a:r>
              <a:rPr sz="3725">
                <a:solidFill>
                  <a:srgbClr val="535353"/>
                </a:solidFill>
              </a:rPr>
              <a:t>from HM with p=0.95</a:t>
            </a:r>
            <a:br>
              <a:rPr sz="3725">
                <a:solidFill>
                  <a:srgbClr val="535353"/>
                </a:solidFill>
              </a:rPr>
            </a:br>
            <a:r>
              <a:rPr sz="3725">
                <a:solidFill>
                  <a:srgbClr val="535353"/>
                </a:solidFill>
              </a:rPr>
              <a:t>from playable range with p=0.05</a:t>
            </a:r>
            <a:endParaRPr sz="3725">
              <a:solidFill>
                <a:srgbClr val="535353"/>
              </a:solidFill>
            </a:endParaRPr>
          </a:p>
          <a:p>
            <a:pPr lvl="0" marL="421766" indent="-421766" defTabSz="473201">
              <a:spcBef>
                <a:spcPts val="3700"/>
              </a:spcBef>
              <a:buClr>
                <a:srgbClr val="535353"/>
              </a:buClr>
              <a:defRPr sz="1800">
                <a:solidFill>
                  <a:srgbClr val="000000"/>
                </a:solidFill>
              </a:defRPr>
            </a:pPr>
            <a:r>
              <a:rPr sz="3725">
                <a:solidFill>
                  <a:srgbClr val="535353"/>
                </a:solidFill>
              </a:rPr>
              <a:t>(optional)Pitch Adjusting Rate(PAR): 0~1</a:t>
            </a:r>
            <a:br>
              <a:rPr sz="3725">
                <a:solidFill>
                  <a:srgbClr val="535353"/>
                </a:solidFill>
              </a:rPr>
            </a:br>
            <a:r>
              <a:rPr sz="3725">
                <a:solidFill>
                  <a:srgbClr val="535353"/>
                </a:solidFill>
              </a:rPr>
              <a:t>(e.g.) PAR = 0.1</a:t>
            </a:r>
            <a:br>
              <a:rPr sz="3725">
                <a:solidFill>
                  <a:srgbClr val="535353"/>
                </a:solidFill>
              </a:rPr>
            </a:br>
            <a:r>
              <a:rPr sz="3725">
                <a:solidFill>
                  <a:srgbClr val="535353"/>
                </a:solidFill>
              </a:rPr>
              <a:t>possible range: {1, 3, 4, 6, 7, 9}</a:t>
            </a:r>
            <a:br>
              <a:rPr sz="3725">
                <a:solidFill>
                  <a:srgbClr val="535353"/>
                </a:solidFill>
              </a:rPr>
            </a:br>
            <a:r>
              <a:rPr sz="3725">
                <a:solidFill>
                  <a:srgbClr val="535353"/>
                </a:solidFill>
              </a:rPr>
              <a:t>{6} → {4} or {7} with p=0.05 each</a:t>
            </a:r>
          </a:p>
        </p:txBody>
      </p:sp>
      <p:sp>
        <p:nvSpPr>
          <p:cNvPr id="137" name="Shape 137"/>
          <p:cNvSpPr/>
          <p:nvPr/>
        </p:nvSpPr>
        <p:spPr>
          <a:xfrm>
            <a:off x="9791886" y="4460874"/>
            <a:ext cx="245901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535353"/>
                </a:solidFill>
              </a:rPr>
              <a:t>{C, D, E, F, G}</a:t>
            </a:r>
          </a:p>
        </p:txBody>
      </p:sp>
      <p:sp>
        <p:nvSpPr>
          <p:cNvPr id="138" name="Shape 138"/>
          <p:cNvSpPr/>
          <p:nvPr/>
        </p:nvSpPr>
        <p:spPr>
          <a:xfrm>
            <a:off x="10152062" y="5327649"/>
            <a:ext cx="164194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535353"/>
                </a:solidFill>
              </a:rPr>
              <a:t>{C, E, G}</a:t>
            </a:r>
          </a:p>
        </p:txBody>
      </p:sp>
      <p:sp>
        <p:nvSpPr>
          <p:cNvPr id="139" name="Shape 139"/>
          <p:cNvSpPr/>
          <p:nvPr/>
        </p:nvSpPr>
        <p:spPr>
          <a:xfrm>
            <a:off x="10970260" y="6032499"/>
            <a:ext cx="1" cy="754562"/>
          </a:xfrm>
          <a:prstGeom prst="line">
            <a:avLst/>
          </a:prstGeom>
          <a:ln w="25400" cap="rnd">
            <a:solidFill>
              <a:srgbClr val="808785"/>
            </a:solidFill>
            <a:custDash>
              <a:ds d="100000" sp="200000"/>
            </a:custDash>
            <a:miter lim="400000"/>
            <a:tailEnd type="triangle"/>
          </a:ln>
        </p:spPr>
        <p:txBody>
          <a:bodyPr lIns="50800" tIns="50800" rIns="50800" bIns="50800" anchor="ctr"/>
          <a:lstStyle/>
          <a:p>
            <a:pPr lvl="0"/>
          </a:p>
        </p:txBody>
      </p:sp>
      <p:sp>
        <p:nvSpPr>
          <p:cNvPr id="140" name="Shape 140"/>
          <p:cNvSpPr/>
          <p:nvPr/>
        </p:nvSpPr>
        <p:spPr>
          <a:xfrm>
            <a:off x="10666751" y="6851649"/>
            <a:ext cx="64293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535353"/>
                </a:solidFill>
              </a:rPr>
              <a:t>{E}</a:t>
            </a:r>
          </a:p>
        </p:txBody>
      </p:sp>
      <p:sp>
        <p:nvSpPr>
          <p:cNvPr id="141" name="Shape 141"/>
          <p:cNvSpPr/>
          <p:nvPr/>
        </p:nvSpPr>
        <p:spPr>
          <a:xfrm flipH="1">
            <a:off x="10650017" y="7561760"/>
            <a:ext cx="320243" cy="889001"/>
          </a:xfrm>
          <a:prstGeom prst="line">
            <a:avLst/>
          </a:prstGeom>
          <a:ln w="25400" cap="rnd">
            <a:solidFill>
              <a:srgbClr val="808785"/>
            </a:solidFill>
            <a:custDash>
              <a:ds d="100000" sp="200000"/>
            </a:custDash>
            <a:miter lim="400000"/>
            <a:tailEnd type="triangle"/>
          </a:ln>
        </p:spPr>
        <p:txBody>
          <a:bodyPr lIns="50800" tIns="50800" rIns="50800" bIns="50800" anchor="ctr"/>
          <a:lstStyle/>
          <a:p>
            <a:pPr lvl="0"/>
          </a:p>
        </p:txBody>
      </p:sp>
      <p:sp>
        <p:nvSpPr>
          <p:cNvPr id="142" name="Shape 142"/>
          <p:cNvSpPr/>
          <p:nvPr/>
        </p:nvSpPr>
        <p:spPr>
          <a:xfrm>
            <a:off x="10152062" y="8445499"/>
            <a:ext cx="75723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535353"/>
                </a:solidFill>
              </a:rPr>
              <a:t>{D}</a:t>
            </a:r>
          </a:p>
        </p:txBody>
      </p:sp>
      <p:sp>
        <p:nvSpPr>
          <p:cNvPr id="143" name="Shape 143"/>
          <p:cNvSpPr/>
          <p:nvPr/>
        </p:nvSpPr>
        <p:spPr>
          <a:xfrm>
            <a:off x="10970260" y="7561760"/>
            <a:ext cx="308836" cy="883740"/>
          </a:xfrm>
          <a:prstGeom prst="line">
            <a:avLst/>
          </a:prstGeom>
          <a:ln w="25400" cap="rnd">
            <a:solidFill>
              <a:srgbClr val="808785"/>
            </a:solidFill>
            <a:custDash>
              <a:ds d="100000" sp="200000"/>
            </a:custDash>
            <a:miter lim="400000"/>
            <a:tailEnd type="triangle"/>
          </a:ln>
        </p:spPr>
        <p:txBody>
          <a:bodyPr lIns="50800" tIns="50800" rIns="50800" bIns="50800" anchor="ctr"/>
          <a:lstStyle/>
          <a:p>
            <a:pPr lvl="0"/>
          </a:p>
        </p:txBody>
      </p:sp>
      <p:sp>
        <p:nvSpPr>
          <p:cNvPr id="144" name="Shape 144"/>
          <p:cNvSpPr/>
          <p:nvPr/>
        </p:nvSpPr>
        <p:spPr>
          <a:xfrm>
            <a:off x="11021393" y="8445499"/>
            <a:ext cx="61905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535353"/>
                </a:solidFill>
              </a:rPr>
              <a:t>{F}</a:t>
            </a:r>
          </a:p>
        </p:txBody>
      </p:sp>
      <p:sp>
        <p:nvSpPr>
          <p:cNvPr id="145" name="Shape 145"/>
          <p:cNvSpPr/>
          <p:nvPr/>
        </p:nvSpPr>
        <p:spPr>
          <a:xfrm>
            <a:off x="11124360" y="6089649"/>
            <a:ext cx="880915" cy="622301"/>
          </a:xfrm>
          <a:prstGeom prst="rect">
            <a:avLst/>
          </a:prstGeom>
          <a:solidFill>
            <a:srgbClr val="D9971A"/>
          </a:solidFill>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defRPr>
                <a:solidFill>
                  <a:srgbClr val="FFFFFF"/>
                </a:solidFill>
              </a:defRPr>
            </a:lvl1pPr>
          </a:lstStyle>
          <a:p>
            <a:pPr lvl="0">
              <a:defRPr sz="1800">
                <a:solidFill>
                  <a:srgbClr val="000000"/>
                </a:solidFill>
              </a:defRPr>
            </a:pPr>
            <a:r>
              <a:rPr sz="3600">
                <a:solidFill>
                  <a:srgbClr val="FFFFFF"/>
                </a:solidFill>
              </a:rPr>
              <a:t>0.95</a:t>
            </a:r>
          </a:p>
        </p:txBody>
      </p:sp>
      <p:sp>
        <p:nvSpPr>
          <p:cNvPr id="146" name="Shape 146"/>
          <p:cNvSpPr/>
          <p:nvPr/>
        </p:nvSpPr>
        <p:spPr>
          <a:xfrm>
            <a:off x="11352960" y="7543799"/>
            <a:ext cx="652315" cy="622301"/>
          </a:xfrm>
          <a:prstGeom prst="rect">
            <a:avLst/>
          </a:prstGeom>
          <a:solidFill>
            <a:srgbClr val="D9971A"/>
          </a:solidFill>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defRPr>
                <a:solidFill>
                  <a:srgbClr val="FFFFFF"/>
                </a:solidFill>
              </a:defRPr>
            </a:lvl1pPr>
          </a:lstStyle>
          <a:p>
            <a:pPr lvl="0">
              <a:defRPr sz="1800">
                <a:solidFill>
                  <a:srgbClr val="000000"/>
                </a:solidFill>
              </a:defRPr>
            </a:pPr>
            <a:r>
              <a:rPr sz="3600">
                <a:solidFill>
                  <a:srgbClr val="FFFFFF"/>
                </a:solidFill>
              </a:rPr>
              <a:t>0.1</a:t>
            </a:r>
          </a:p>
        </p:txBody>
      </p:sp>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Shape 148"/>
          <p:cNvSpPr/>
          <p:nvPr>
            <p:ph type="title"/>
          </p:nvPr>
        </p:nvSpPr>
        <p:spPr>
          <a:prstGeom prst="rect">
            <a:avLst/>
          </a:prstGeom>
        </p:spPr>
        <p:txBody>
          <a:bodyPr/>
          <a:lstStyle/>
          <a:p>
            <a:pPr lvl="0">
              <a:defRPr sz="1800">
                <a:solidFill>
                  <a:srgbClr val="000000"/>
                </a:solidFill>
              </a:defRPr>
            </a:pPr>
            <a:r>
              <a:rPr sz="7200">
                <a:solidFill>
                  <a:srgbClr val="535353"/>
                </a:solidFill>
              </a:rPr>
              <a:t>features</a:t>
            </a:r>
          </a:p>
        </p:txBody>
      </p:sp>
      <p:sp>
        <p:nvSpPr>
          <p:cNvPr id="149" name="Shape 149"/>
          <p:cNvSpPr/>
          <p:nvPr>
            <p:ph type="body" idx="1"/>
          </p:nvPr>
        </p:nvSpPr>
        <p:spPr>
          <a:prstGeom prst="rect">
            <a:avLst/>
          </a:prstGeom>
        </p:spPr>
        <p:txBody>
          <a:bodyPr/>
          <a:lstStyle/>
          <a:p>
            <a:pPr lvl="0" marL="447802" indent="-447802" defTabSz="502412">
              <a:spcBef>
                <a:spcPts val="3900"/>
              </a:spcBef>
              <a:defRPr sz="1800">
                <a:solidFill>
                  <a:srgbClr val="000000"/>
                </a:solidFill>
              </a:defRPr>
            </a:pPr>
            <a:r>
              <a:rPr sz="3956">
                <a:solidFill>
                  <a:srgbClr val="535353"/>
                </a:solidFill>
              </a:rPr>
              <a:t>preserve the history of past vectors(like TS): HM</a:t>
            </a:r>
            <a:endParaRPr sz="3956">
              <a:solidFill>
                <a:srgbClr val="535353"/>
              </a:solidFill>
            </a:endParaRPr>
          </a:p>
          <a:p>
            <a:pPr lvl="0" marL="447802" indent="-447802" defTabSz="502412">
              <a:spcBef>
                <a:spcPts val="3900"/>
              </a:spcBef>
              <a:defRPr sz="1800">
                <a:solidFill>
                  <a:srgbClr val="000000"/>
                </a:solidFill>
              </a:defRPr>
            </a:pPr>
            <a:r>
              <a:rPr sz="3956">
                <a:solidFill>
                  <a:srgbClr val="535353"/>
                </a:solidFill>
              </a:rPr>
              <a:t>ability to vary the adaptation rate(like SA): HMCR</a:t>
            </a:r>
            <a:endParaRPr sz="3956">
              <a:solidFill>
                <a:srgbClr val="535353"/>
              </a:solidFill>
            </a:endParaRPr>
          </a:p>
          <a:p>
            <a:pPr lvl="0" marL="447802" indent="-447802" defTabSz="502412">
              <a:spcBef>
                <a:spcPts val="3900"/>
              </a:spcBef>
              <a:defRPr sz="1800">
                <a:solidFill>
                  <a:srgbClr val="000000"/>
                </a:solidFill>
              </a:defRPr>
            </a:pPr>
            <a:r>
              <a:rPr sz="3956">
                <a:solidFill>
                  <a:srgbClr val="535353"/>
                </a:solidFill>
              </a:rPr>
              <a:t>manage several vectors simultaneously(like GA),</a:t>
            </a:r>
            <a:br>
              <a:rPr sz="3956">
                <a:solidFill>
                  <a:srgbClr val="535353"/>
                </a:solidFill>
              </a:rPr>
            </a:br>
            <a:r>
              <a:rPr sz="3956">
                <a:solidFill>
                  <a:srgbClr val="535353"/>
                </a:solidFill>
              </a:rPr>
              <a:t>but make new vector from all existing vectors</a:t>
            </a:r>
            <a:br>
              <a:rPr sz="3956">
                <a:solidFill>
                  <a:srgbClr val="535353"/>
                </a:solidFill>
              </a:rPr>
            </a:br>
            <a:r>
              <a:rPr sz="3956">
                <a:solidFill>
                  <a:srgbClr val="535353"/>
                </a:solidFill>
              </a:rPr>
              <a:t>(GA makes new vector only from two existing vectors)</a:t>
            </a:r>
            <a:endParaRPr sz="3956">
              <a:solidFill>
                <a:srgbClr val="535353"/>
              </a:solidFill>
            </a:endParaRPr>
          </a:p>
          <a:p>
            <a:pPr lvl="0" marL="447802" indent="-447802" defTabSz="502412">
              <a:spcBef>
                <a:spcPts val="3900"/>
              </a:spcBef>
              <a:defRPr sz="1800">
                <a:solidFill>
                  <a:srgbClr val="000000"/>
                </a:solidFill>
              </a:defRPr>
            </a:pPr>
            <a:r>
              <a:rPr sz="3956">
                <a:solidFill>
                  <a:srgbClr val="535353"/>
                </a:solidFill>
              </a:rPr>
              <a:t>HS can independently consider each component variable in a vector while it generates a new vector</a:t>
            </a:r>
          </a:p>
        </p:txBody>
      </p:sp>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Shape 151"/>
          <p:cNvSpPr/>
          <p:nvPr>
            <p:ph type="title"/>
          </p:nvPr>
        </p:nvSpPr>
        <p:spPr>
          <a:prstGeom prst="rect">
            <a:avLst/>
          </a:prstGeom>
        </p:spPr>
        <p:txBody>
          <a:bodyPr/>
          <a:lstStyle/>
          <a:p>
            <a:pPr lvl="0">
              <a:defRPr sz="1800">
                <a:solidFill>
                  <a:srgbClr val="000000"/>
                </a:solidFill>
              </a:defRPr>
            </a:pPr>
            <a:r>
              <a:rPr sz="7200">
                <a:solidFill>
                  <a:srgbClr val="535353"/>
                </a:solidFill>
              </a:rPr>
              <a:t>Applications</a:t>
            </a:r>
          </a:p>
        </p:txBody>
      </p:sp>
      <p:sp>
        <p:nvSpPr>
          <p:cNvPr id="152" name="Shape 152"/>
          <p:cNvSpPr/>
          <p:nvPr>
            <p:ph type="body" idx="1"/>
          </p:nvPr>
        </p:nvSpPr>
        <p:spPr>
          <a:prstGeom prst="rect">
            <a:avLst/>
          </a:prstGeom>
        </p:spPr>
        <p:txBody>
          <a:bodyPr/>
          <a:lstStyle/>
          <a:p>
            <a:pPr lvl="0">
              <a:defRPr sz="1800">
                <a:solidFill>
                  <a:srgbClr val="000000"/>
                </a:solidFill>
              </a:defRPr>
            </a:pPr>
            <a:r>
              <a:rPr sz="4600">
                <a:solidFill>
                  <a:srgbClr val="535353"/>
                </a:solidFill>
              </a:rPr>
              <a:t>TSP(traveling Salesman Problem)</a:t>
            </a:r>
            <a:endParaRPr sz="4600">
              <a:solidFill>
                <a:srgbClr val="535353"/>
              </a:solidFill>
            </a:endParaRPr>
          </a:p>
          <a:p>
            <a:pPr lvl="0">
              <a:defRPr sz="1800">
                <a:solidFill>
                  <a:srgbClr val="000000"/>
                </a:solidFill>
              </a:defRPr>
            </a:pPr>
            <a:r>
              <a:rPr sz="4600">
                <a:solidFill>
                  <a:srgbClr val="535353"/>
                </a:solidFill>
              </a:rPr>
              <a:t>COP(Continuous Optimization Problem)</a:t>
            </a:r>
            <a:endParaRPr sz="4600">
              <a:solidFill>
                <a:srgbClr val="535353"/>
              </a:solidFill>
            </a:endParaRPr>
          </a:p>
          <a:p>
            <a:pPr lvl="0">
              <a:buClr>
                <a:srgbClr val="535353"/>
              </a:buClr>
              <a:defRPr sz="1800">
                <a:solidFill>
                  <a:srgbClr val="000000"/>
                </a:solidFill>
              </a:defRPr>
            </a:pPr>
            <a:r>
              <a:rPr sz="4600">
                <a:solidFill>
                  <a:srgbClr val="535353"/>
                </a:solidFill>
              </a:rPr>
              <a:t>Min f(x)=(x</a:t>
            </a:r>
            <a:r>
              <a:rPr baseline="-5999" sz="4600">
                <a:solidFill>
                  <a:srgbClr val="535353"/>
                </a:solidFill>
              </a:rPr>
              <a:t>1</a:t>
            </a:r>
            <a:r>
              <a:rPr sz="4600">
                <a:solidFill>
                  <a:srgbClr val="535353"/>
                </a:solidFill>
              </a:rPr>
              <a:t>-2)</a:t>
            </a:r>
            <a:r>
              <a:rPr baseline="31999" sz="4600">
                <a:solidFill>
                  <a:srgbClr val="535353"/>
                </a:solidFill>
              </a:rPr>
              <a:t>2</a:t>
            </a:r>
            <a:r>
              <a:rPr sz="4600">
                <a:solidFill>
                  <a:srgbClr val="535353"/>
                </a:solidFill>
              </a:rPr>
              <a:t>+(x</a:t>
            </a:r>
            <a:r>
              <a:rPr baseline="-5999" sz="4600">
                <a:solidFill>
                  <a:srgbClr val="535353"/>
                </a:solidFill>
              </a:rPr>
              <a:t>2</a:t>
            </a:r>
            <a:r>
              <a:rPr sz="4600">
                <a:solidFill>
                  <a:srgbClr val="535353"/>
                </a:solidFill>
              </a:rPr>
              <a:t>-1)</a:t>
            </a:r>
            <a:r>
              <a:rPr baseline="31999" sz="4600">
                <a:solidFill>
                  <a:srgbClr val="535353"/>
                </a:solidFill>
              </a:rPr>
              <a:t>2</a:t>
            </a:r>
            <a:br>
              <a:rPr baseline="31999" sz="4600">
                <a:solidFill>
                  <a:srgbClr val="535353"/>
                </a:solidFill>
              </a:rPr>
            </a:br>
            <a:r>
              <a:rPr sz="4600">
                <a:solidFill>
                  <a:srgbClr val="535353"/>
                </a:solidFill>
              </a:rPr>
              <a:t>g</a:t>
            </a:r>
            <a:r>
              <a:rPr baseline="-5999" sz="4600">
                <a:solidFill>
                  <a:srgbClr val="535353"/>
                </a:solidFill>
              </a:rPr>
              <a:t>1</a:t>
            </a:r>
            <a:r>
              <a:rPr sz="4600">
                <a:solidFill>
                  <a:srgbClr val="535353"/>
                </a:solidFill>
              </a:rPr>
              <a:t>(x)=x</a:t>
            </a:r>
            <a:r>
              <a:rPr baseline="-5999" sz="4600">
                <a:solidFill>
                  <a:srgbClr val="535353"/>
                </a:solidFill>
              </a:rPr>
              <a:t>1</a:t>
            </a:r>
            <a:r>
              <a:rPr sz="4600">
                <a:solidFill>
                  <a:srgbClr val="535353"/>
                </a:solidFill>
              </a:rPr>
              <a:t>-2x</a:t>
            </a:r>
            <a:r>
              <a:rPr baseline="-5999" sz="4600">
                <a:solidFill>
                  <a:srgbClr val="535353"/>
                </a:solidFill>
              </a:rPr>
              <a:t>2</a:t>
            </a:r>
            <a:r>
              <a:rPr sz="4600">
                <a:solidFill>
                  <a:srgbClr val="535353"/>
                </a:solidFill>
              </a:rPr>
              <a:t>+1 =0</a:t>
            </a:r>
            <a:br>
              <a:rPr sz="4600">
                <a:solidFill>
                  <a:srgbClr val="535353"/>
                </a:solidFill>
              </a:rPr>
            </a:br>
            <a:r>
              <a:rPr sz="4600">
                <a:solidFill>
                  <a:srgbClr val="535353"/>
                </a:solidFill>
              </a:rPr>
              <a:t>g</a:t>
            </a:r>
            <a:r>
              <a:rPr baseline="-5999" sz="4600">
                <a:solidFill>
                  <a:srgbClr val="535353"/>
                </a:solidFill>
              </a:rPr>
              <a:t>2</a:t>
            </a:r>
            <a:r>
              <a:rPr sz="4600">
                <a:solidFill>
                  <a:srgbClr val="535353"/>
                </a:solidFill>
              </a:rPr>
              <a:t>(x)=-x</a:t>
            </a:r>
            <a:r>
              <a:rPr baseline="-5999" sz="4600">
                <a:solidFill>
                  <a:srgbClr val="535353"/>
                </a:solidFill>
              </a:rPr>
              <a:t>1</a:t>
            </a:r>
            <a:r>
              <a:rPr baseline="31999" sz="4600">
                <a:solidFill>
                  <a:srgbClr val="535353"/>
                </a:solidFill>
              </a:rPr>
              <a:t>2</a:t>
            </a:r>
            <a:r>
              <a:rPr sz="4600">
                <a:solidFill>
                  <a:srgbClr val="535353"/>
                </a:solidFill>
              </a:rPr>
              <a:t>/4-x</a:t>
            </a:r>
            <a:r>
              <a:rPr baseline="-5999" sz="4600">
                <a:solidFill>
                  <a:srgbClr val="535353"/>
                </a:solidFill>
              </a:rPr>
              <a:t>2</a:t>
            </a:r>
            <a:r>
              <a:rPr baseline="31999" sz="4600">
                <a:solidFill>
                  <a:srgbClr val="535353"/>
                </a:solidFill>
              </a:rPr>
              <a:t>2</a:t>
            </a:r>
            <a:r>
              <a:rPr sz="4600">
                <a:solidFill>
                  <a:srgbClr val="535353"/>
                </a:solidFill>
              </a:rPr>
              <a:t>+1 &gt;=0</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9" grpId="1" fill="hold">
                                  <p:stCondLst>
                                    <p:cond delay="0"/>
                                  </p:stCondLst>
                                  <p:iterate type="el" backwards="0">
                                    <p:tmAbs val="0"/>
                                  </p:iterate>
                                  <p:childTnLst>
                                    <p:set>
                                      <p:cBhvr>
                                        <p:cTn id="6" fill="hold"/>
                                        <p:tgtEl>
                                          <p:spTgt spid="152"/>
                                        </p:tgtEl>
                                        <p:attrNameLst>
                                          <p:attrName>style.visibility</p:attrName>
                                        </p:attrNameLst>
                                      </p:cBhvr>
                                      <p:to>
                                        <p:strVal val="visible"/>
                                      </p:to>
                                    </p:set>
                                    <p:animEffect filter="dissolve" transition="in">
                                      <p:cBhvr>
                                        <p:cTn id="7" dur="3000"/>
                                        <p:tgtEl>
                                          <p:spTgt spid="1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2" grpId="1"/>
    </p:bldLst>
  </p:timing>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4" name="Shape 154"/>
          <p:cNvSpPr/>
          <p:nvPr>
            <p:ph type="title"/>
          </p:nvPr>
        </p:nvSpPr>
        <p:spPr>
          <a:prstGeom prst="rect">
            <a:avLst/>
          </a:prstGeom>
        </p:spPr>
        <p:txBody>
          <a:bodyPr/>
          <a:lstStyle>
            <a:lvl1pPr>
              <a:defRPr cap="all"/>
            </a:lvl1pPr>
          </a:lstStyle>
          <a:p>
            <a:pPr lvl="0">
              <a:defRPr cap="none" sz="1800">
                <a:solidFill>
                  <a:srgbClr val="000000"/>
                </a:solidFill>
              </a:defRPr>
            </a:pPr>
            <a:r>
              <a:rPr cap="all" sz="7200">
                <a:solidFill>
                  <a:srgbClr val="535353"/>
                </a:solidFill>
              </a:rPr>
              <a:t>TSP</a:t>
            </a:r>
          </a:p>
        </p:txBody>
      </p:sp>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 name="Shape 156"/>
          <p:cNvSpPr/>
          <p:nvPr>
            <p:ph type="title"/>
          </p:nvPr>
        </p:nvSpPr>
        <p:spPr>
          <a:prstGeom prst="rect">
            <a:avLst/>
          </a:prstGeom>
        </p:spPr>
        <p:txBody>
          <a:bodyPr/>
          <a:lstStyle>
            <a:lvl1pPr>
              <a:defRPr cap="all"/>
            </a:lvl1pPr>
          </a:lstStyle>
          <a:p>
            <a:pPr lvl="0">
              <a:defRPr cap="none" sz="1800">
                <a:solidFill>
                  <a:srgbClr val="000000"/>
                </a:solidFill>
              </a:defRPr>
            </a:pPr>
            <a:r>
              <a:rPr cap="all" sz="7200">
                <a:solidFill>
                  <a:srgbClr val="535353"/>
                </a:solidFill>
              </a:rPr>
              <a:t>COP</a:t>
            </a: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 name="Shape 35"/>
          <p:cNvSpPr/>
          <p:nvPr>
            <p:ph type="title"/>
          </p:nvPr>
        </p:nvSpPr>
        <p:spPr>
          <a:prstGeom prst="rect">
            <a:avLst/>
          </a:prstGeom>
        </p:spPr>
        <p:txBody>
          <a:bodyPr/>
          <a:lstStyle/>
          <a:p>
            <a:pPr lvl="0">
              <a:defRPr sz="1800">
                <a:solidFill>
                  <a:srgbClr val="000000"/>
                </a:solidFill>
              </a:defRPr>
            </a:pPr>
            <a:r>
              <a:rPr sz="7200">
                <a:solidFill>
                  <a:srgbClr val="535353"/>
                </a:solidFill>
              </a:rPr>
              <a:t>Reference</a:t>
            </a:r>
          </a:p>
        </p:txBody>
      </p:sp>
      <p:sp>
        <p:nvSpPr>
          <p:cNvPr id="36" name="Shape 36"/>
          <p:cNvSpPr/>
          <p:nvPr>
            <p:ph type="body" idx="1"/>
          </p:nvPr>
        </p:nvSpPr>
        <p:spPr>
          <a:prstGeom prst="rect">
            <a:avLst/>
          </a:prstGeom>
        </p:spPr>
        <p:txBody>
          <a:bodyPr/>
          <a:lstStyle>
            <a:lvl1pPr>
              <a:buClr>
                <a:srgbClr val="535353"/>
              </a:buClr>
            </a:lvl1pPr>
          </a:lstStyle>
          <a:p>
            <a:pPr lvl="0">
              <a:defRPr sz="1800">
                <a:solidFill>
                  <a:srgbClr val="000000"/>
                </a:solidFill>
              </a:defRPr>
            </a:pPr>
            <a:r>
              <a:rPr sz="4600">
                <a:solidFill>
                  <a:srgbClr val="535353"/>
                </a:solidFill>
              </a:rPr>
              <a:t>Zong Woo Geem and Joong Hoon Kim, A new heuristic optimization algorithm: harmony search, 2001 Simulation</a:t>
            </a:r>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 name="Shape 38"/>
          <p:cNvSpPr/>
          <p:nvPr>
            <p:ph type="title"/>
          </p:nvPr>
        </p:nvSpPr>
        <p:spPr>
          <a:prstGeom prst="rect">
            <a:avLst/>
          </a:prstGeom>
        </p:spPr>
        <p:txBody>
          <a:bodyPr/>
          <a:lstStyle/>
          <a:p>
            <a:pPr lvl="0">
              <a:defRPr sz="1800">
                <a:solidFill>
                  <a:srgbClr val="000000"/>
                </a:solidFill>
              </a:defRPr>
            </a:pPr>
            <a:r>
              <a:rPr sz="7200">
                <a:solidFill>
                  <a:srgbClr val="535353"/>
                </a:solidFill>
              </a:rPr>
              <a:t>outline</a:t>
            </a:r>
          </a:p>
        </p:txBody>
      </p:sp>
      <p:sp>
        <p:nvSpPr>
          <p:cNvPr id="39" name="Shape 39"/>
          <p:cNvSpPr/>
          <p:nvPr>
            <p:ph type="body" idx="1"/>
          </p:nvPr>
        </p:nvSpPr>
        <p:spPr>
          <a:prstGeom prst="rect">
            <a:avLst/>
          </a:prstGeom>
        </p:spPr>
        <p:txBody>
          <a:bodyPr/>
          <a:lstStyle/>
          <a:p>
            <a:pPr lvl="0">
              <a:defRPr sz="1800">
                <a:solidFill>
                  <a:srgbClr val="000000"/>
                </a:solidFill>
              </a:defRPr>
            </a:pPr>
            <a:r>
              <a:rPr sz="4600">
                <a:solidFill>
                  <a:srgbClr val="535353"/>
                </a:solidFill>
              </a:rPr>
              <a:t>Introduction</a:t>
            </a:r>
            <a:endParaRPr sz="4600">
              <a:solidFill>
                <a:srgbClr val="535353"/>
              </a:solidFill>
            </a:endParaRPr>
          </a:p>
          <a:p>
            <a:pPr lvl="0">
              <a:defRPr sz="1800">
                <a:solidFill>
                  <a:srgbClr val="000000"/>
                </a:solidFill>
              </a:defRPr>
            </a:pPr>
            <a:r>
              <a:rPr sz="4600">
                <a:solidFill>
                  <a:srgbClr val="535353"/>
                </a:solidFill>
              </a:rPr>
              <a:t>Harmony Search</a:t>
            </a:r>
            <a:endParaRPr sz="4600">
              <a:solidFill>
                <a:srgbClr val="535353"/>
              </a:solidFill>
            </a:endParaRPr>
          </a:p>
          <a:p>
            <a:pPr lvl="0">
              <a:defRPr sz="1800">
                <a:solidFill>
                  <a:srgbClr val="000000"/>
                </a:solidFill>
              </a:defRPr>
            </a:pPr>
            <a:r>
              <a:rPr sz="4600">
                <a:solidFill>
                  <a:srgbClr val="535353"/>
                </a:solidFill>
              </a:rPr>
              <a:t>Applications</a:t>
            </a:r>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 name="Shape 41"/>
          <p:cNvSpPr/>
          <p:nvPr>
            <p:ph type="title"/>
          </p:nvPr>
        </p:nvSpPr>
        <p:spPr>
          <a:prstGeom prst="rect">
            <a:avLst/>
          </a:prstGeom>
        </p:spPr>
        <p:txBody>
          <a:bodyPr/>
          <a:lstStyle/>
          <a:p>
            <a:pPr lvl="0">
              <a:defRPr sz="1800">
                <a:solidFill>
                  <a:srgbClr val="000000"/>
                </a:solidFill>
              </a:defRPr>
            </a:pPr>
            <a:r>
              <a:rPr sz="7200">
                <a:solidFill>
                  <a:srgbClr val="535353"/>
                </a:solidFill>
              </a:rPr>
              <a:t>introduction</a:t>
            </a:r>
          </a:p>
        </p:txBody>
      </p:sp>
      <p:sp>
        <p:nvSpPr>
          <p:cNvPr id="42" name="Shape 42"/>
          <p:cNvSpPr/>
          <p:nvPr>
            <p:ph type="body" idx="1"/>
          </p:nvPr>
        </p:nvSpPr>
        <p:spPr>
          <a:prstGeom prst="rect">
            <a:avLst/>
          </a:prstGeom>
        </p:spPr>
        <p:txBody>
          <a:bodyPr/>
          <a:lstStyle/>
          <a:p>
            <a:pPr lvl="0" marL="307212" indent="-307212" defTabSz="344677">
              <a:spcBef>
                <a:spcPts val="2700"/>
              </a:spcBef>
              <a:defRPr sz="1800">
                <a:solidFill>
                  <a:srgbClr val="000000"/>
                </a:solidFill>
              </a:defRPr>
            </a:pPr>
            <a:r>
              <a:rPr sz="2714">
                <a:solidFill>
                  <a:srgbClr val="535353"/>
                </a:solidFill>
              </a:rPr>
              <a:t>traditional mathematical techniques have drawbacks</a:t>
            </a:r>
            <a:endParaRPr sz="2714">
              <a:solidFill>
                <a:srgbClr val="535353"/>
              </a:solidFill>
            </a:endParaRPr>
          </a:p>
          <a:p>
            <a:pPr lvl="1" marL="959103" indent="-479551" defTabSz="344677">
              <a:spcBef>
                <a:spcPts val="2700"/>
              </a:spcBef>
              <a:buSzPct val="100000"/>
              <a:buAutoNum type="arabicPeriod" startAt="1"/>
              <a:defRPr sz="1800">
                <a:solidFill>
                  <a:srgbClr val="000000"/>
                </a:solidFill>
              </a:defRPr>
            </a:pPr>
            <a:r>
              <a:rPr sz="2714">
                <a:solidFill>
                  <a:srgbClr val="535353"/>
                </a:solidFill>
              </a:rPr>
              <a:t>Linear Programming(LP)</a:t>
            </a:r>
            <a:endParaRPr sz="2714">
              <a:solidFill>
                <a:srgbClr val="535353"/>
              </a:solidFill>
            </a:endParaRPr>
          </a:p>
          <a:p>
            <a:pPr lvl="1" marL="959103" indent="-479551" defTabSz="344677">
              <a:spcBef>
                <a:spcPts val="2700"/>
              </a:spcBef>
              <a:buSzPct val="100000"/>
              <a:buAutoNum type="arabicPeriod" startAt="1"/>
              <a:defRPr sz="1800">
                <a:solidFill>
                  <a:srgbClr val="000000"/>
                </a:solidFill>
              </a:defRPr>
            </a:pPr>
            <a:r>
              <a:rPr sz="2714">
                <a:solidFill>
                  <a:srgbClr val="535353"/>
                </a:solidFill>
              </a:rPr>
              <a:t>Non-Linear Programming(NLP)</a:t>
            </a:r>
            <a:endParaRPr sz="2714">
              <a:solidFill>
                <a:srgbClr val="535353"/>
              </a:solidFill>
            </a:endParaRPr>
          </a:p>
          <a:p>
            <a:pPr lvl="1" marL="959103" indent="-479551" defTabSz="344677">
              <a:spcBef>
                <a:spcPts val="2700"/>
              </a:spcBef>
              <a:buSzPct val="100000"/>
              <a:buAutoNum type="arabicPeriod" startAt="1"/>
              <a:defRPr sz="1800">
                <a:solidFill>
                  <a:srgbClr val="000000"/>
                </a:solidFill>
              </a:defRPr>
            </a:pPr>
            <a:r>
              <a:rPr sz="2714">
                <a:solidFill>
                  <a:srgbClr val="535353"/>
                </a:solidFill>
              </a:rPr>
              <a:t>Dynamic Programming(DP)</a:t>
            </a:r>
            <a:endParaRPr sz="2714">
              <a:solidFill>
                <a:srgbClr val="535353"/>
              </a:solidFill>
            </a:endParaRPr>
          </a:p>
          <a:p>
            <a:pPr lvl="0" marL="307212" indent="-307212" defTabSz="344677">
              <a:spcBef>
                <a:spcPts val="2700"/>
              </a:spcBef>
              <a:defRPr sz="1800">
                <a:solidFill>
                  <a:srgbClr val="000000"/>
                </a:solidFill>
              </a:defRPr>
            </a:pPr>
            <a:r>
              <a:rPr sz="2714">
                <a:solidFill>
                  <a:srgbClr val="535353"/>
                </a:solidFill>
              </a:rPr>
              <a:t>heuristic optimization techniques</a:t>
            </a:r>
            <a:endParaRPr sz="2714">
              <a:solidFill>
                <a:srgbClr val="535353"/>
              </a:solidFill>
            </a:endParaRPr>
          </a:p>
          <a:p>
            <a:pPr lvl="1" marL="959103" indent="-479551" defTabSz="344677">
              <a:spcBef>
                <a:spcPts val="2700"/>
              </a:spcBef>
              <a:buSzPct val="100000"/>
              <a:buAutoNum type="arabicPeriod" startAt="1"/>
              <a:defRPr sz="1800">
                <a:solidFill>
                  <a:srgbClr val="000000"/>
                </a:solidFill>
              </a:defRPr>
            </a:pPr>
            <a:r>
              <a:rPr sz="2714">
                <a:solidFill>
                  <a:srgbClr val="535353"/>
                </a:solidFill>
              </a:rPr>
              <a:t>Simulated Annealing(SA)</a:t>
            </a:r>
            <a:endParaRPr sz="2714">
              <a:solidFill>
                <a:srgbClr val="535353"/>
              </a:solidFill>
            </a:endParaRPr>
          </a:p>
          <a:p>
            <a:pPr lvl="1" marL="959103" indent="-479551" defTabSz="344677">
              <a:spcBef>
                <a:spcPts val="2700"/>
              </a:spcBef>
              <a:buSzPct val="100000"/>
              <a:buAutoNum type="arabicPeriod" startAt="1"/>
              <a:defRPr sz="1800">
                <a:solidFill>
                  <a:srgbClr val="000000"/>
                </a:solidFill>
              </a:defRPr>
            </a:pPr>
            <a:r>
              <a:rPr sz="2714">
                <a:solidFill>
                  <a:srgbClr val="535353"/>
                </a:solidFill>
              </a:rPr>
              <a:t>Tabu Search(TS)</a:t>
            </a:r>
            <a:endParaRPr sz="2714">
              <a:solidFill>
                <a:srgbClr val="535353"/>
              </a:solidFill>
            </a:endParaRPr>
          </a:p>
          <a:p>
            <a:pPr lvl="1" marL="959103" indent="-479551" defTabSz="344677">
              <a:spcBef>
                <a:spcPts val="2700"/>
              </a:spcBef>
              <a:buSzPct val="100000"/>
              <a:buAutoNum type="arabicPeriod" startAt="1"/>
              <a:defRPr sz="1800">
                <a:solidFill>
                  <a:srgbClr val="000000"/>
                </a:solidFill>
              </a:defRPr>
            </a:pPr>
            <a:r>
              <a:rPr sz="2714">
                <a:solidFill>
                  <a:srgbClr val="535353"/>
                </a:solidFill>
              </a:rPr>
              <a:t>Evolutionary Algorithms(EA): GA, ES, EP ,GP…</a:t>
            </a:r>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 name="Shape 44"/>
          <p:cNvSpPr/>
          <p:nvPr>
            <p:ph type="title"/>
          </p:nvPr>
        </p:nvSpPr>
        <p:spPr>
          <a:prstGeom prst="rect">
            <a:avLst/>
          </a:prstGeom>
        </p:spPr>
        <p:txBody>
          <a:bodyPr/>
          <a:lstStyle/>
          <a:p>
            <a:pPr lvl="0">
              <a:defRPr sz="1800">
                <a:solidFill>
                  <a:srgbClr val="000000"/>
                </a:solidFill>
              </a:defRPr>
            </a:pPr>
            <a:r>
              <a:rPr sz="7200">
                <a:solidFill>
                  <a:srgbClr val="535353"/>
                </a:solidFill>
              </a:rPr>
              <a:t>harmony search</a:t>
            </a:r>
          </a:p>
        </p:txBody>
      </p:sp>
      <p:sp>
        <p:nvSpPr>
          <p:cNvPr id="45" name="Shape 45"/>
          <p:cNvSpPr/>
          <p:nvPr>
            <p:ph type="body" idx="1"/>
          </p:nvPr>
        </p:nvSpPr>
        <p:spPr>
          <a:prstGeom prst="rect">
            <a:avLst/>
          </a:prstGeom>
        </p:spPr>
        <p:txBody>
          <a:bodyPr/>
          <a:lstStyle/>
          <a:p>
            <a:pPr lvl="0" marL="484251" indent="-484251" defTabSz="543305">
              <a:spcBef>
                <a:spcPts val="4200"/>
              </a:spcBef>
              <a:defRPr sz="1800">
                <a:solidFill>
                  <a:srgbClr val="000000"/>
                </a:solidFill>
              </a:defRPr>
            </a:pPr>
            <a:r>
              <a:rPr sz="4278">
                <a:solidFill>
                  <a:srgbClr val="535353"/>
                </a:solidFill>
              </a:rPr>
              <a:t>harmony in nature is a special relationship between several sound waves that have different frequencies</a:t>
            </a:r>
            <a:endParaRPr sz="4278">
              <a:solidFill>
                <a:srgbClr val="535353"/>
              </a:solidFill>
            </a:endParaRPr>
          </a:p>
          <a:p>
            <a:pPr lvl="0" marL="484251" indent="-484251" defTabSz="543305">
              <a:lnSpc>
                <a:spcPct val="100000"/>
              </a:lnSpc>
              <a:spcBef>
                <a:spcPts val="4200"/>
              </a:spcBef>
              <a:defRPr sz="1800">
                <a:solidFill>
                  <a:srgbClr val="000000"/>
                </a:solidFill>
              </a:defRPr>
            </a:pPr>
            <a:r>
              <a:rPr sz="4278">
                <a:solidFill>
                  <a:srgbClr val="535353"/>
                </a:solidFill>
              </a:rPr>
              <a:t>fantastic harmony ↔ global optimum</a:t>
            </a:r>
            <a:endParaRPr sz="4278">
              <a:solidFill>
                <a:srgbClr val="535353"/>
              </a:solidFill>
            </a:endParaRPr>
          </a:p>
          <a:p>
            <a:pPr lvl="0" marL="484251" indent="-484251" defTabSz="543305">
              <a:lnSpc>
                <a:spcPct val="100000"/>
              </a:lnSpc>
              <a:spcBef>
                <a:spcPts val="4200"/>
              </a:spcBef>
              <a:defRPr sz="1800">
                <a:solidFill>
                  <a:srgbClr val="000000"/>
                </a:solidFill>
              </a:defRPr>
            </a:pPr>
            <a:r>
              <a:rPr sz="4278">
                <a:solidFill>
                  <a:srgbClr val="535353"/>
                </a:solidFill>
              </a:rPr>
              <a:t>aesthetic estimation ↔ objective function</a:t>
            </a:r>
            <a:endParaRPr sz="4278">
              <a:solidFill>
                <a:srgbClr val="535353"/>
              </a:solidFill>
            </a:endParaRPr>
          </a:p>
          <a:p>
            <a:pPr lvl="0" marL="484251" indent="-484251" defTabSz="543305">
              <a:lnSpc>
                <a:spcPct val="100000"/>
              </a:lnSpc>
              <a:spcBef>
                <a:spcPts val="4200"/>
              </a:spcBef>
              <a:defRPr sz="1800">
                <a:solidFill>
                  <a:srgbClr val="000000"/>
                </a:solidFill>
              </a:defRPr>
            </a:pPr>
            <a:r>
              <a:rPr sz="4278">
                <a:solidFill>
                  <a:srgbClr val="535353"/>
                </a:solidFill>
              </a:rPr>
              <a:t>joined instruments ↔ variables</a:t>
            </a:r>
            <a:endParaRPr sz="4278">
              <a:solidFill>
                <a:srgbClr val="535353"/>
              </a:solidFill>
            </a:endParaRPr>
          </a:p>
          <a:p>
            <a:pPr lvl="0" marL="484251" indent="-484251" defTabSz="543305">
              <a:lnSpc>
                <a:spcPct val="100000"/>
              </a:lnSpc>
              <a:spcBef>
                <a:spcPts val="4200"/>
              </a:spcBef>
              <a:defRPr sz="1800">
                <a:solidFill>
                  <a:srgbClr val="000000"/>
                </a:solidFill>
              </a:defRPr>
            </a:pPr>
            <a:r>
              <a:rPr sz="4278">
                <a:solidFill>
                  <a:srgbClr val="535353"/>
                </a:solidFill>
              </a:rPr>
              <a:t>practices ↔ iterations</a:t>
            </a:r>
          </a:p>
        </p:txBody>
      </p:sp>
      <p:pic>
        <p:nvPicPr>
          <p:cNvPr id="46" name="pasted-image.pdf"/>
          <p:cNvPicPr/>
          <p:nvPr/>
        </p:nvPicPr>
        <p:blipFill>
          <a:blip r:embed="rId2">
            <a:extLst/>
          </a:blip>
          <a:stretch>
            <a:fillRect/>
          </a:stretch>
        </p:blipFill>
        <p:spPr>
          <a:xfrm>
            <a:off x="10171810" y="6864222"/>
            <a:ext cx="1855979" cy="1892555"/>
          </a:xfrm>
          <a:prstGeom prst="rect">
            <a:avLst/>
          </a:prstGeom>
          <a:ln w="12700">
            <a:miter lim="400000"/>
          </a:ln>
        </p:spPr>
      </p:pic>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lvl="0">
              <a:defRPr sz="1800">
                <a:solidFill>
                  <a:srgbClr val="000000"/>
                </a:solidFill>
              </a:defRPr>
            </a:pPr>
            <a:r>
              <a:rPr sz="7200">
                <a:solidFill>
                  <a:srgbClr val="535353"/>
                </a:solidFill>
              </a:rPr>
              <a:t>Algorithm</a:t>
            </a:r>
          </a:p>
        </p:txBody>
      </p:sp>
      <p:sp>
        <p:nvSpPr>
          <p:cNvPr id="49" name="Shape 49"/>
          <p:cNvSpPr/>
          <p:nvPr>
            <p:ph type="body" idx="1"/>
          </p:nvPr>
        </p:nvSpPr>
        <p:spPr>
          <a:prstGeom prst="rect">
            <a:avLst/>
          </a:prstGeom>
        </p:spPr>
        <p:txBody>
          <a:bodyPr/>
          <a:lstStyle/>
          <a:p>
            <a:pPr lvl="0" marL="772159" indent="-772159" defTabSz="554990">
              <a:spcBef>
                <a:spcPts val="4300"/>
              </a:spcBef>
              <a:buSzPct val="100000"/>
              <a:buAutoNum type="arabicPeriod" startAt="1"/>
              <a:defRPr sz="1800">
                <a:solidFill>
                  <a:srgbClr val="000000"/>
                </a:solidFill>
              </a:defRPr>
            </a:pPr>
            <a:r>
              <a:rPr sz="4370">
                <a:solidFill>
                  <a:srgbClr val="535353"/>
                </a:solidFill>
              </a:rPr>
              <a:t>Initialize a Harmony Memory(HM)</a:t>
            </a:r>
            <a:endParaRPr sz="4370">
              <a:solidFill>
                <a:srgbClr val="535353"/>
              </a:solidFill>
            </a:endParaRPr>
          </a:p>
          <a:p>
            <a:pPr lvl="0" marL="772159" indent="-772159" defTabSz="554990">
              <a:spcBef>
                <a:spcPts val="4300"/>
              </a:spcBef>
              <a:buSzPct val="100000"/>
              <a:buAutoNum type="arabicPeriod" startAt="1"/>
              <a:defRPr sz="1800">
                <a:solidFill>
                  <a:srgbClr val="000000"/>
                </a:solidFill>
              </a:defRPr>
            </a:pPr>
            <a:r>
              <a:rPr sz="4370">
                <a:solidFill>
                  <a:srgbClr val="535353"/>
                </a:solidFill>
              </a:rPr>
              <a:t>Improvise a new harmony from HM</a:t>
            </a:r>
            <a:endParaRPr sz="4370">
              <a:solidFill>
                <a:srgbClr val="535353"/>
              </a:solidFill>
            </a:endParaRPr>
          </a:p>
          <a:p>
            <a:pPr lvl="0" marL="772159" indent="-772159" defTabSz="554990">
              <a:spcBef>
                <a:spcPts val="4300"/>
              </a:spcBef>
              <a:buSzPct val="100000"/>
              <a:buAutoNum type="arabicPeriod" startAt="1"/>
              <a:defRPr sz="1800">
                <a:solidFill>
                  <a:srgbClr val="000000"/>
                </a:solidFill>
              </a:defRPr>
            </a:pPr>
            <a:r>
              <a:rPr sz="4370">
                <a:solidFill>
                  <a:srgbClr val="535353"/>
                </a:solidFill>
              </a:rPr>
              <a:t>If the new harmony is better than minimum harmony in HM, include the new harmony in HM, and exclude the minimum harmony from HM</a:t>
            </a:r>
            <a:endParaRPr sz="4370">
              <a:solidFill>
                <a:srgbClr val="535353"/>
              </a:solidFill>
            </a:endParaRPr>
          </a:p>
          <a:p>
            <a:pPr lvl="0" marL="772159" indent="-772159" defTabSz="554990">
              <a:spcBef>
                <a:spcPts val="4300"/>
              </a:spcBef>
              <a:buSzPct val="100000"/>
              <a:buAutoNum type="arabicPeriod" startAt="1"/>
              <a:defRPr sz="1800">
                <a:solidFill>
                  <a:srgbClr val="000000"/>
                </a:solidFill>
              </a:defRPr>
            </a:pPr>
            <a:r>
              <a:rPr sz="4370">
                <a:solidFill>
                  <a:srgbClr val="535353"/>
                </a:solidFill>
              </a:rPr>
              <a:t>If stopping criteria are not satisfied, go to Step 2</a:t>
            </a:r>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 name="Shape 51"/>
          <p:cNvSpPr/>
          <p:nvPr>
            <p:ph type="title"/>
          </p:nvPr>
        </p:nvSpPr>
        <p:spPr>
          <a:prstGeom prst="rect">
            <a:avLst/>
          </a:prstGeom>
        </p:spPr>
        <p:txBody>
          <a:bodyPr/>
          <a:lstStyle/>
          <a:p>
            <a:pPr lvl="0">
              <a:defRPr sz="1800">
                <a:solidFill>
                  <a:srgbClr val="000000"/>
                </a:solidFill>
              </a:defRPr>
            </a:pPr>
            <a:r>
              <a:rPr sz="7200">
                <a:solidFill>
                  <a:srgbClr val="535353"/>
                </a:solidFill>
              </a:rPr>
              <a:t>Step 1 &amp; 2</a:t>
            </a:r>
          </a:p>
        </p:txBody>
      </p:sp>
      <p:sp>
        <p:nvSpPr>
          <p:cNvPr id="52" name="Shape 52"/>
          <p:cNvSpPr/>
          <p:nvPr/>
        </p:nvSpPr>
        <p:spPr>
          <a:xfrm>
            <a:off x="725406" y="4106320"/>
            <a:ext cx="1247924" cy="622301"/>
          </a:xfrm>
          <a:prstGeom prst="rect">
            <a:avLst/>
          </a:prstGeom>
          <a:solidFill>
            <a:srgbClr val="212733"/>
          </a:solidFill>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defRPr>
                <a:solidFill>
                  <a:srgbClr val="FFFFFF"/>
                </a:solidFill>
              </a:defRPr>
            </a:lvl1pPr>
          </a:lstStyle>
          <a:p>
            <a:pPr lvl="0">
              <a:defRPr sz="1800">
                <a:solidFill>
                  <a:srgbClr val="000000"/>
                </a:solidFill>
              </a:defRPr>
            </a:pPr>
            <a:r>
              <a:rPr sz="3600">
                <a:solidFill>
                  <a:srgbClr val="FFFFFF"/>
                </a:solidFill>
              </a:rPr>
              <a:t>rank 1</a:t>
            </a:r>
          </a:p>
        </p:txBody>
      </p:sp>
      <p:sp>
        <p:nvSpPr>
          <p:cNvPr id="53" name="Shape 53"/>
          <p:cNvSpPr/>
          <p:nvPr/>
        </p:nvSpPr>
        <p:spPr>
          <a:xfrm>
            <a:off x="725406" y="5684167"/>
            <a:ext cx="1247924" cy="622301"/>
          </a:xfrm>
          <a:prstGeom prst="rect">
            <a:avLst/>
          </a:prstGeom>
          <a:solidFill>
            <a:srgbClr val="606B7E"/>
          </a:solidFill>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defRPr>
                <a:solidFill>
                  <a:srgbClr val="FFFFFF"/>
                </a:solidFill>
              </a:defRPr>
            </a:lvl1pPr>
          </a:lstStyle>
          <a:p>
            <a:pPr lvl="0">
              <a:defRPr sz="1800">
                <a:solidFill>
                  <a:srgbClr val="000000"/>
                </a:solidFill>
              </a:defRPr>
            </a:pPr>
            <a:r>
              <a:rPr sz="3600">
                <a:solidFill>
                  <a:srgbClr val="FFFFFF"/>
                </a:solidFill>
              </a:rPr>
              <a:t>rank 2</a:t>
            </a:r>
          </a:p>
        </p:txBody>
      </p:sp>
      <p:sp>
        <p:nvSpPr>
          <p:cNvPr id="54" name="Shape 54"/>
          <p:cNvSpPr/>
          <p:nvPr/>
        </p:nvSpPr>
        <p:spPr>
          <a:xfrm>
            <a:off x="725406" y="7154320"/>
            <a:ext cx="1247924" cy="622301"/>
          </a:xfrm>
          <a:prstGeom prst="rect">
            <a:avLst/>
          </a:prstGeom>
          <a:solidFill>
            <a:srgbClr val="B4B4B4"/>
          </a:solidFill>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defRPr>
                <a:solidFill>
                  <a:srgbClr val="FFFFFF"/>
                </a:solidFill>
              </a:defRPr>
            </a:lvl1pPr>
          </a:lstStyle>
          <a:p>
            <a:pPr lvl="0">
              <a:defRPr sz="1800">
                <a:solidFill>
                  <a:srgbClr val="000000"/>
                </a:solidFill>
              </a:defRPr>
            </a:pPr>
            <a:r>
              <a:rPr sz="3600">
                <a:solidFill>
                  <a:srgbClr val="FFFFFF"/>
                </a:solidFill>
              </a:rPr>
              <a:t>rank 3</a:t>
            </a:r>
          </a:p>
        </p:txBody>
      </p:sp>
      <p:sp>
        <p:nvSpPr>
          <p:cNvPr id="55" name="Shape 55"/>
          <p:cNvSpPr/>
          <p:nvPr/>
        </p:nvSpPr>
        <p:spPr>
          <a:xfrm>
            <a:off x="2549115" y="4119020"/>
            <a:ext cx="5767686" cy="622301"/>
          </a:xfrm>
          <a:prstGeom prst="rect">
            <a:avLst/>
          </a:prstGeom>
          <a:ln w="25400">
            <a:solidFill>
              <a:srgbClr val="808785"/>
            </a:solidFill>
            <a:miter lim="400000"/>
          </a:ln>
          <a:extLst>
            <a:ext uri="{C572A759-6A51-4108-AA02-DFA0A04FC94B}">
              <ma14:wrappingTextBoxFlag xmlns:ma14="http://schemas.microsoft.com/office/mac/drawingml/2011/main" val="1"/>
            </a:ext>
          </a:extLst>
        </p:spPr>
        <p:txBody>
          <a:bodyPr lIns="50800" tIns="50800" rIns="50800" bIns="50800" anchor="ctr"/>
          <a:lstStyle>
            <a:lvl1pPr algn="l"/>
          </a:lstStyle>
          <a:p>
            <a:pPr lvl="0">
              <a:defRPr sz="1800">
                <a:solidFill>
                  <a:srgbClr val="000000"/>
                </a:solidFill>
              </a:defRPr>
            </a:pPr>
            <a:r>
              <a:rPr sz="3600">
                <a:solidFill>
                  <a:srgbClr val="535353"/>
                </a:solidFill>
              </a:rPr>
              <a:t>C                   E                  G</a:t>
            </a:r>
          </a:p>
        </p:txBody>
      </p:sp>
      <p:sp>
        <p:nvSpPr>
          <p:cNvPr id="56" name="Shape 56"/>
          <p:cNvSpPr/>
          <p:nvPr/>
        </p:nvSpPr>
        <p:spPr>
          <a:xfrm>
            <a:off x="2549115" y="5696867"/>
            <a:ext cx="5767686" cy="622301"/>
          </a:xfrm>
          <a:prstGeom prst="rect">
            <a:avLst/>
          </a:prstGeom>
          <a:ln w="25400">
            <a:solidFill>
              <a:srgbClr val="808785"/>
            </a:solidFill>
            <a:miter lim="400000"/>
          </a:ln>
          <a:extLst>
            <a:ext uri="{C572A759-6A51-4108-AA02-DFA0A04FC94B}">
              <ma14:wrappingTextBoxFlag xmlns:ma14="http://schemas.microsoft.com/office/mac/drawingml/2011/main" val="1"/>
            </a:ext>
          </a:extLst>
        </p:spPr>
        <p:txBody>
          <a:bodyPr lIns="50800" tIns="50800" rIns="50800" bIns="50800" anchor="ctr"/>
          <a:lstStyle>
            <a:lvl1pPr algn="l"/>
          </a:lstStyle>
          <a:p>
            <a:pPr lvl="0">
              <a:defRPr sz="1800">
                <a:solidFill>
                  <a:srgbClr val="000000"/>
                </a:solidFill>
              </a:defRPr>
            </a:pPr>
            <a:r>
              <a:rPr sz="3600">
                <a:solidFill>
                  <a:srgbClr val="535353"/>
                </a:solidFill>
              </a:rPr>
              <a:t>C                   F                   A</a:t>
            </a:r>
          </a:p>
        </p:txBody>
      </p:sp>
      <p:sp>
        <p:nvSpPr>
          <p:cNvPr id="57" name="Shape 57"/>
          <p:cNvSpPr/>
          <p:nvPr/>
        </p:nvSpPr>
        <p:spPr>
          <a:xfrm>
            <a:off x="2549115" y="7167020"/>
            <a:ext cx="5767686" cy="622301"/>
          </a:xfrm>
          <a:prstGeom prst="rect">
            <a:avLst/>
          </a:prstGeom>
          <a:ln w="25400">
            <a:solidFill>
              <a:srgbClr val="808785"/>
            </a:solidFill>
            <a:miter lim="400000"/>
          </a:ln>
          <a:extLst>
            <a:ext uri="{C572A759-6A51-4108-AA02-DFA0A04FC94B}">
              <ma14:wrappingTextBoxFlag xmlns:ma14="http://schemas.microsoft.com/office/mac/drawingml/2011/main" val="1"/>
            </a:ext>
          </a:extLst>
        </p:spPr>
        <p:txBody>
          <a:bodyPr lIns="50800" tIns="50800" rIns="50800" bIns="50800" anchor="ctr"/>
          <a:lstStyle>
            <a:lvl1pPr algn="l"/>
          </a:lstStyle>
          <a:p>
            <a:pPr lvl="0">
              <a:defRPr sz="1800">
                <a:solidFill>
                  <a:srgbClr val="000000"/>
                </a:solidFill>
              </a:defRPr>
            </a:pPr>
            <a:r>
              <a:rPr sz="3600">
                <a:solidFill>
                  <a:srgbClr val="535353"/>
                </a:solidFill>
              </a:rPr>
              <a:t>B                   D                  G</a:t>
            </a:r>
          </a:p>
        </p:txBody>
      </p:sp>
      <p:sp>
        <p:nvSpPr>
          <p:cNvPr id="58" name="Shape 58"/>
          <p:cNvSpPr/>
          <p:nvPr/>
        </p:nvSpPr>
        <p:spPr>
          <a:xfrm>
            <a:off x="2422115" y="3145819"/>
            <a:ext cx="117157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535353"/>
                </a:solidFill>
              </a:rPr>
              <a:t>Fiddle</a:t>
            </a:r>
          </a:p>
        </p:txBody>
      </p:sp>
      <p:sp>
        <p:nvSpPr>
          <p:cNvPr id="59" name="Shape 59"/>
          <p:cNvSpPr/>
          <p:nvPr/>
        </p:nvSpPr>
        <p:spPr>
          <a:xfrm>
            <a:off x="4363516" y="3145819"/>
            <a:ext cx="213888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535353"/>
                </a:solidFill>
              </a:rPr>
              <a:t>Saxophone</a:t>
            </a:r>
          </a:p>
        </p:txBody>
      </p:sp>
      <p:sp>
        <p:nvSpPr>
          <p:cNvPr id="60" name="Shape 60"/>
          <p:cNvSpPr/>
          <p:nvPr/>
        </p:nvSpPr>
        <p:spPr>
          <a:xfrm>
            <a:off x="6790915" y="3145819"/>
            <a:ext cx="182790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535353"/>
                </a:solidFill>
              </a:rPr>
              <a:t>Keyboard</a:t>
            </a:r>
          </a:p>
        </p:txBody>
      </p:sp>
      <p:sp>
        <p:nvSpPr>
          <p:cNvPr id="61" name="Shape 61"/>
          <p:cNvSpPr/>
          <p:nvPr/>
        </p:nvSpPr>
        <p:spPr>
          <a:xfrm>
            <a:off x="9750362" y="3145819"/>
            <a:ext cx="19297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535353"/>
                </a:solidFill>
              </a:rPr>
              <a:t>Evaluation</a:t>
            </a:r>
          </a:p>
        </p:txBody>
      </p:sp>
      <p:sp>
        <p:nvSpPr>
          <p:cNvPr id="62" name="Shape 62"/>
          <p:cNvSpPr/>
          <p:nvPr/>
        </p:nvSpPr>
        <p:spPr>
          <a:xfrm>
            <a:off x="9855175" y="4106320"/>
            <a:ext cx="172008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535353"/>
                </a:solidFill>
              </a:rPr>
              <a:t>Excellent</a:t>
            </a:r>
          </a:p>
        </p:txBody>
      </p:sp>
      <p:sp>
        <p:nvSpPr>
          <p:cNvPr id="63" name="Shape 63"/>
          <p:cNvSpPr/>
          <p:nvPr/>
        </p:nvSpPr>
        <p:spPr>
          <a:xfrm>
            <a:off x="10129316" y="5684167"/>
            <a:ext cx="117179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535353"/>
                </a:solidFill>
              </a:rPr>
              <a:t>Good</a:t>
            </a:r>
          </a:p>
        </p:txBody>
      </p:sp>
      <p:sp>
        <p:nvSpPr>
          <p:cNvPr id="64" name="Shape 64"/>
          <p:cNvSpPr/>
          <p:nvPr/>
        </p:nvSpPr>
        <p:spPr>
          <a:xfrm>
            <a:off x="10341285" y="7154320"/>
            <a:ext cx="74786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535353"/>
                </a:solidFill>
              </a:rPr>
              <a:t>Fair</a:t>
            </a:r>
          </a:p>
        </p:txBody>
      </p:sp>
      <p:sp>
        <p:nvSpPr>
          <p:cNvPr id="65" name="Shape 65"/>
          <p:cNvSpPr/>
          <p:nvPr/>
        </p:nvSpPr>
        <p:spPr>
          <a:xfrm>
            <a:off x="491715" y="2731417"/>
            <a:ext cx="12021370" cy="5675066"/>
          </a:xfrm>
          <a:prstGeom prst="roundRect">
            <a:avLst>
              <a:gd name="adj" fmla="val 15000"/>
            </a:avLst>
          </a:prstGeom>
          <a:ln w="25400">
            <a:solidFill>
              <a:srgbClr val="808785"/>
            </a:solidFill>
            <a:prstDash val="sysDot"/>
            <a:miter lim="400000"/>
          </a:ln>
        </p:spPr>
        <p:txBody>
          <a:bodyPr lIns="0" tIns="0" rIns="0" bIns="0" anchor="ctr"/>
          <a:lstStyle/>
          <a:p>
            <a:pPr lvl="0"/>
          </a:p>
        </p:txBody>
      </p:sp>
      <p:sp>
        <p:nvSpPr>
          <p:cNvPr id="66" name="Shape 66"/>
          <p:cNvSpPr/>
          <p:nvPr/>
        </p:nvSpPr>
        <p:spPr>
          <a:xfrm>
            <a:off x="4725926" y="2185317"/>
            <a:ext cx="348816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535353"/>
                </a:solidFill>
              </a:rPr>
              <a:t>Harmony Memory</a:t>
            </a:r>
          </a:p>
        </p:txBody>
      </p:sp>
      <p:sp>
        <p:nvSpPr>
          <p:cNvPr id="67" name="Shape 67"/>
          <p:cNvSpPr/>
          <p:nvPr/>
        </p:nvSpPr>
        <p:spPr>
          <a:xfrm>
            <a:off x="2536415" y="8419182"/>
            <a:ext cx="42371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535353"/>
                </a:solidFill>
              </a:rPr>
              <a:t>C</a:t>
            </a:r>
          </a:p>
        </p:txBody>
      </p:sp>
      <p:sp>
        <p:nvSpPr>
          <p:cNvPr id="68" name="Shape 68"/>
          <p:cNvSpPr/>
          <p:nvPr/>
        </p:nvSpPr>
        <p:spPr>
          <a:xfrm>
            <a:off x="5206590" y="8451439"/>
            <a:ext cx="45273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535353"/>
                </a:solidFill>
              </a:rPr>
              <a:t>D</a:t>
            </a:r>
          </a:p>
        </p:txBody>
      </p:sp>
      <p:sp>
        <p:nvSpPr>
          <p:cNvPr id="69" name="Shape 69"/>
          <p:cNvSpPr/>
          <p:nvPr/>
        </p:nvSpPr>
        <p:spPr>
          <a:xfrm>
            <a:off x="7794837" y="8451439"/>
            <a:ext cx="4192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535353"/>
                </a:solidFill>
              </a:rPr>
              <a:t>A</a:t>
            </a:r>
          </a:p>
        </p:txBody>
      </p:sp>
      <p:sp>
        <p:nvSpPr>
          <p:cNvPr id="70" name="Shape 70"/>
          <p:cNvSpPr/>
          <p:nvPr/>
        </p:nvSpPr>
        <p:spPr>
          <a:xfrm>
            <a:off x="10398261" y="8483697"/>
            <a:ext cx="571501" cy="557786"/>
          </a:xfrm>
          <a:prstGeom prst="rect">
            <a:avLst/>
          </a:prstGeom>
          <a:solidFill>
            <a:srgbClr val="AB1802"/>
          </a:solidFill>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defRPr>
                <a:solidFill>
                  <a:srgbClr val="FFFFFF"/>
                </a:solidFill>
              </a:defRPr>
            </a:lvl1pPr>
          </a:lstStyle>
          <a:p>
            <a:pPr lvl="0">
              <a:defRPr sz="1800">
                <a:solidFill>
                  <a:srgbClr val="000000"/>
                </a:solidFill>
              </a:defRPr>
            </a:pPr>
            <a:r>
              <a:rPr sz="3600">
                <a:solidFill>
                  <a:srgbClr val="FFFFFF"/>
                </a:solidFill>
              </a:rPr>
              <a:t>？</a:t>
            </a:r>
          </a:p>
        </p:txBody>
      </p:sp>
      <p:grpSp>
        <p:nvGrpSpPr>
          <p:cNvPr id="74" name="Group 74"/>
          <p:cNvGrpSpPr/>
          <p:nvPr/>
        </p:nvGrpSpPr>
        <p:grpSpPr>
          <a:xfrm>
            <a:off x="2498315" y="3920079"/>
            <a:ext cx="547689" cy="4499104"/>
            <a:chOff x="-50800" y="-50800"/>
            <a:chExt cx="547687" cy="4499102"/>
          </a:xfrm>
        </p:grpSpPr>
        <p:sp>
          <p:nvSpPr>
            <p:cNvPr id="71" name="Shape 71"/>
            <p:cNvSpPr/>
            <p:nvPr/>
          </p:nvSpPr>
          <p:spPr>
            <a:xfrm flipH="1">
              <a:off x="199156" y="4021201"/>
              <a:ext cx="1" cy="427102"/>
            </a:xfrm>
            <a:prstGeom prst="line">
              <a:avLst/>
            </a:prstGeom>
            <a:noFill/>
            <a:ln w="25400" cap="flat">
              <a:solidFill>
                <a:srgbClr val="5A5F5E"/>
              </a:solidFill>
              <a:prstDash val="solid"/>
              <a:miter lim="400000"/>
              <a:tailEnd type="triangle" w="med" len="med"/>
            </a:ln>
            <a:effectLst/>
          </p:spPr>
          <p:txBody>
            <a:bodyPr wrap="square" lIns="50800" tIns="50800" rIns="50800" bIns="50800" numCol="1" anchor="ctr">
              <a:noAutofit/>
            </a:bodyPr>
            <a:lstStyle/>
            <a:p>
              <a:pPr lvl="0"/>
            </a:p>
          </p:txBody>
        </p:sp>
        <p:pic>
          <p:nvPicPr>
            <p:cNvPr id="72" name=""/>
            <p:cNvPicPr/>
            <p:nvPr/>
          </p:nvPicPr>
          <p:blipFill>
            <a:blip r:embed="rId2">
              <a:extLst/>
            </a:blip>
            <a:stretch>
              <a:fillRect/>
            </a:stretch>
          </p:blipFill>
          <p:spPr>
            <a:xfrm>
              <a:off x="-50800" y="-50800"/>
              <a:ext cx="547688" cy="4110102"/>
            </a:xfrm>
            <a:prstGeom prst="rect">
              <a:avLst/>
            </a:prstGeom>
            <a:effectLst/>
          </p:spPr>
        </p:pic>
      </p:grpSp>
      <p:grpSp>
        <p:nvGrpSpPr>
          <p:cNvPr id="78" name="Group 78"/>
          <p:cNvGrpSpPr/>
          <p:nvPr/>
        </p:nvGrpSpPr>
        <p:grpSpPr>
          <a:xfrm>
            <a:off x="5162487" y="3920079"/>
            <a:ext cx="547689" cy="4499104"/>
            <a:chOff x="-50800" y="-50800"/>
            <a:chExt cx="547687" cy="4499102"/>
          </a:xfrm>
        </p:grpSpPr>
        <p:sp>
          <p:nvSpPr>
            <p:cNvPr id="75" name="Shape 75"/>
            <p:cNvSpPr/>
            <p:nvPr/>
          </p:nvSpPr>
          <p:spPr>
            <a:xfrm flipH="1">
              <a:off x="199156" y="4021201"/>
              <a:ext cx="1" cy="427102"/>
            </a:xfrm>
            <a:prstGeom prst="line">
              <a:avLst/>
            </a:prstGeom>
            <a:noFill/>
            <a:ln w="25400" cap="flat">
              <a:solidFill>
                <a:srgbClr val="5A5F5E"/>
              </a:solidFill>
              <a:prstDash val="solid"/>
              <a:miter lim="400000"/>
              <a:tailEnd type="triangle" w="med" len="med"/>
            </a:ln>
            <a:effectLst/>
          </p:spPr>
          <p:txBody>
            <a:bodyPr wrap="square" lIns="50800" tIns="50800" rIns="50800" bIns="50800" numCol="1" anchor="ctr">
              <a:noAutofit/>
            </a:bodyPr>
            <a:lstStyle/>
            <a:p>
              <a:pPr lvl="0"/>
            </a:p>
          </p:txBody>
        </p:sp>
        <p:pic>
          <p:nvPicPr>
            <p:cNvPr id="76" name=""/>
            <p:cNvPicPr/>
            <p:nvPr/>
          </p:nvPicPr>
          <p:blipFill>
            <a:blip r:embed="rId3">
              <a:extLst/>
            </a:blip>
            <a:stretch>
              <a:fillRect/>
            </a:stretch>
          </p:blipFill>
          <p:spPr>
            <a:xfrm>
              <a:off x="-50800" y="-50800"/>
              <a:ext cx="547688" cy="4110102"/>
            </a:xfrm>
            <a:prstGeom prst="rect">
              <a:avLst/>
            </a:prstGeom>
            <a:effectLst/>
          </p:spPr>
        </p:pic>
      </p:grpSp>
      <p:grpSp>
        <p:nvGrpSpPr>
          <p:cNvPr id="82" name="Group 82"/>
          <p:cNvGrpSpPr/>
          <p:nvPr/>
        </p:nvGrpSpPr>
        <p:grpSpPr>
          <a:xfrm>
            <a:off x="7826660" y="3920079"/>
            <a:ext cx="547688" cy="4499104"/>
            <a:chOff x="-50800" y="-50800"/>
            <a:chExt cx="547687" cy="4499102"/>
          </a:xfrm>
        </p:grpSpPr>
        <p:sp>
          <p:nvSpPr>
            <p:cNvPr id="79" name="Shape 79"/>
            <p:cNvSpPr/>
            <p:nvPr/>
          </p:nvSpPr>
          <p:spPr>
            <a:xfrm flipH="1">
              <a:off x="199156" y="4021201"/>
              <a:ext cx="1" cy="427102"/>
            </a:xfrm>
            <a:prstGeom prst="line">
              <a:avLst/>
            </a:prstGeom>
            <a:noFill/>
            <a:ln w="25400" cap="flat">
              <a:solidFill>
                <a:srgbClr val="5A5F5E"/>
              </a:solidFill>
              <a:prstDash val="solid"/>
              <a:miter lim="400000"/>
              <a:tailEnd type="triangle" w="med" len="med"/>
            </a:ln>
            <a:effectLst/>
          </p:spPr>
          <p:txBody>
            <a:bodyPr wrap="square" lIns="50800" tIns="50800" rIns="50800" bIns="50800" numCol="1" anchor="ctr">
              <a:noAutofit/>
            </a:bodyPr>
            <a:lstStyle/>
            <a:p>
              <a:pPr lvl="0"/>
            </a:p>
          </p:txBody>
        </p:sp>
        <p:pic>
          <p:nvPicPr>
            <p:cNvPr id="80" name=""/>
            <p:cNvPicPr/>
            <p:nvPr/>
          </p:nvPicPr>
          <p:blipFill>
            <a:blip r:embed="rId4">
              <a:extLst/>
            </a:blip>
            <a:stretch>
              <a:fillRect/>
            </a:stretch>
          </p:blipFill>
          <p:spPr>
            <a:xfrm>
              <a:off x="-50800" y="-50800"/>
              <a:ext cx="547688" cy="4110102"/>
            </a:xfrm>
            <a:prstGeom prst="rect">
              <a:avLst/>
            </a:prstGeom>
            <a:effectLst/>
          </p:spPr>
        </p:pic>
      </p:gr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8" presetID="17" grpId="1" fill="hold">
                                  <p:stCondLst>
                                    <p:cond delay="0"/>
                                  </p:stCondLst>
                                  <p:iterate type="el" backwards="0">
                                    <p:tmAbs val="0"/>
                                  </p:iterate>
                                  <p:childTnLst>
                                    <p:set>
                                      <p:cBhvr>
                                        <p:cTn id="6" fill="hold"/>
                                        <p:tgtEl>
                                          <p:spTgt spid="74"/>
                                        </p:tgtEl>
                                        <p:attrNameLst>
                                          <p:attrName>style.visibility</p:attrName>
                                        </p:attrNameLst>
                                      </p:cBhvr>
                                      <p:to>
                                        <p:strVal val="visible"/>
                                      </p:to>
                                    </p:set>
                                    <p:anim calcmode="lin" valueType="num">
                                      <p:cBhvr>
                                        <p:cTn id="7" dur="1500" fill="hold"/>
                                        <p:tgtEl>
                                          <p:spTgt spid="74"/>
                                        </p:tgtEl>
                                        <p:attrNameLst>
                                          <p:attrName>ppt_x</p:attrName>
                                        </p:attrNameLst>
                                      </p:cBhvr>
                                      <p:tavLst>
                                        <p:tav tm="0">
                                          <p:val>
                                            <p:strVal val="#ppt_x-#ppt_w/2"/>
                                          </p:val>
                                        </p:tav>
                                        <p:tav tm="100000">
                                          <p:val>
                                            <p:strVal val="#ppt_x"/>
                                          </p:val>
                                        </p:tav>
                                      </p:tavLst>
                                    </p:anim>
                                    <p:anim calcmode="lin" valueType="num">
                                      <p:cBhvr>
                                        <p:cTn id="8" dur="1500" fill="hold"/>
                                        <p:tgtEl>
                                          <p:spTgt spid="74"/>
                                        </p:tgtEl>
                                        <p:attrNameLst>
                                          <p:attrName>ppt_y</p:attrName>
                                        </p:attrNameLst>
                                      </p:cBhvr>
                                      <p:tavLst>
                                        <p:tav tm="0">
                                          <p:val>
                                            <p:strVal val="#ppt_y"/>
                                          </p:val>
                                        </p:tav>
                                        <p:tav tm="100000">
                                          <p:val>
                                            <p:strVal val="#ppt_y"/>
                                          </p:val>
                                        </p:tav>
                                      </p:tavLst>
                                    </p:anim>
                                    <p:anim calcmode="lin" valueType="num">
                                      <p:cBhvr>
                                        <p:cTn id="9" dur="1500" fill="hold"/>
                                        <p:tgtEl>
                                          <p:spTgt spid="74"/>
                                        </p:tgtEl>
                                        <p:attrNameLst>
                                          <p:attrName>ppt_w</p:attrName>
                                        </p:attrNameLst>
                                      </p:cBhvr>
                                      <p:tavLst>
                                        <p:tav tm="0">
                                          <p:val>
                                            <p:fltVal val="0"/>
                                          </p:val>
                                        </p:tav>
                                        <p:tav tm="100000">
                                          <p:val>
                                            <p:strVal val="#ppt_w"/>
                                          </p:val>
                                        </p:tav>
                                      </p:tavLst>
                                    </p:anim>
                                    <p:anim calcmode="lin" valueType="num">
                                      <p:cBhvr>
                                        <p:cTn id="10" dur="1500" fill="hold"/>
                                        <p:tgtEl>
                                          <p:spTgt spid="74"/>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nodeType="clickEffect" presetClass="exit" presetSubtype="16" presetID="23" grpId="2" fill="hold">
                                  <p:stCondLst>
                                    <p:cond delay="0"/>
                                  </p:stCondLst>
                                  <p:iterate type="el" backwards="0">
                                    <p:tmAbs val="0"/>
                                  </p:iterate>
                                  <p:childTnLst>
                                    <p:anim calcmode="lin" valueType="num">
                                      <p:cBhvr>
                                        <p:cTn id="14" dur="750" fill="hold"/>
                                        <p:tgtEl>
                                          <p:spTgt spid="74"/>
                                        </p:tgtEl>
                                        <p:attrNameLst>
                                          <p:attrName>ppt_w</p:attrName>
                                        </p:attrNameLst>
                                      </p:cBhvr>
                                      <p:tavLst>
                                        <p:tav tm="0">
                                          <p:val>
                                            <p:strVal val="ppt_w"/>
                                          </p:val>
                                        </p:tav>
                                        <p:tav tm="100000">
                                          <p:val>
                                            <p:strVal val="4*ppt_w"/>
                                          </p:val>
                                        </p:tav>
                                      </p:tavLst>
                                    </p:anim>
                                    <p:anim calcmode="lin" valueType="num">
                                      <p:cBhvr>
                                        <p:cTn id="15" dur="750" fill="hold"/>
                                        <p:tgtEl>
                                          <p:spTgt spid="74"/>
                                        </p:tgtEl>
                                        <p:attrNameLst>
                                          <p:attrName>ppt_h</p:attrName>
                                        </p:attrNameLst>
                                      </p:cBhvr>
                                      <p:tavLst>
                                        <p:tav tm="0">
                                          <p:val>
                                            <p:strVal val="ppt_h"/>
                                          </p:val>
                                        </p:tav>
                                        <p:tav tm="100000">
                                          <p:val>
                                            <p:strVal val="4*ppt_h"/>
                                          </p:val>
                                        </p:tav>
                                      </p:tavLst>
                                    </p:anim>
                                    <p:set>
                                      <p:cBhvr>
                                        <p:cTn id="16" fill="hold">
                                          <p:stCondLst>
                                            <p:cond delay="749"/>
                                          </p:stCondLst>
                                        </p:cTn>
                                        <p:tgtEl>
                                          <p:spTgt spid="74"/>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nodeType="clickEffect" presetClass="entr" presetSubtype="8" presetID="17" grpId="3" fill="hold">
                                  <p:stCondLst>
                                    <p:cond delay="0"/>
                                  </p:stCondLst>
                                  <p:iterate type="el" backwards="0">
                                    <p:tmAbs val="0"/>
                                  </p:iterate>
                                  <p:childTnLst>
                                    <p:set>
                                      <p:cBhvr>
                                        <p:cTn id="20" fill="hold"/>
                                        <p:tgtEl>
                                          <p:spTgt spid="78"/>
                                        </p:tgtEl>
                                        <p:attrNameLst>
                                          <p:attrName>style.visibility</p:attrName>
                                        </p:attrNameLst>
                                      </p:cBhvr>
                                      <p:to>
                                        <p:strVal val="visible"/>
                                      </p:to>
                                    </p:set>
                                    <p:anim calcmode="lin" valueType="num">
                                      <p:cBhvr>
                                        <p:cTn id="21" dur="1500" fill="hold"/>
                                        <p:tgtEl>
                                          <p:spTgt spid="78"/>
                                        </p:tgtEl>
                                        <p:attrNameLst>
                                          <p:attrName>ppt_x</p:attrName>
                                        </p:attrNameLst>
                                      </p:cBhvr>
                                      <p:tavLst>
                                        <p:tav tm="0">
                                          <p:val>
                                            <p:strVal val="#ppt_x-#ppt_w/2"/>
                                          </p:val>
                                        </p:tav>
                                        <p:tav tm="100000">
                                          <p:val>
                                            <p:strVal val="#ppt_x"/>
                                          </p:val>
                                        </p:tav>
                                      </p:tavLst>
                                    </p:anim>
                                    <p:anim calcmode="lin" valueType="num">
                                      <p:cBhvr>
                                        <p:cTn id="22" dur="1500" fill="hold"/>
                                        <p:tgtEl>
                                          <p:spTgt spid="78"/>
                                        </p:tgtEl>
                                        <p:attrNameLst>
                                          <p:attrName>ppt_y</p:attrName>
                                        </p:attrNameLst>
                                      </p:cBhvr>
                                      <p:tavLst>
                                        <p:tav tm="0">
                                          <p:val>
                                            <p:strVal val="#ppt_y"/>
                                          </p:val>
                                        </p:tav>
                                        <p:tav tm="100000">
                                          <p:val>
                                            <p:strVal val="#ppt_y"/>
                                          </p:val>
                                        </p:tav>
                                      </p:tavLst>
                                    </p:anim>
                                    <p:anim calcmode="lin" valueType="num">
                                      <p:cBhvr>
                                        <p:cTn id="23" dur="1500" fill="hold"/>
                                        <p:tgtEl>
                                          <p:spTgt spid="78"/>
                                        </p:tgtEl>
                                        <p:attrNameLst>
                                          <p:attrName>ppt_w</p:attrName>
                                        </p:attrNameLst>
                                      </p:cBhvr>
                                      <p:tavLst>
                                        <p:tav tm="0">
                                          <p:val>
                                            <p:fltVal val="0"/>
                                          </p:val>
                                        </p:tav>
                                        <p:tav tm="100000">
                                          <p:val>
                                            <p:strVal val="#ppt_w"/>
                                          </p:val>
                                        </p:tav>
                                      </p:tavLst>
                                    </p:anim>
                                    <p:anim calcmode="lin" valueType="num">
                                      <p:cBhvr>
                                        <p:cTn id="24" dur="1500" fill="hold"/>
                                        <p:tgtEl>
                                          <p:spTgt spid="78"/>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nodeType="clickEffect" presetClass="exit" presetSubtype="16" presetID="23" grpId="4" fill="hold">
                                  <p:stCondLst>
                                    <p:cond delay="0"/>
                                  </p:stCondLst>
                                  <p:iterate type="el" backwards="0">
                                    <p:tmAbs val="0"/>
                                  </p:iterate>
                                  <p:childTnLst>
                                    <p:anim calcmode="lin" valueType="num">
                                      <p:cBhvr>
                                        <p:cTn id="28" dur="750" fill="hold"/>
                                        <p:tgtEl>
                                          <p:spTgt spid="78"/>
                                        </p:tgtEl>
                                        <p:attrNameLst>
                                          <p:attrName>ppt_w</p:attrName>
                                        </p:attrNameLst>
                                      </p:cBhvr>
                                      <p:tavLst>
                                        <p:tav tm="0">
                                          <p:val>
                                            <p:strVal val="ppt_w"/>
                                          </p:val>
                                        </p:tav>
                                        <p:tav tm="100000">
                                          <p:val>
                                            <p:strVal val="4*ppt_w"/>
                                          </p:val>
                                        </p:tav>
                                      </p:tavLst>
                                    </p:anim>
                                    <p:anim calcmode="lin" valueType="num">
                                      <p:cBhvr>
                                        <p:cTn id="29" dur="750" fill="hold"/>
                                        <p:tgtEl>
                                          <p:spTgt spid="78"/>
                                        </p:tgtEl>
                                        <p:attrNameLst>
                                          <p:attrName>ppt_h</p:attrName>
                                        </p:attrNameLst>
                                      </p:cBhvr>
                                      <p:tavLst>
                                        <p:tav tm="0">
                                          <p:val>
                                            <p:strVal val="ppt_h"/>
                                          </p:val>
                                        </p:tav>
                                        <p:tav tm="100000">
                                          <p:val>
                                            <p:strVal val="4*ppt_h"/>
                                          </p:val>
                                        </p:tav>
                                      </p:tavLst>
                                    </p:anim>
                                    <p:set>
                                      <p:cBhvr>
                                        <p:cTn id="30" fill="hold">
                                          <p:stCondLst>
                                            <p:cond delay="749"/>
                                          </p:stCondLst>
                                        </p:cTn>
                                        <p:tgtEl>
                                          <p:spTgt spid="78"/>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nodeType="clickEffect" presetClass="entr" presetSubtype="8" presetID="17" grpId="5" fill="hold">
                                  <p:stCondLst>
                                    <p:cond delay="0"/>
                                  </p:stCondLst>
                                  <p:iterate type="el" backwards="0">
                                    <p:tmAbs val="0"/>
                                  </p:iterate>
                                  <p:childTnLst>
                                    <p:set>
                                      <p:cBhvr>
                                        <p:cTn id="34" fill="hold"/>
                                        <p:tgtEl>
                                          <p:spTgt spid="82"/>
                                        </p:tgtEl>
                                        <p:attrNameLst>
                                          <p:attrName>style.visibility</p:attrName>
                                        </p:attrNameLst>
                                      </p:cBhvr>
                                      <p:to>
                                        <p:strVal val="visible"/>
                                      </p:to>
                                    </p:set>
                                    <p:anim calcmode="lin" valueType="num">
                                      <p:cBhvr>
                                        <p:cTn id="35" dur="1500" fill="hold"/>
                                        <p:tgtEl>
                                          <p:spTgt spid="82"/>
                                        </p:tgtEl>
                                        <p:attrNameLst>
                                          <p:attrName>ppt_x</p:attrName>
                                        </p:attrNameLst>
                                      </p:cBhvr>
                                      <p:tavLst>
                                        <p:tav tm="0">
                                          <p:val>
                                            <p:strVal val="#ppt_x-#ppt_w/2"/>
                                          </p:val>
                                        </p:tav>
                                        <p:tav tm="100000">
                                          <p:val>
                                            <p:strVal val="#ppt_x"/>
                                          </p:val>
                                        </p:tav>
                                      </p:tavLst>
                                    </p:anim>
                                    <p:anim calcmode="lin" valueType="num">
                                      <p:cBhvr>
                                        <p:cTn id="36" dur="1500" fill="hold"/>
                                        <p:tgtEl>
                                          <p:spTgt spid="82"/>
                                        </p:tgtEl>
                                        <p:attrNameLst>
                                          <p:attrName>ppt_y</p:attrName>
                                        </p:attrNameLst>
                                      </p:cBhvr>
                                      <p:tavLst>
                                        <p:tav tm="0">
                                          <p:val>
                                            <p:strVal val="#ppt_y"/>
                                          </p:val>
                                        </p:tav>
                                        <p:tav tm="100000">
                                          <p:val>
                                            <p:strVal val="#ppt_y"/>
                                          </p:val>
                                        </p:tav>
                                      </p:tavLst>
                                    </p:anim>
                                    <p:anim calcmode="lin" valueType="num">
                                      <p:cBhvr>
                                        <p:cTn id="37" dur="1500" fill="hold"/>
                                        <p:tgtEl>
                                          <p:spTgt spid="82"/>
                                        </p:tgtEl>
                                        <p:attrNameLst>
                                          <p:attrName>ppt_w</p:attrName>
                                        </p:attrNameLst>
                                      </p:cBhvr>
                                      <p:tavLst>
                                        <p:tav tm="0">
                                          <p:val>
                                            <p:fltVal val="0"/>
                                          </p:val>
                                        </p:tav>
                                        <p:tav tm="100000">
                                          <p:val>
                                            <p:strVal val="#ppt_w"/>
                                          </p:val>
                                        </p:tav>
                                      </p:tavLst>
                                    </p:anim>
                                    <p:anim calcmode="lin" valueType="num">
                                      <p:cBhvr>
                                        <p:cTn id="38" dur="1500" fill="hold"/>
                                        <p:tgtEl>
                                          <p:spTgt spid="82"/>
                                        </p:tgtEl>
                                        <p:attrNameLst>
                                          <p:attrName>ppt_h</p:attrName>
                                        </p:attrNameLst>
                                      </p:cBhvr>
                                      <p:tavLst>
                                        <p:tav tm="0">
                                          <p:val>
                                            <p:strVal val="#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nodeType="clickEffect" presetClass="exit" presetSubtype="16" presetID="23" grpId="6" fill="hold">
                                  <p:stCondLst>
                                    <p:cond delay="0"/>
                                  </p:stCondLst>
                                  <p:iterate type="el" backwards="0">
                                    <p:tmAbs val="0"/>
                                  </p:iterate>
                                  <p:childTnLst>
                                    <p:anim calcmode="lin" valueType="num">
                                      <p:cBhvr>
                                        <p:cTn id="42" dur="750" fill="hold"/>
                                        <p:tgtEl>
                                          <p:spTgt spid="82"/>
                                        </p:tgtEl>
                                        <p:attrNameLst>
                                          <p:attrName>ppt_w</p:attrName>
                                        </p:attrNameLst>
                                      </p:cBhvr>
                                      <p:tavLst>
                                        <p:tav tm="0">
                                          <p:val>
                                            <p:strVal val="ppt_w"/>
                                          </p:val>
                                        </p:tav>
                                        <p:tav tm="100000">
                                          <p:val>
                                            <p:strVal val="4*ppt_w"/>
                                          </p:val>
                                        </p:tav>
                                      </p:tavLst>
                                    </p:anim>
                                    <p:anim calcmode="lin" valueType="num">
                                      <p:cBhvr>
                                        <p:cTn id="43" dur="750" fill="hold"/>
                                        <p:tgtEl>
                                          <p:spTgt spid="82"/>
                                        </p:tgtEl>
                                        <p:attrNameLst>
                                          <p:attrName>ppt_h</p:attrName>
                                        </p:attrNameLst>
                                      </p:cBhvr>
                                      <p:tavLst>
                                        <p:tav tm="0">
                                          <p:val>
                                            <p:strVal val="ppt_h"/>
                                          </p:val>
                                        </p:tav>
                                        <p:tav tm="100000">
                                          <p:val>
                                            <p:strVal val="4*ppt_h"/>
                                          </p:val>
                                        </p:tav>
                                      </p:tavLst>
                                    </p:anim>
                                    <p:set>
                                      <p:cBhvr>
                                        <p:cTn id="44" fill="hold">
                                          <p:stCondLst>
                                            <p:cond delay="749"/>
                                          </p:stCondLst>
                                        </p:cTn>
                                        <p:tgtEl>
                                          <p:spTgt spid="8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8" grpId="3"/>
      <p:bldP build="whole" bldLvl="1" animBg="1" rev="0" advAuto="0" spid="78" grpId="4"/>
      <p:bldP build="whole" bldLvl="1" animBg="1" rev="0" advAuto="0" spid="74" grpId="1"/>
      <p:bldP build="whole" bldLvl="1" animBg="1" rev="0" advAuto="0" spid="74" grpId="2"/>
      <p:bldP build="whole" bldLvl="1" animBg="1" rev="0" advAuto="0" spid="82" grpId="5"/>
      <p:bldP build="whole" bldLvl="1" animBg="1" rev="0" advAuto="0" spid="82" grpId="6"/>
    </p:bldLst>
  </p:timing>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4" name="Shape 84"/>
          <p:cNvSpPr/>
          <p:nvPr/>
        </p:nvSpPr>
        <p:spPr>
          <a:xfrm>
            <a:off x="2549115" y="4119020"/>
            <a:ext cx="5767686" cy="622301"/>
          </a:xfrm>
          <a:prstGeom prst="rect">
            <a:avLst/>
          </a:prstGeom>
          <a:ln w="25400">
            <a:solidFill>
              <a:srgbClr val="808785"/>
            </a:solidFill>
            <a:miter lim="400000"/>
          </a:ln>
          <a:extLst>
            <a:ext uri="{C572A759-6A51-4108-AA02-DFA0A04FC94B}">
              <ma14:wrappingTextBoxFlag xmlns:ma14="http://schemas.microsoft.com/office/mac/drawingml/2011/main" val="1"/>
            </a:ext>
          </a:extLst>
        </p:spPr>
        <p:txBody>
          <a:bodyPr lIns="50800" tIns="50800" rIns="50800" bIns="50800" anchor="ctr"/>
          <a:lstStyle>
            <a:lvl1pPr algn="l"/>
          </a:lstStyle>
          <a:p>
            <a:pPr lvl="0">
              <a:defRPr sz="1800">
                <a:solidFill>
                  <a:srgbClr val="000000"/>
                </a:solidFill>
              </a:defRPr>
            </a:pPr>
            <a:r>
              <a:rPr sz="3600">
                <a:solidFill>
                  <a:srgbClr val="535353"/>
                </a:solidFill>
              </a:rPr>
              <a:t>2                   2                    1</a:t>
            </a:r>
          </a:p>
        </p:txBody>
      </p:sp>
      <p:sp>
        <p:nvSpPr>
          <p:cNvPr id="85" name="Shape 85"/>
          <p:cNvSpPr/>
          <p:nvPr/>
        </p:nvSpPr>
        <p:spPr>
          <a:xfrm>
            <a:off x="2549115" y="5696867"/>
            <a:ext cx="5767686" cy="622301"/>
          </a:xfrm>
          <a:prstGeom prst="rect">
            <a:avLst/>
          </a:prstGeom>
          <a:ln w="25400">
            <a:solidFill>
              <a:srgbClr val="808785"/>
            </a:solidFill>
            <a:miter lim="400000"/>
          </a:ln>
          <a:extLst>
            <a:ext uri="{C572A759-6A51-4108-AA02-DFA0A04FC94B}">
              <ma14:wrappingTextBoxFlag xmlns:ma14="http://schemas.microsoft.com/office/mac/drawingml/2011/main" val="1"/>
            </a:ext>
          </a:extLst>
        </p:spPr>
        <p:txBody>
          <a:bodyPr lIns="50800" tIns="50800" rIns="50800" bIns="50800" anchor="ctr"/>
          <a:lstStyle>
            <a:lvl1pPr algn="l"/>
          </a:lstStyle>
          <a:p>
            <a:pPr lvl="0">
              <a:defRPr sz="1800">
                <a:solidFill>
                  <a:srgbClr val="000000"/>
                </a:solidFill>
              </a:defRPr>
            </a:pPr>
            <a:r>
              <a:rPr sz="3600">
                <a:solidFill>
                  <a:srgbClr val="535353"/>
                </a:solidFill>
              </a:rPr>
              <a:t>1                   3                    4</a:t>
            </a:r>
          </a:p>
        </p:txBody>
      </p:sp>
      <p:sp>
        <p:nvSpPr>
          <p:cNvPr id="86" name="Shape 86"/>
          <p:cNvSpPr/>
          <p:nvPr/>
        </p:nvSpPr>
        <p:spPr>
          <a:xfrm>
            <a:off x="2549115" y="7167020"/>
            <a:ext cx="5767686" cy="622301"/>
          </a:xfrm>
          <a:prstGeom prst="rect">
            <a:avLst/>
          </a:prstGeom>
          <a:ln w="25400">
            <a:solidFill>
              <a:srgbClr val="808785"/>
            </a:solidFill>
            <a:miter lim="400000"/>
          </a:ln>
          <a:extLst>
            <a:ext uri="{C572A759-6A51-4108-AA02-DFA0A04FC94B}">
              <ma14:wrappingTextBoxFlag xmlns:ma14="http://schemas.microsoft.com/office/mac/drawingml/2011/main" val="1"/>
            </a:ext>
          </a:extLst>
        </p:spPr>
        <p:txBody>
          <a:bodyPr lIns="50800" tIns="50800" rIns="50800" bIns="50800" anchor="ctr"/>
          <a:lstStyle>
            <a:lvl1pPr algn="l"/>
          </a:lstStyle>
          <a:p>
            <a:pPr lvl="0">
              <a:defRPr sz="1800">
                <a:solidFill>
                  <a:srgbClr val="000000"/>
                </a:solidFill>
              </a:defRPr>
            </a:pPr>
            <a:r>
              <a:rPr sz="3600">
                <a:solidFill>
                  <a:srgbClr val="535353"/>
                </a:solidFill>
              </a:rPr>
              <a:t>5                   3                    3</a:t>
            </a:r>
          </a:p>
        </p:txBody>
      </p:sp>
      <p:sp>
        <p:nvSpPr>
          <p:cNvPr id="87" name="Shape 87"/>
          <p:cNvSpPr/>
          <p:nvPr/>
        </p:nvSpPr>
        <p:spPr>
          <a:xfrm>
            <a:off x="2422115" y="3145819"/>
            <a:ext cx="117157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535353"/>
                </a:solidFill>
              </a:rPr>
              <a:t>Fiddle</a:t>
            </a:r>
          </a:p>
        </p:txBody>
      </p:sp>
      <p:sp>
        <p:nvSpPr>
          <p:cNvPr id="88" name="Shape 88"/>
          <p:cNvSpPr/>
          <p:nvPr/>
        </p:nvSpPr>
        <p:spPr>
          <a:xfrm>
            <a:off x="4363516" y="3145819"/>
            <a:ext cx="213888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535353"/>
                </a:solidFill>
              </a:rPr>
              <a:t>Saxophone</a:t>
            </a:r>
          </a:p>
        </p:txBody>
      </p:sp>
      <p:sp>
        <p:nvSpPr>
          <p:cNvPr id="89" name="Shape 89"/>
          <p:cNvSpPr/>
          <p:nvPr/>
        </p:nvSpPr>
        <p:spPr>
          <a:xfrm>
            <a:off x="6790915" y="3145819"/>
            <a:ext cx="182790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535353"/>
                </a:solidFill>
              </a:rPr>
              <a:t>Keyboard</a:t>
            </a:r>
          </a:p>
        </p:txBody>
      </p:sp>
      <p:sp>
        <p:nvSpPr>
          <p:cNvPr id="90" name="Shape 90"/>
          <p:cNvSpPr/>
          <p:nvPr/>
        </p:nvSpPr>
        <p:spPr>
          <a:xfrm>
            <a:off x="9750362" y="3145819"/>
            <a:ext cx="19297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535353"/>
                </a:solidFill>
              </a:rPr>
              <a:t>Evaluation</a:t>
            </a:r>
          </a:p>
        </p:txBody>
      </p:sp>
      <p:sp>
        <p:nvSpPr>
          <p:cNvPr id="91" name="Shape 91"/>
          <p:cNvSpPr/>
          <p:nvPr/>
        </p:nvSpPr>
        <p:spPr>
          <a:xfrm>
            <a:off x="10543765" y="4106320"/>
            <a:ext cx="34290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535353"/>
                </a:solidFill>
              </a:rPr>
              <a:t>4</a:t>
            </a:r>
          </a:p>
        </p:txBody>
      </p:sp>
      <p:sp>
        <p:nvSpPr>
          <p:cNvPr id="92" name="Shape 92"/>
          <p:cNvSpPr/>
          <p:nvPr/>
        </p:nvSpPr>
        <p:spPr>
          <a:xfrm>
            <a:off x="10429465" y="5684167"/>
            <a:ext cx="57150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535353"/>
                </a:solidFill>
              </a:rPr>
              <a:t>13</a:t>
            </a:r>
          </a:p>
        </p:txBody>
      </p:sp>
      <p:sp>
        <p:nvSpPr>
          <p:cNvPr id="93" name="Shape 93"/>
          <p:cNvSpPr/>
          <p:nvPr/>
        </p:nvSpPr>
        <p:spPr>
          <a:xfrm>
            <a:off x="10429465" y="7154320"/>
            <a:ext cx="57150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535353"/>
                </a:solidFill>
              </a:rPr>
              <a:t>16</a:t>
            </a:r>
          </a:p>
        </p:txBody>
      </p:sp>
      <p:sp>
        <p:nvSpPr>
          <p:cNvPr id="94" name="Shape 94"/>
          <p:cNvSpPr/>
          <p:nvPr/>
        </p:nvSpPr>
        <p:spPr>
          <a:xfrm>
            <a:off x="491715" y="2731417"/>
            <a:ext cx="12021370" cy="5675066"/>
          </a:xfrm>
          <a:prstGeom prst="roundRect">
            <a:avLst>
              <a:gd name="adj" fmla="val 15000"/>
            </a:avLst>
          </a:prstGeom>
          <a:ln w="25400">
            <a:solidFill>
              <a:srgbClr val="808785"/>
            </a:solidFill>
            <a:prstDash val="sysDot"/>
            <a:miter lim="400000"/>
          </a:ln>
        </p:spPr>
        <p:txBody>
          <a:bodyPr lIns="0" tIns="0" rIns="0" bIns="0" anchor="ctr"/>
          <a:lstStyle/>
          <a:p>
            <a:pPr lvl="0"/>
          </a:p>
        </p:txBody>
      </p:sp>
      <p:sp>
        <p:nvSpPr>
          <p:cNvPr id="95" name="Shape 95"/>
          <p:cNvSpPr/>
          <p:nvPr/>
        </p:nvSpPr>
        <p:spPr>
          <a:xfrm>
            <a:off x="966706" y="2096417"/>
            <a:ext cx="856401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a:defRPr sz="1800">
                <a:solidFill>
                  <a:srgbClr val="000000"/>
                </a:solidFill>
              </a:defRPr>
            </a:pPr>
            <a:r>
              <a:rPr sz="3600">
                <a:solidFill>
                  <a:srgbClr val="EB3D44"/>
                </a:solidFill>
              </a:rPr>
              <a:t>Min      (x</a:t>
            </a:r>
            <a:r>
              <a:rPr baseline="-5999" sz="3600">
                <a:solidFill>
                  <a:srgbClr val="EB3D44"/>
                </a:solidFill>
              </a:rPr>
              <a:t>1</a:t>
            </a:r>
            <a:r>
              <a:rPr sz="3600">
                <a:solidFill>
                  <a:srgbClr val="EB3D44"/>
                </a:solidFill>
              </a:rPr>
              <a:t>-2)</a:t>
            </a:r>
            <a:r>
              <a:rPr baseline="31999" sz="3600">
                <a:solidFill>
                  <a:srgbClr val="EB3D44"/>
                </a:solidFill>
              </a:rPr>
              <a:t>2    </a:t>
            </a:r>
            <a:r>
              <a:rPr sz="3600">
                <a:solidFill>
                  <a:srgbClr val="EB3D44"/>
                </a:solidFill>
              </a:rPr>
              <a:t>+    (x</a:t>
            </a:r>
            <a:r>
              <a:rPr baseline="-5999" sz="3600">
                <a:solidFill>
                  <a:srgbClr val="EB3D44"/>
                </a:solidFill>
              </a:rPr>
              <a:t>2</a:t>
            </a:r>
            <a:r>
              <a:rPr sz="3600">
                <a:solidFill>
                  <a:srgbClr val="EB3D44"/>
                </a:solidFill>
              </a:rPr>
              <a:t>-2)</a:t>
            </a:r>
            <a:r>
              <a:rPr baseline="31999" sz="3600">
                <a:solidFill>
                  <a:srgbClr val="EB3D44"/>
                </a:solidFill>
              </a:rPr>
              <a:t>4     </a:t>
            </a:r>
            <a:r>
              <a:rPr sz="3600">
                <a:solidFill>
                  <a:srgbClr val="EB3D44"/>
                </a:solidFill>
              </a:rPr>
              <a:t>+    (x</a:t>
            </a:r>
            <a:r>
              <a:rPr baseline="-5999" sz="3600">
                <a:solidFill>
                  <a:srgbClr val="EB3D44"/>
                </a:solidFill>
              </a:rPr>
              <a:t>3</a:t>
            </a:r>
            <a:r>
              <a:rPr sz="3600">
                <a:solidFill>
                  <a:srgbClr val="EB3D44"/>
                </a:solidFill>
              </a:rPr>
              <a:t>-2)</a:t>
            </a:r>
            <a:r>
              <a:rPr baseline="31999" sz="3600">
                <a:solidFill>
                  <a:srgbClr val="EB3D44"/>
                </a:solidFill>
              </a:rPr>
              <a:t>2      </a:t>
            </a:r>
            <a:r>
              <a:rPr sz="3600">
                <a:solidFill>
                  <a:srgbClr val="EB3D44"/>
                </a:solidFill>
              </a:rPr>
              <a:t>+3</a:t>
            </a:r>
          </a:p>
        </p:txBody>
      </p:sp>
      <p:sp>
        <p:nvSpPr>
          <p:cNvPr id="96" name="Shape 96"/>
          <p:cNvSpPr/>
          <p:nvPr/>
        </p:nvSpPr>
        <p:spPr>
          <a:xfrm>
            <a:off x="10341396" y="2096417"/>
            <a:ext cx="74763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EB3D44"/>
                </a:solidFill>
              </a:defRPr>
            </a:lvl1pPr>
          </a:lstStyle>
          <a:p>
            <a:pPr lvl="0">
              <a:defRPr sz="1800">
                <a:solidFill>
                  <a:srgbClr val="000000"/>
                </a:solidFill>
              </a:defRPr>
            </a:pPr>
            <a:r>
              <a:rPr sz="3600">
                <a:solidFill>
                  <a:srgbClr val="EB3D44"/>
                </a:solidFill>
              </a:rPr>
              <a:t>f(x)</a:t>
            </a:r>
          </a:p>
        </p:txBody>
      </p:sp>
      <p:sp>
        <p:nvSpPr>
          <p:cNvPr id="97" name="Shape 97"/>
          <p:cNvSpPr/>
          <p:nvPr/>
        </p:nvSpPr>
        <p:spPr>
          <a:xfrm>
            <a:off x="2576822" y="8419182"/>
            <a:ext cx="34290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A61702"/>
                </a:solidFill>
              </a:defRPr>
            </a:lvl1pPr>
          </a:lstStyle>
          <a:p>
            <a:pPr lvl="0">
              <a:defRPr sz="1800">
                <a:solidFill>
                  <a:srgbClr val="000000"/>
                </a:solidFill>
              </a:defRPr>
            </a:pPr>
            <a:r>
              <a:rPr sz="3600">
                <a:solidFill>
                  <a:srgbClr val="A61702"/>
                </a:solidFill>
              </a:rPr>
              <a:t>1</a:t>
            </a:r>
          </a:p>
        </p:txBody>
      </p:sp>
      <p:sp>
        <p:nvSpPr>
          <p:cNvPr id="98" name="Shape 98"/>
          <p:cNvSpPr/>
          <p:nvPr/>
        </p:nvSpPr>
        <p:spPr>
          <a:xfrm>
            <a:off x="5209914" y="8451439"/>
            <a:ext cx="34290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A61702"/>
                </a:solidFill>
              </a:defRPr>
            </a:lvl1pPr>
          </a:lstStyle>
          <a:p>
            <a:pPr lvl="0">
              <a:defRPr sz="1800">
                <a:solidFill>
                  <a:srgbClr val="000000"/>
                </a:solidFill>
              </a:defRPr>
            </a:pPr>
            <a:r>
              <a:rPr sz="3600">
                <a:solidFill>
                  <a:srgbClr val="A61702"/>
                </a:solidFill>
              </a:rPr>
              <a:t>2</a:t>
            </a:r>
          </a:p>
        </p:txBody>
      </p:sp>
      <p:sp>
        <p:nvSpPr>
          <p:cNvPr id="99" name="Shape 99"/>
          <p:cNvSpPr/>
          <p:nvPr/>
        </p:nvSpPr>
        <p:spPr>
          <a:xfrm>
            <a:off x="7877460" y="8451439"/>
            <a:ext cx="34290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A61702"/>
                </a:solidFill>
              </a:defRPr>
            </a:lvl1pPr>
          </a:lstStyle>
          <a:p>
            <a:pPr lvl="0">
              <a:defRPr sz="1800">
                <a:solidFill>
                  <a:srgbClr val="000000"/>
                </a:solidFill>
              </a:defRPr>
            </a:pPr>
            <a:r>
              <a:rPr sz="3600">
                <a:solidFill>
                  <a:srgbClr val="A61702"/>
                </a:solidFill>
              </a:rPr>
              <a:t>3</a:t>
            </a:r>
          </a:p>
        </p:txBody>
      </p:sp>
      <p:sp>
        <p:nvSpPr>
          <p:cNvPr id="100" name="Shape 100"/>
          <p:cNvSpPr/>
          <p:nvPr/>
        </p:nvSpPr>
        <p:spPr>
          <a:xfrm>
            <a:off x="10543765" y="8419182"/>
            <a:ext cx="342901" cy="622301"/>
          </a:xfrm>
          <a:prstGeom prst="rect">
            <a:avLst/>
          </a:prstGeom>
          <a:solidFill>
            <a:srgbClr val="AB1802"/>
          </a:solidFill>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defRPr>
                <a:solidFill>
                  <a:srgbClr val="FFFFFF"/>
                </a:solidFill>
              </a:defRPr>
            </a:lvl1pPr>
          </a:lstStyle>
          <a:p>
            <a:pPr lvl="0">
              <a:defRPr sz="1800">
                <a:solidFill>
                  <a:srgbClr val="000000"/>
                </a:solidFill>
              </a:defRPr>
            </a:pPr>
            <a:r>
              <a:rPr sz="3600">
                <a:solidFill>
                  <a:srgbClr val="FFFFFF"/>
                </a:solidFill>
              </a:rPr>
              <a:t>9</a:t>
            </a:r>
          </a:p>
        </p:txBody>
      </p:sp>
      <p:grpSp>
        <p:nvGrpSpPr>
          <p:cNvPr id="104" name="Group 104"/>
          <p:cNvGrpSpPr/>
          <p:nvPr/>
        </p:nvGrpSpPr>
        <p:grpSpPr>
          <a:xfrm>
            <a:off x="2498315" y="3920079"/>
            <a:ext cx="547689" cy="4499104"/>
            <a:chOff x="-50800" y="-50800"/>
            <a:chExt cx="547687" cy="4499102"/>
          </a:xfrm>
        </p:grpSpPr>
        <p:sp>
          <p:nvSpPr>
            <p:cNvPr id="101" name="Shape 101"/>
            <p:cNvSpPr/>
            <p:nvPr/>
          </p:nvSpPr>
          <p:spPr>
            <a:xfrm flipH="1">
              <a:off x="199156" y="4021201"/>
              <a:ext cx="1" cy="427102"/>
            </a:xfrm>
            <a:prstGeom prst="line">
              <a:avLst/>
            </a:prstGeom>
            <a:noFill/>
            <a:ln w="25400" cap="flat">
              <a:solidFill>
                <a:srgbClr val="5A5F5E"/>
              </a:solidFill>
              <a:prstDash val="solid"/>
              <a:miter lim="400000"/>
              <a:tailEnd type="triangle" w="med" len="med"/>
            </a:ln>
            <a:effectLst/>
          </p:spPr>
          <p:txBody>
            <a:bodyPr wrap="square" lIns="50800" tIns="50800" rIns="50800" bIns="50800" numCol="1" anchor="ctr">
              <a:noAutofit/>
            </a:bodyPr>
            <a:lstStyle/>
            <a:p>
              <a:pPr lvl="0"/>
            </a:p>
          </p:txBody>
        </p:sp>
        <p:pic>
          <p:nvPicPr>
            <p:cNvPr id="102" name=""/>
            <p:cNvPicPr/>
            <p:nvPr/>
          </p:nvPicPr>
          <p:blipFill>
            <a:blip r:embed="rId2">
              <a:extLst/>
            </a:blip>
            <a:stretch>
              <a:fillRect/>
            </a:stretch>
          </p:blipFill>
          <p:spPr>
            <a:xfrm>
              <a:off x="-50800" y="-50800"/>
              <a:ext cx="547688" cy="4110102"/>
            </a:xfrm>
            <a:prstGeom prst="rect">
              <a:avLst/>
            </a:prstGeom>
            <a:effectLst/>
          </p:spPr>
        </p:pic>
      </p:grpSp>
      <p:grpSp>
        <p:nvGrpSpPr>
          <p:cNvPr id="108" name="Group 108"/>
          <p:cNvGrpSpPr/>
          <p:nvPr/>
        </p:nvGrpSpPr>
        <p:grpSpPr>
          <a:xfrm>
            <a:off x="5107520" y="3920079"/>
            <a:ext cx="547689" cy="4499104"/>
            <a:chOff x="-50800" y="-50800"/>
            <a:chExt cx="547687" cy="4499102"/>
          </a:xfrm>
        </p:grpSpPr>
        <p:sp>
          <p:nvSpPr>
            <p:cNvPr id="105" name="Shape 105"/>
            <p:cNvSpPr/>
            <p:nvPr/>
          </p:nvSpPr>
          <p:spPr>
            <a:xfrm flipH="1">
              <a:off x="199156" y="4021201"/>
              <a:ext cx="1" cy="427102"/>
            </a:xfrm>
            <a:prstGeom prst="line">
              <a:avLst/>
            </a:prstGeom>
            <a:noFill/>
            <a:ln w="25400" cap="flat">
              <a:solidFill>
                <a:srgbClr val="5A5F5E"/>
              </a:solidFill>
              <a:prstDash val="solid"/>
              <a:miter lim="400000"/>
              <a:tailEnd type="triangle" w="med" len="med"/>
            </a:ln>
            <a:effectLst/>
          </p:spPr>
          <p:txBody>
            <a:bodyPr wrap="square" lIns="50800" tIns="50800" rIns="50800" bIns="50800" numCol="1" anchor="ctr">
              <a:noAutofit/>
            </a:bodyPr>
            <a:lstStyle/>
            <a:p>
              <a:pPr lvl="0"/>
            </a:p>
          </p:txBody>
        </p:sp>
        <p:pic>
          <p:nvPicPr>
            <p:cNvPr id="106" name=""/>
            <p:cNvPicPr/>
            <p:nvPr/>
          </p:nvPicPr>
          <p:blipFill>
            <a:blip r:embed="rId3">
              <a:extLst/>
            </a:blip>
            <a:stretch>
              <a:fillRect/>
            </a:stretch>
          </p:blipFill>
          <p:spPr>
            <a:xfrm>
              <a:off x="-50800" y="-50800"/>
              <a:ext cx="547688" cy="4110102"/>
            </a:xfrm>
            <a:prstGeom prst="rect">
              <a:avLst/>
            </a:prstGeom>
            <a:effectLst/>
          </p:spPr>
        </p:pic>
      </p:grpSp>
      <p:grpSp>
        <p:nvGrpSpPr>
          <p:cNvPr id="112" name="Group 112"/>
          <p:cNvGrpSpPr/>
          <p:nvPr/>
        </p:nvGrpSpPr>
        <p:grpSpPr>
          <a:xfrm>
            <a:off x="7826660" y="3920079"/>
            <a:ext cx="547688" cy="4499104"/>
            <a:chOff x="-50800" y="-50800"/>
            <a:chExt cx="547687" cy="4499102"/>
          </a:xfrm>
        </p:grpSpPr>
        <p:sp>
          <p:nvSpPr>
            <p:cNvPr id="109" name="Shape 109"/>
            <p:cNvSpPr/>
            <p:nvPr/>
          </p:nvSpPr>
          <p:spPr>
            <a:xfrm flipH="1">
              <a:off x="199156" y="4021201"/>
              <a:ext cx="1" cy="427102"/>
            </a:xfrm>
            <a:prstGeom prst="line">
              <a:avLst/>
            </a:prstGeom>
            <a:noFill/>
            <a:ln w="25400" cap="flat">
              <a:solidFill>
                <a:srgbClr val="5A5F5E"/>
              </a:solidFill>
              <a:prstDash val="solid"/>
              <a:miter lim="400000"/>
              <a:tailEnd type="triangle" w="med" len="med"/>
            </a:ln>
            <a:effectLst/>
          </p:spPr>
          <p:txBody>
            <a:bodyPr wrap="square" lIns="50800" tIns="50800" rIns="50800" bIns="50800" numCol="1" anchor="ctr">
              <a:noAutofit/>
            </a:bodyPr>
            <a:lstStyle/>
            <a:p>
              <a:pPr lvl="0"/>
            </a:p>
          </p:txBody>
        </p:sp>
        <p:pic>
          <p:nvPicPr>
            <p:cNvPr id="110" name=""/>
            <p:cNvPicPr/>
            <p:nvPr/>
          </p:nvPicPr>
          <p:blipFill>
            <a:blip r:embed="rId4">
              <a:extLst/>
            </a:blip>
            <a:stretch>
              <a:fillRect/>
            </a:stretch>
          </p:blipFill>
          <p:spPr>
            <a:xfrm>
              <a:off x="-50800" y="-50800"/>
              <a:ext cx="547688" cy="4110102"/>
            </a:xfrm>
            <a:prstGeom prst="rect">
              <a:avLst/>
            </a:prstGeom>
            <a:effectLst/>
          </p:spPr>
        </p:pic>
      </p:grpSp>
      <p:sp>
        <p:nvSpPr>
          <p:cNvPr id="113" name="Shape 113"/>
          <p:cNvSpPr/>
          <p:nvPr/>
        </p:nvSpPr>
        <p:spPr>
          <a:xfrm>
            <a:off x="725406" y="4106320"/>
            <a:ext cx="1247924" cy="622301"/>
          </a:xfrm>
          <a:prstGeom prst="rect">
            <a:avLst/>
          </a:prstGeom>
          <a:solidFill>
            <a:srgbClr val="212733"/>
          </a:solidFill>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defRPr>
                <a:solidFill>
                  <a:srgbClr val="FFFFFF"/>
                </a:solidFill>
              </a:defRPr>
            </a:lvl1pPr>
          </a:lstStyle>
          <a:p>
            <a:pPr lvl="0">
              <a:defRPr sz="1800">
                <a:solidFill>
                  <a:srgbClr val="000000"/>
                </a:solidFill>
              </a:defRPr>
            </a:pPr>
            <a:r>
              <a:rPr sz="3600">
                <a:solidFill>
                  <a:srgbClr val="FFFFFF"/>
                </a:solidFill>
              </a:rPr>
              <a:t>rank 1</a:t>
            </a:r>
          </a:p>
        </p:txBody>
      </p:sp>
      <p:sp>
        <p:nvSpPr>
          <p:cNvPr id="114" name="Shape 114"/>
          <p:cNvSpPr/>
          <p:nvPr/>
        </p:nvSpPr>
        <p:spPr>
          <a:xfrm>
            <a:off x="725406" y="5684167"/>
            <a:ext cx="1247924" cy="622301"/>
          </a:xfrm>
          <a:prstGeom prst="rect">
            <a:avLst/>
          </a:prstGeom>
          <a:solidFill>
            <a:srgbClr val="606B7E"/>
          </a:solidFill>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defRPr>
                <a:solidFill>
                  <a:srgbClr val="FFFFFF"/>
                </a:solidFill>
              </a:defRPr>
            </a:lvl1pPr>
          </a:lstStyle>
          <a:p>
            <a:pPr lvl="0">
              <a:defRPr sz="1800">
                <a:solidFill>
                  <a:srgbClr val="000000"/>
                </a:solidFill>
              </a:defRPr>
            </a:pPr>
            <a:r>
              <a:rPr sz="3600">
                <a:solidFill>
                  <a:srgbClr val="FFFFFF"/>
                </a:solidFill>
              </a:rPr>
              <a:t>rank 2</a:t>
            </a:r>
          </a:p>
        </p:txBody>
      </p:sp>
      <p:sp>
        <p:nvSpPr>
          <p:cNvPr id="115" name="Shape 115"/>
          <p:cNvSpPr/>
          <p:nvPr/>
        </p:nvSpPr>
        <p:spPr>
          <a:xfrm>
            <a:off x="725406" y="7154320"/>
            <a:ext cx="1247924" cy="622301"/>
          </a:xfrm>
          <a:prstGeom prst="rect">
            <a:avLst/>
          </a:prstGeom>
          <a:solidFill>
            <a:srgbClr val="B4B4B4"/>
          </a:solidFill>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defRPr>
                <a:solidFill>
                  <a:srgbClr val="FFFFFF"/>
                </a:solidFill>
              </a:defRPr>
            </a:lvl1pPr>
          </a:lstStyle>
          <a:p>
            <a:pPr lvl="0">
              <a:defRPr sz="1800">
                <a:solidFill>
                  <a:srgbClr val="000000"/>
                </a:solidFill>
              </a:defRPr>
            </a:pPr>
            <a:r>
              <a:rPr sz="3600">
                <a:solidFill>
                  <a:srgbClr val="FFFFFF"/>
                </a:solidFill>
              </a:rPr>
              <a:t>rank 3</a:t>
            </a:r>
          </a:p>
        </p:txBody>
      </p:sp>
      <p:sp>
        <p:nvSpPr>
          <p:cNvPr id="116" name="Shape 116"/>
          <p:cNvSpPr/>
          <p:nvPr/>
        </p:nvSpPr>
        <p:spPr>
          <a:xfrm>
            <a:off x="2549115" y="8406482"/>
            <a:ext cx="5774433" cy="622301"/>
          </a:xfrm>
          <a:prstGeom prst="rect">
            <a:avLst/>
          </a:prstGeom>
          <a:ln w="25400">
            <a:solidFill>
              <a:srgbClr val="A61702"/>
            </a:solidFill>
            <a:miter lim="400000"/>
          </a:ln>
        </p:spPr>
        <p:txBody>
          <a:bodyPr lIns="0" tIns="0" rIns="0" bIns="0" anchor="ctr"/>
          <a:lstStyle/>
          <a:p>
            <a:pPr lvl="0"/>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8" presetID="17" grpId="1" fill="hold">
                                  <p:stCondLst>
                                    <p:cond delay="0"/>
                                  </p:stCondLst>
                                  <p:iterate type="el" backwards="0">
                                    <p:tmAbs val="0"/>
                                  </p:iterate>
                                  <p:childTnLst>
                                    <p:set>
                                      <p:cBhvr>
                                        <p:cTn id="6" fill="hold"/>
                                        <p:tgtEl>
                                          <p:spTgt spid="104"/>
                                        </p:tgtEl>
                                        <p:attrNameLst>
                                          <p:attrName>style.visibility</p:attrName>
                                        </p:attrNameLst>
                                      </p:cBhvr>
                                      <p:to>
                                        <p:strVal val="visible"/>
                                      </p:to>
                                    </p:set>
                                    <p:anim calcmode="lin" valueType="num">
                                      <p:cBhvr>
                                        <p:cTn id="7" dur="1500" fill="hold"/>
                                        <p:tgtEl>
                                          <p:spTgt spid="104"/>
                                        </p:tgtEl>
                                        <p:attrNameLst>
                                          <p:attrName>ppt_x</p:attrName>
                                        </p:attrNameLst>
                                      </p:cBhvr>
                                      <p:tavLst>
                                        <p:tav tm="0">
                                          <p:val>
                                            <p:strVal val="#ppt_x-#ppt_w/2"/>
                                          </p:val>
                                        </p:tav>
                                        <p:tav tm="100000">
                                          <p:val>
                                            <p:strVal val="#ppt_x"/>
                                          </p:val>
                                        </p:tav>
                                      </p:tavLst>
                                    </p:anim>
                                    <p:anim calcmode="lin" valueType="num">
                                      <p:cBhvr>
                                        <p:cTn id="8" dur="1500" fill="hold"/>
                                        <p:tgtEl>
                                          <p:spTgt spid="104"/>
                                        </p:tgtEl>
                                        <p:attrNameLst>
                                          <p:attrName>ppt_y</p:attrName>
                                        </p:attrNameLst>
                                      </p:cBhvr>
                                      <p:tavLst>
                                        <p:tav tm="0">
                                          <p:val>
                                            <p:strVal val="#ppt_y"/>
                                          </p:val>
                                        </p:tav>
                                        <p:tav tm="100000">
                                          <p:val>
                                            <p:strVal val="#ppt_y"/>
                                          </p:val>
                                        </p:tav>
                                      </p:tavLst>
                                    </p:anim>
                                    <p:anim calcmode="lin" valueType="num">
                                      <p:cBhvr>
                                        <p:cTn id="9" dur="1500" fill="hold"/>
                                        <p:tgtEl>
                                          <p:spTgt spid="104"/>
                                        </p:tgtEl>
                                        <p:attrNameLst>
                                          <p:attrName>ppt_w</p:attrName>
                                        </p:attrNameLst>
                                      </p:cBhvr>
                                      <p:tavLst>
                                        <p:tav tm="0">
                                          <p:val>
                                            <p:fltVal val="0"/>
                                          </p:val>
                                        </p:tav>
                                        <p:tav tm="100000">
                                          <p:val>
                                            <p:strVal val="#ppt_w"/>
                                          </p:val>
                                        </p:tav>
                                      </p:tavLst>
                                    </p:anim>
                                    <p:anim calcmode="lin" valueType="num">
                                      <p:cBhvr>
                                        <p:cTn id="10" dur="1500" fill="hold"/>
                                        <p:tgtEl>
                                          <p:spTgt spid="104"/>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nodeType="clickEffect" presetClass="entr" presetSubtype="0" presetID="9" grpId="2" fill="hold">
                                  <p:stCondLst>
                                    <p:cond delay="0"/>
                                  </p:stCondLst>
                                  <p:iterate type="el" backwards="0">
                                    <p:tmAbs val="0"/>
                                  </p:iterate>
                                  <p:childTnLst>
                                    <p:set>
                                      <p:cBhvr>
                                        <p:cTn id="14" fill="hold"/>
                                        <p:tgtEl>
                                          <p:spTgt spid="97"/>
                                        </p:tgtEl>
                                        <p:attrNameLst>
                                          <p:attrName>style.visibility</p:attrName>
                                        </p:attrNameLst>
                                      </p:cBhvr>
                                      <p:to>
                                        <p:strVal val="visible"/>
                                      </p:to>
                                    </p:set>
                                    <p:animEffect filter="dissolve" transition="in">
                                      <p:cBhvr>
                                        <p:cTn id="15" dur="200"/>
                                        <p:tgtEl>
                                          <p:spTgt spid="97"/>
                                        </p:tgtEl>
                                      </p:cBhvr>
                                    </p:animEffect>
                                  </p:childTnLst>
                                </p:cTn>
                              </p:par>
                            </p:childTnLst>
                          </p:cTn>
                        </p:par>
                      </p:childTnLst>
                    </p:cTn>
                  </p:par>
                  <p:par>
                    <p:cTn id="16" fill="hold">
                      <p:stCondLst>
                        <p:cond delay="indefinite"/>
                      </p:stCondLst>
                      <p:childTnLst>
                        <p:par>
                          <p:cTn id="17" fill="hold">
                            <p:stCondLst>
                              <p:cond delay="0"/>
                            </p:stCondLst>
                            <p:childTnLst>
                              <p:par>
                                <p:cTn id="18" nodeType="clickEffect" presetClass="exit" presetSubtype="16" presetID="23" grpId="3" fill="hold">
                                  <p:stCondLst>
                                    <p:cond delay="0"/>
                                  </p:stCondLst>
                                  <p:iterate type="el" backwards="0">
                                    <p:tmAbs val="0"/>
                                  </p:iterate>
                                  <p:childTnLst>
                                    <p:anim calcmode="lin" valueType="num">
                                      <p:cBhvr>
                                        <p:cTn id="19" dur="300" fill="hold"/>
                                        <p:tgtEl>
                                          <p:spTgt spid="104"/>
                                        </p:tgtEl>
                                        <p:attrNameLst>
                                          <p:attrName>ppt_w</p:attrName>
                                        </p:attrNameLst>
                                      </p:cBhvr>
                                      <p:tavLst>
                                        <p:tav tm="0">
                                          <p:val>
                                            <p:strVal val="ppt_w"/>
                                          </p:val>
                                        </p:tav>
                                        <p:tav tm="100000">
                                          <p:val>
                                            <p:strVal val="4*ppt_w"/>
                                          </p:val>
                                        </p:tav>
                                      </p:tavLst>
                                    </p:anim>
                                    <p:anim calcmode="lin" valueType="num">
                                      <p:cBhvr>
                                        <p:cTn id="20" dur="300" fill="hold"/>
                                        <p:tgtEl>
                                          <p:spTgt spid="104"/>
                                        </p:tgtEl>
                                        <p:attrNameLst>
                                          <p:attrName>ppt_h</p:attrName>
                                        </p:attrNameLst>
                                      </p:cBhvr>
                                      <p:tavLst>
                                        <p:tav tm="0">
                                          <p:val>
                                            <p:strVal val="ppt_h"/>
                                          </p:val>
                                        </p:tav>
                                        <p:tav tm="100000">
                                          <p:val>
                                            <p:strVal val="4*ppt_h"/>
                                          </p:val>
                                        </p:tav>
                                      </p:tavLst>
                                    </p:anim>
                                    <p:set>
                                      <p:cBhvr>
                                        <p:cTn id="21" fill="hold">
                                          <p:stCondLst>
                                            <p:cond delay="299"/>
                                          </p:stCondLst>
                                        </p:cTn>
                                        <p:tgtEl>
                                          <p:spTgt spid="104"/>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nodeType="clickEffect" presetClass="entr" presetSubtype="8" presetID="17" grpId="4" fill="hold">
                                  <p:stCondLst>
                                    <p:cond delay="0"/>
                                  </p:stCondLst>
                                  <p:iterate type="el" backwards="0">
                                    <p:tmAbs val="0"/>
                                  </p:iterate>
                                  <p:childTnLst>
                                    <p:set>
                                      <p:cBhvr>
                                        <p:cTn id="25" fill="hold"/>
                                        <p:tgtEl>
                                          <p:spTgt spid="108"/>
                                        </p:tgtEl>
                                        <p:attrNameLst>
                                          <p:attrName>style.visibility</p:attrName>
                                        </p:attrNameLst>
                                      </p:cBhvr>
                                      <p:to>
                                        <p:strVal val="visible"/>
                                      </p:to>
                                    </p:set>
                                    <p:anim calcmode="lin" valueType="num">
                                      <p:cBhvr>
                                        <p:cTn id="26" dur="1500" fill="hold"/>
                                        <p:tgtEl>
                                          <p:spTgt spid="108"/>
                                        </p:tgtEl>
                                        <p:attrNameLst>
                                          <p:attrName>ppt_x</p:attrName>
                                        </p:attrNameLst>
                                      </p:cBhvr>
                                      <p:tavLst>
                                        <p:tav tm="0">
                                          <p:val>
                                            <p:strVal val="#ppt_x-#ppt_w/2"/>
                                          </p:val>
                                        </p:tav>
                                        <p:tav tm="100000">
                                          <p:val>
                                            <p:strVal val="#ppt_x"/>
                                          </p:val>
                                        </p:tav>
                                      </p:tavLst>
                                    </p:anim>
                                    <p:anim calcmode="lin" valueType="num">
                                      <p:cBhvr>
                                        <p:cTn id="27" dur="1500" fill="hold"/>
                                        <p:tgtEl>
                                          <p:spTgt spid="108"/>
                                        </p:tgtEl>
                                        <p:attrNameLst>
                                          <p:attrName>ppt_y</p:attrName>
                                        </p:attrNameLst>
                                      </p:cBhvr>
                                      <p:tavLst>
                                        <p:tav tm="0">
                                          <p:val>
                                            <p:strVal val="#ppt_y"/>
                                          </p:val>
                                        </p:tav>
                                        <p:tav tm="100000">
                                          <p:val>
                                            <p:strVal val="#ppt_y"/>
                                          </p:val>
                                        </p:tav>
                                      </p:tavLst>
                                    </p:anim>
                                    <p:anim calcmode="lin" valueType="num">
                                      <p:cBhvr>
                                        <p:cTn id="28" dur="1500" fill="hold"/>
                                        <p:tgtEl>
                                          <p:spTgt spid="108"/>
                                        </p:tgtEl>
                                        <p:attrNameLst>
                                          <p:attrName>ppt_w</p:attrName>
                                        </p:attrNameLst>
                                      </p:cBhvr>
                                      <p:tavLst>
                                        <p:tav tm="0">
                                          <p:val>
                                            <p:fltVal val="0"/>
                                          </p:val>
                                        </p:tav>
                                        <p:tav tm="100000">
                                          <p:val>
                                            <p:strVal val="#ppt_w"/>
                                          </p:val>
                                        </p:tav>
                                      </p:tavLst>
                                    </p:anim>
                                    <p:anim calcmode="lin" valueType="num">
                                      <p:cBhvr>
                                        <p:cTn id="29" dur="1500" fill="hold"/>
                                        <p:tgtEl>
                                          <p:spTgt spid="108"/>
                                        </p:tgtEl>
                                        <p:attrNameLst>
                                          <p:attrName>ppt_h</p:attrName>
                                        </p:attrNameLst>
                                      </p:cBhvr>
                                      <p:tavLst>
                                        <p:tav tm="0">
                                          <p:val>
                                            <p:strVal val="#ppt_h"/>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nodeType="clickEffect" presetClass="entr" presetSubtype="0" presetID="9" grpId="5" fill="hold">
                                  <p:stCondLst>
                                    <p:cond delay="0"/>
                                  </p:stCondLst>
                                  <p:iterate type="el" backwards="0">
                                    <p:tmAbs val="0"/>
                                  </p:iterate>
                                  <p:childTnLst>
                                    <p:set>
                                      <p:cBhvr>
                                        <p:cTn id="33" fill="hold"/>
                                        <p:tgtEl>
                                          <p:spTgt spid="98"/>
                                        </p:tgtEl>
                                        <p:attrNameLst>
                                          <p:attrName>style.visibility</p:attrName>
                                        </p:attrNameLst>
                                      </p:cBhvr>
                                      <p:to>
                                        <p:strVal val="visible"/>
                                      </p:to>
                                    </p:set>
                                    <p:animEffect filter="dissolve" transition="in">
                                      <p:cBhvr>
                                        <p:cTn id="34" dur="200"/>
                                        <p:tgtEl>
                                          <p:spTgt spid="98"/>
                                        </p:tgtEl>
                                      </p:cBhvr>
                                    </p:animEffect>
                                  </p:childTnLst>
                                </p:cTn>
                              </p:par>
                            </p:childTnLst>
                          </p:cTn>
                        </p:par>
                      </p:childTnLst>
                    </p:cTn>
                  </p:par>
                  <p:par>
                    <p:cTn id="35" fill="hold">
                      <p:stCondLst>
                        <p:cond delay="indefinite"/>
                      </p:stCondLst>
                      <p:childTnLst>
                        <p:par>
                          <p:cTn id="36" fill="hold">
                            <p:stCondLst>
                              <p:cond delay="0"/>
                            </p:stCondLst>
                            <p:childTnLst>
                              <p:par>
                                <p:cTn id="37" nodeType="clickEffect" presetClass="exit" presetSubtype="16" presetID="23" grpId="6" fill="hold">
                                  <p:stCondLst>
                                    <p:cond delay="0"/>
                                  </p:stCondLst>
                                  <p:iterate type="el" backwards="0">
                                    <p:tmAbs val="0"/>
                                  </p:iterate>
                                  <p:childTnLst>
                                    <p:anim calcmode="lin" valueType="num">
                                      <p:cBhvr>
                                        <p:cTn id="38" dur="300" fill="hold"/>
                                        <p:tgtEl>
                                          <p:spTgt spid="108"/>
                                        </p:tgtEl>
                                        <p:attrNameLst>
                                          <p:attrName>ppt_w</p:attrName>
                                        </p:attrNameLst>
                                      </p:cBhvr>
                                      <p:tavLst>
                                        <p:tav tm="0">
                                          <p:val>
                                            <p:strVal val="ppt_w"/>
                                          </p:val>
                                        </p:tav>
                                        <p:tav tm="100000">
                                          <p:val>
                                            <p:strVal val="4*ppt_w"/>
                                          </p:val>
                                        </p:tav>
                                      </p:tavLst>
                                    </p:anim>
                                    <p:anim calcmode="lin" valueType="num">
                                      <p:cBhvr>
                                        <p:cTn id="39" dur="300" fill="hold"/>
                                        <p:tgtEl>
                                          <p:spTgt spid="108"/>
                                        </p:tgtEl>
                                        <p:attrNameLst>
                                          <p:attrName>ppt_h</p:attrName>
                                        </p:attrNameLst>
                                      </p:cBhvr>
                                      <p:tavLst>
                                        <p:tav tm="0">
                                          <p:val>
                                            <p:strVal val="ppt_h"/>
                                          </p:val>
                                        </p:tav>
                                        <p:tav tm="100000">
                                          <p:val>
                                            <p:strVal val="4*ppt_h"/>
                                          </p:val>
                                        </p:tav>
                                      </p:tavLst>
                                    </p:anim>
                                    <p:set>
                                      <p:cBhvr>
                                        <p:cTn id="40" fill="hold">
                                          <p:stCondLst>
                                            <p:cond delay="299"/>
                                          </p:stCondLst>
                                        </p:cTn>
                                        <p:tgtEl>
                                          <p:spTgt spid="108"/>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nodeType="clickEffect" presetClass="entr" presetSubtype="8" presetID="17" grpId="7" fill="hold">
                                  <p:stCondLst>
                                    <p:cond delay="0"/>
                                  </p:stCondLst>
                                  <p:iterate type="el" backwards="0">
                                    <p:tmAbs val="0"/>
                                  </p:iterate>
                                  <p:childTnLst>
                                    <p:set>
                                      <p:cBhvr>
                                        <p:cTn id="44" fill="hold"/>
                                        <p:tgtEl>
                                          <p:spTgt spid="112"/>
                                        </p:tgtEl>
                                        <p:attrNameLst>
                                          <p:attrName>style.visibility</p:attrName>
                                        </p:attrNameLst>
                                      </p:cBhvr>
                                      <p:to>
                                        <p:strVal val="visible"/>
                                      </p:to>
                                    </p:set>
                                    <p:anim calcmode="lin" valueType="num">
                                      <p:cBhvr>
                                        <p:cTn id="45" dur="1500" fill="hold"/>
                                        <p:tgtEl>
                                          <p:spTgt spid="112"/>
                                        </p:tgtEl>
                                        <p:attrNameLst>
                                          <p:attrName>ppt_x</p:attrName>
                                        </p:attrNameLst>
                                      </p:cBhvr>
                                      <p:tavLst>
                                        <p:tav tm="0">
                                          <p:val>
                                            <p:strVal val="#ppt_x-#ppt_w/2"/>
                                          </p:val>
                                        </p:tav>
                                        <p:tav tm="100000">
                                          <p:val>
                                            <p:strVal val="#ppt_x"/>
                                          </p:val>
                                        </p:tav>
                                      </p:tavLst>
                                    </p:anim>
                                    <p:anim calcmode="lin" valueType="num">
                                      <p:cBhvr>
                                        <p:cTn id="46" dur="1500" fill="hold"/>
                                        <p:tgtEl>
                                          <p:spTgt spid="112"/>
                                        </p:tgtEl>
                                        <p:attrNameLst>
                                          <p:attrName>ppt_y</p:attrName>
                                        </p:attrNameLst>
                                      </p:cBhvr>
                                      <p:tavLst>
                                        <p:tav tm="0">
                                          <p:val>
                                            <p:strVal val="#ppt_y"/>
                                          </p:val>
                                        </p:tav>
                                        <p:tav tm="100000">
                                          <p:val>
                                            <p:strVal val="#ppt_y"/>
                                          </p:val>
                                        </p:tav>
                                      </p:tavLst>
                                    </p:anim>
                                    <p:anim calcmode="lin" valueType="num">
                                      <p:cBhvr>
                                        <p:cTn id="47" dur="1500" fill="hold"/>
                                        <p:tgtEl>
                                          <p:spTgt spid="112"/>
                                        </p:tgtEl>
                                        <p:attrNameLst>
                                          <p:attrName>ppt_w</p:attrName>
                                        </p:attrNameLst>
                                      </p:cBhvr>
                                      <p:tavLst>
                                        <p:tav tm="0">
                                          <p:val>
                                            <p:fltVal val="0"/>
                                          </p:val>
                                        </p:tav>
                                        <p:tav tm="100000">
                                          <p:val>
                                            <p:strVal val="#ppt_w"/>
                                          </p:val>
                                        </p:tav>
                                      </p:tavLst>
                                    </p:anim>
                                    <p:anim calcmode="lin" valueType="num">
                                      <p:cBhvr>
                                        <p:cTn id="48" dur="1500" fill="hold"/>
                                        <p:tgtEl>
                                          <p:spTgt spid="112"/>
                                        </p:tgtEl>
                                        <p:attrNameLst>
                                          <p:attrName>ppt_h</p:attrName>
                                        </p:attrNameLst>
                                      </p:cBhvr>
                                      <p:tavLst>
                                        <p:tav tm="0">
                                          <p:val>
                                            <p:strVal val="#ppt_h"/>
                                          </p:val>
                                        </p:tav>
                                        <p:tav tm="100000">
                                          <p:val>
                                            <p:strVal val="#ppt_h"/>
                                          </p:val>
                                        </p:tav>
                                      </p:tavLst>
                                    </p:anim>
                                  </p:childTnLst>
                                </p:cTn>
                              </p:par>
                            </p:childTnLst>
                          </p:cTn>
                        </p:par>
                      </p:childTnLst>
                    </p:cTn>
                  </p:par>
                  <p:par>
                    <p:cTn id="49" fill="hold">
                      <p:stCondLst>
                        <p:cond delay="indefinite"/>
                      </p:stCondLst>
                      <p:childTnLst>
                        <p:par>
                          <p:cTn id="50" fill="hold">
                            <p:stCondLst>
                              <p:cond delay="0"/>
                            </p:stCondLst>
                            <p:childTnLst>
                              <p:par>
                                <p:cTn id="51" nodeType="clickEffect" presetClass="entr" presetSubtype="0" presetID="9" grpId="8" fill="hold">
                                  <p:stCondLst>
                                    <p:cond delay="0"/>
                                  </p:stCondLst>
                                  <p:iterate type="el" backwards="0">
                                    <p:tmAbs val="0"/>
                                  </p:iterate>
                                  <p:childTnLst>
                                    <p:set>
                                      <p:cBhvr>
                                        <p:cTn id="52" fill="hold"/>
                                        <p:tgtEl>
                                          <p:spTgt spid="99"/>
                                        </p:tgtEl>
                                        <p:attrNameLst>
                                          <p:attrName>style.visibility</p:attrName>
                                        </p:attrNameLst>
                                      </p:cBhvr>
                                      <p:to>
                                        <p:strVal val="visible"/>
                                      </p:to>
                                    </p:set>
                                    <p:animEffect filter="dissolve" transition="in">
                                      <p:cBhvr>
                                        <p:cTn id="53" dur="200"/>
                                        <p:tgtEl>
                                          <p:spTgt spid="99"/>
                                        </p:tgtEl>
                                      </p:cBhvr>
                                    </p:animEffect>
                                  </p:childTnLst>
                                </p:cTn>
                              </p:par>
                            </p:childTnLst>
                          </p:cTn>
                        </p:par>
                      </p:childTnLst>
                    </p:cTn>
                  </p:par>
                  <p:par>
                    <p:cTn id="54" fill="hold">
                      <p:stCondLst>
                        <p:cond delay="indefinite"/>
                      </p:stCondLst>
                      <p:childTnLst>
                        <p:par>
                          <p:cTn id="55" fill="hold">
                            <p:stCondLst>
                              <p:cond delay="0"/>
                            </p:stCondLst>
                            <p:childTnLst>
                              <p:par>
                                <p:cTn id="56" nodeType="clickEffect" presetClass="exit" presetSubtype="16" presetID="23" grpId="9" fill="hold">
                                  <p:stCondLst>
                                    <p:cond delay="0"/>
                                  </p:stCondLst>
                                  <p:iterate type="el" backwards="0">
                                    <p:tmAbs val="0"/>
                                  </p:iterate>
                                  <p:childTnLst>
                                    <p:anim calcmode="lin" valueType="num">
                                      <p:cBhvr>
                                        <p:cTn id="57" dur="300" fill="hold"/>
                                        <p:tgtEl>
                                          <p:spTgt spid="112"/>
                                        </p:tgtEl>
                                        <p:attrNameLst>
                                          <p:attrName>ppt_w</p:attrName>
                                        </p:attrNameLst>
                                      </p:cBhvr>
                                      <p:tavLst>
                                        <p:tav tm="0">
                                          <p:val>
                                            <p:strVal val="ppt_w"/>
                                          </p:val>
                                        </p:tav>
                                        <p:tav tm="100000">
                                          <p:val>
                                            <p:strVal val="4*ppt_w"/>
                                          </p:val>
                                        </p:tav>
                                      </p:tavLst>
                                    </p:anim>
                                    <p:anim calcmode="lin" valueType="num">
                                      <p:cBhvr>
                                        <p:cTn id="58" dur="300" fill="hold"/>
                                        <p:tgtEl>
                                          <p:spTgt spid="112"/>
                                        </p:tgtEl>
                                        <p:attrNameLst>
                                          <p:attrName>ppt_h</p:attrName>
                                        </p:attrNameLst>
                                      </p:cBhvr>
                                      <p:tavLst>
                                        <p:tav tm="0">
                                          <p:val>
                                            <p:strVal val="ppt_h"/>
                                          </p:val>
                                        </p:tav>
                                        <p:tav tm="100000">
                                          <p:val>
                                            <p:strVal val="4*ppt_h"/>
                                          </p:val>
                                        </p:tav>
                                      </p:tavLst>
                                    </p:anim>
                                    <p:set>
                                      <p:cBhvr>
                                        <p:cTn id="59" fill="hold">
                                          <p:stCondLst>
                                            <p:cond delay="299"/>
                                          </p:stCondLst>
                                        </p:cTn>
                                        <p:tgtEl>
                                          <p:spTgt spid="112"/>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nodeType="clickEffect" presetClass="entr" presetSubtype="0" presetID="10" grpId="10" fill="hold">
                                  <p:stCondLst>
                                    <p:cond delay="0"/>
                                  </p:stCondLst>
                                  <p:iterate type="el" backwards="0">
                                    <p:tmAbs val="0"/>
                                  </p:iterate>
                                  <p:childTnLst>
                                    <p:set>
                                      <p:cBhvr>
                                        <p:cTn id="63" fill="hold"/>
                                        <p:tgtEl>
                                          <p:spTgt spid="100"/>
                                        </p:tgtEl>
                                        <p:attrNameLst>
                                          <p:attrName>style.visibility</p:attrName>
                                        </p:attrNameLst>
                                      </p:cBhvr>
                                      <p:to>
                                        <p:strVal val="visible"/>
                                      </p:to>
                                    </p:set>
                                    <p:animEffect filter="fade" transition="in">
                                      <p:cBhvr>
                                        <p:cTn id="64" dur="1000"/>
                                        <p:tgtEl>
                                          <p:spTgt spid="1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04" grpId="3"/>
      <p:bldP build="whole" bldLvl="1" animBg="1" rev="0" advAuto="0" spid="97" grpId="2"/>
      <p:bldP build="whole" bldLvl="1" animBg="1" rev="0" advAuto="0" spid="99" grpId="8"/>
      <p:bldP build="whole" bldLvl="1" animBg="1" rev="0" advAuto="0" spid="112" grpId="7"/>
      <p:bldP build="whole" bldLvl="1" animBg="1" rev="0" advAuto="0" spid="108" grpId="4"/>
      <p:bldP build="whole" bldLvl="1" animBg="1" rev="0" advAuto="0" spid="98" grpId="5"/>
      <p:bldP build="whole" bldLvl="1" animBg="1" rev="0" advAuto="0" spid="108" grpId="6"/>
      <p:bldP build="whole" bldLvl="1" animBg="1" rev="0" advAuto="0" spid="112" grpId="9"/>
      <p:bldP build="whole" bldLvl="1" animBg="1" rev="0" advAuto="0" spid="100" grpId="10"/>
      <p:bldP build="whole" bldLvl="1" animBg="1" rev="0" advAuto="0" spid="104" grpId="1"/>
    </p:bldLst>
  </p:timing>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8" name="Shape 118"/>
          <p:cNvSpPr/>
          <p:nvPr/>
        </p:nvSpPr>
        <p:spPr>
          <a:xfrm>
            <a:off x="2549115" y="4119020"/>
            <a:ext cx="5767686" cy="622301"/>
          </a:xfrm>
          <a:prstGeom prst="rect">
            <a:avLst/>
          </a:prstGeom>
          <a:ln w="25400">
            <a:solidFill>
              <a:srgbClr val="808785"/>
            </a:solidFill>
            <a:miter lim="400000"/>
          </a:ln>
          <a:extLst>
            <a:ext uri="{C572A759-6A51-4108-AA02-DFA0A04FC94B}">
              <ma14:wrappingTextBoxFlag xmlns:ma14="http://schemas.microsoft.com/office/mac/drawingml/2011/main" val="1"/>
            </a:ext>
          </a:extLst>
        </p:spPr>
        <p:txBody>
          <a:bodyPr lIns="50800" tIns="50800" rIns="50800" bIns="50800" anchor="ctr"/>
          <a:lstStyle>
            <a:lvl1pPr algn="l"/>
          </a:lstStyle>
          <a:p>
            <a:pPr lvl="0">
              <a:defRPr sz="1800">
                <a:solidFill>
                  <a:srgbClr val="000000"/>
                </a:solidFill>
              </a:defRPr>
            </a:pPr>
            <a:r>
              <a:rPr sz="3600">
                <a:solidFill>
                  <a:srgbClr val="535353"/>
                </a:solidFill>
              </a:rPr>
              <a:t>2                   2                    1</a:t>
            </a:r>
          </a:p>
        </p:txBody>
      </p:sp>
      <p:sp>
        <p:nvSpPr>
          <p:cNvPr id="119" name="Shape 119"/>
          <p:cNvSpPr/>
          <p:nvPr/>
        </p:nvSpPr>
        <p:spPr>
          <a:xfrm>
            <a:off x="2549115" y="5696867"/>
            <a:ext cx="5767686" cy="622301"/>
          </a:xfrm>
          <a:prstGeom prst="rect">
            <a:avLst/>
          </a:prstGeom>
          <a:ln w="25400">
            <a:solidFill>
              <a:srgbClr val="A61702"/>
            </a:solidFill>
            <a:miter lim="400000"/>
          </a:ln>
          <a:extLst>
            <a:ext uri="{C572A759-6A51-4108-AA02-DFA0A04FC94B}">
              <ma14:wrappingTextBoxFlag xmlns:ma14="http://schemas.microsoft.com/office/mac/drawingml/2011/main" val="1"/>
            </a:ext>
          </a:extLst>
        </p:spPr>
        <p:txBody>
          <a:bodyPr lIns="0" tIns="0" rIns="0" bIns="0" anchor="ctr"/>
          <a:lstStyle>
            <a:lvl1pPr algn="l">
              <a:defRPr>
                <a:solidFill>
                  <a:srgbClr val="A61702"/>
                </a:solidFill>
              </a:defRPr>
            </a:lvl1pPr>
          </a:lstStyle>
          <a:p>
            <a:pPr lvl="0">
              <a:defRPr sz="1800">
                <a:solidFill>
                  <a:srgbClr val="000000"/>
                </a:solidFill>
              </a:defRPr>
            </a:pPr>
            <a:r>
              <a:rPr sz="3600">
                <a:solidFill>
                  <a:srgbClr val="A61702"/>
                </a:solidFill>
              </a:rPr>
              <a:t>1                   2                    3</a:t>
            </a:r>
          </a:p>
        </p:txBody>
      </p:sp>
      <p:sp>
        <p:nvSpPr>
          <p:cNvPr id="120" name="Shape 120"/>
          <p:cNvSpPr/>
          <p:nvPr/>
        </p:nvSpPr>
        <p:spPr>
          <a:xfrm>
            <a:off x="2549115" y="7167020"/>
            <a:ext cx="5767686" cy="622301"/>
          </a:xfrm>
          <a:prstGeom prst="rect">
            <a:avLst/>
          </a:prstGeom>
          <a:ln w="25400">
            <a:solidFill>
              <a:srgbClr val="808785"/>
            </a:solidFill>
            <a:miter lim="400000"/>
          </a:ln>
          <a:extLst>
            <a:ext uri="{C572A759-6A51-4108-AA02-DFA0A04FC94B}">
              <ma14:wrappingTextBoxFlag xmlns:ma14="http://schemas.microsoft.com/office/mac/drawingml/2011/main" val="1"/>
            </a:ext>
          </a:extLst>
        </p:spPr>
        <p:txBody>
          <a:bodyPr lIns="50800" tIns="50800" rIns="50800" bIns="50800" anchor="ctr"/>
          <a:lstStyle>
            <a:lvl1pPr algn="l"/>
          </a:lstStyle>
          <a:p>
            <a:pPr lvl="0">
              <a:defRPr sz="1800">
                <a:solidFill>
                  <a:srgbClr val="000000"/>
                </a:solidFill>
              </a:defRPr>
            </a:pPr>
            <a:r>
              <a:rPr sz="3600">
                <a:solidFill>
                  <a:srgbClr val="535353"/>
                </a:solidFill>
              </a:rPr>
              <a:t>1                   3                    4</a:t>
            </a:r>
          </a:p>
        </p:txBody>
      </p:sp>
      <p:sp>
        <p:nvSpPr>
          <p:cNvPr id="121" name="Shape 121"/>
          <p:cNvSpPr/>
          <p:nvPr/>
        </p:nvSpPr>
        <p:spPr>
          <a:xfrm>
            <a:off x="2422115" y="3145819"/>
            <a:ext cx="117157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535353"/>
                </a:solidFill>
              </a:rPr>
              <a:t>Fiddle</a:t>
            </a:r>
          </a:p>
        </p:txBody>
      </p:sp>
      <p:sp>
        <p:nvSpPr>
          <p:cNvPr id="122" name="Shape 122"/>
          <p:cNvSpPr/>
          <p:nvPr/>
        </p:nvSpPr>
        <p:spPr>
          <a:xfrm>
            <a:off x="4363516" y="3145819"/>
            <a:ext cx="213888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535353"/>
                </a:solidFill>
              </a:rPr>
              <a:t>Saxophone</a:t>
            </a:r>
          </a:p>
        </p:txBody>
      </p:sp>
      <p:sp>
        <p:nvSpPr>
          <p:cNvPr id="123" name="Shape 123"/>
          <p:cNvSpPr/>
          <p:nvPr/>
        </p:nvSpPr>
        <p:spPr>
          <a:xfrm>
            <a:off x="6790915" y="3145819"/>
            <a:ext cx="182790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535353"/>
                </a:solidFill>
              </a:rPr>
              <a:t>Keyboard</a:t>
            </a:r>
          </a:p>
        </p:txBody>
      </p:sp>
      <p:sp>
        <p:nvSpPr>
          <p:cNvPr id="124" name="Shape 124"/>
          <p:cNvSpPr/>
          <p:nvPr/>
        </p:nvSpPr>
        <p:spPr>
          <a:xfrm>
            <a:off x="9750362" y="3145819"/>
            <a:ext cx="19297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535353"/>
                </a:solidFill>
              </a:rPr>
              <a:t>Evaluation</a:t>
            </a:r>
          </a:p>
        </p:txBody>
      </p:sp>
      <p:sp>
        <p:nvSpPr>
          <p:cNvPr id="125" name="Shape 125"/>
          <p:cNvSpPr/>
          <p:nvPr/>
        </p:nvSpPr>
        <p:spPr>
          <a:xfrm>
            <a:off x="10543765" y="4106320"/>
            <a:ext cx="34290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535353"/>
                </a:solidFill>
              </a:rPr>
              <a:t>4</a:t>
            </a:r>
          </a:p>
        </p:txBody>
      </p:sp>
      <p:sp>
        <p:nvSpPr>
          <p:cNvPr id="126" name="Shape 126"/>
          <p:cNvSpPr/>
          <p:nvPr/>
        </p:nvSpPr>
        <p:spPr>
          <a:xfrm>
            <a:off x="10429465" y="7154320"/>
            <a:ext cx="57150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535353"/>
                </a:solidFill>
              </a:rPr>
              <a:t>13</a:t>
            </a:r>
          </a:p>
        </p:txBody>
      </p:sp>
      <p:sp>
        <p:nvSpPr>
          <p:cNvPr id="127" name="Shape 127"/>
          <p:cNvSpPr/>
          <p:nvPr/>
        </p:nvSpPr>
        <p:spPr>
          <a:xfrm>
            <a:off x="491715" y="2731417"/>
            <a:ext cx="12021370" cy="5675066"/>
          </a:xfrm>
          <a:prstGeom prst="roundRect">
            <a:avLst>
              <a:gd name="adj" fmla="val 15000"/>
            </a:avLst>
          </a:prstGeom>
          <a:ln w="25400">
            <a:solidFill>
              <a:srgbClr val="808785"/>
            </a:solidFill>
            <a:prstDash val="sysDot"/>
            <a:miter lim="400000"/>
          </a:ln>
        </p:spPr>
        <p:txBody>
          <a:bodyPr lIns="0" tIns="0" rIns="0" bIns="0" anchor="ctr"/>
          <a:lstStyle/>
          <a:p>
            <a:pPr lvl="0"/>
          </a:p>
        </p:txBody>
      </p:sp>
      <p:sp>
        <p:nvSpPr>
          <p:cNvPr id="128" name="Shape 128"/>
          <p:cNvSpPr/>
          <p:nvPr/>
        </p:nvSpPr>
        <p:spPr>
          <a:xfrm>
            <a:off x="966706" y="2096417"/>
            <a:ext cx="856401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a:defRPr sz="1800">
                <a:solidFill>
                  <a:srgbClr val="000000"/>
                </a:solidFill>
              </a:defRPr>
            </a:pPr>
            <a:r>
              <a:rPr sz="3600">
                <a:solidFill>
                  <a:srgbClr val="EB3D44"/>
                </a:solidFill>
              </a:rPr>
              <a:t>Min      (x</a:t>
            </a:r>
            <a:r>
              <a:rPr baseline="-5999" sz="3600">
                <a:solidFill>
                  <a:srgbClr val="EB3D44"/>
                </a:solidFill>
              </a:rPr>
              <a:t>1</a:t>
            </a:r>
            <a:r>
              <a:rPr sz="3600">
                <a:solidFill>
                  <a:srgbClr val="EB3D44"/>
                </a:solidFill>
              </a:rPr>
              <a:t>-2)</a:t>
            </a:r>
            <a:r>
              <a:rPr baseline="31999" sz="3600">
                <a:solidFill>
                  <a:srgbClr val="EB3D44"/>
                </a:solidFill>
              </a:rPr>
              <a:t>2    </a:t>
            </a:r>
            <a:r>
              <a:rPr sz="3600">
                <a:solidFill>
                  <a:srgbClr val="EB3D44"/>
                </a:solidFill>
              </a:rPr>
              <a:t>+    (x</a:t>
            </a:r>
            <a:r>
              <a:rPr baseline="-5999" sz="3600">
                <a:solidFill>
                  <a:srgbClr val="EB3D44"/>
                </a:solidFill>
              </a:rPr>
              <a:t>2</a:t>
            </a:r>
            <a:r>
              <a:rPr sz="3600">
                <a:solidFill>
                  <a:srgbClr val="EB3D44"/>
                </a:solidFill>
              </a:rPr>
              <a:t>-2)</a:t>
            </a:r>
            <a:r>
              <a:rPr baseline="31999" sz="3600">
                <a:solidFill>
                  <a:srgbClr val="EB3D44"/>
                </a:solidFill>
              </a:rPr>
              <a:t>4     </a:t>
            </a:r>
            <a:r>
              <a:rPr sz="3600">
                <a:solidFill>
                  <a:srgbClr val="EB3D44"/>
                </a:solidFill>
              </a:rPr>
              <a:t>+    (x</a:t>
            </a:r>
            <a:r>
              <a:rPr baseline="-5999" sz="3600">
                <a:solidFill>
                  <a:srgbClr val="EB3D44"/>
                </a:solidFill>
              </a:rPr>
              <a:t>3</a:t>
            </a:r>
            <a:r>
              <a:rPr sz="3600">
                <a:solidFill>
                  <a:srgbClr val="EB3D44"/>
                </a:solidFill>
              </a:rPr>
              <a:t>-2)</a:t>
            </a:r>
            <a:r>
              <a:rPr baseline="31999" sz="3600">
                <a:solidFill>
                  <a:srgbClr val="EB3D44"/>
                </a:solidFill>
              </a:rPr>
              <a:t>2      </a:t>
            </a:r>
            <a:r>
              <a:rPr sz="3600">
                <a:solidFill>
                  <a:srgbClr val="EB3D44"/>
                </a:solidFill>
              </a:rPr>
              <a:t>+3</a:t>
            </a:r>
          </a:p>
        </p:txBody>
      </p:sp>
      <p:sp>
        <p:nvSpPr>
          <p:cNvPr id="129" name="Shape 129"/>
          <p:cNvSpPr/>
          <p:nvPr/>
        </p:nvSpPr>
        <p:spPr>
          <a:xfrm>
            <a:off x="10341396" y="2096417"/>
            <a:ext cx="74763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EB3D44"/>
                </a:solidFill>
              </a:defRPr>
            </a:lvl1pPr>
          </a:lstStyle>
          <a:p>
            <a:pPr lvl="0">
              <a:defRPr sz="1800">
                <a:solidFill>
                  <a:srgbClr val="000000"/>
                </a:solidFill>
              </a:defRPr>
            </a:pPr>
            <a:r>
              <a:rPr sz="3600">
                <a:solidFill>
                  <a:srgbClr val="EB3D44"/>
                </a:solidFill>
              </a:rPr>
              <a:t>f(x)</a:t>
            </a:r>
          </a:p>
        </p:txBody>
      </p:sp>
      <p:sp>
        <p:nvSpPr>
          <p:cNvPr id="130" name="Shape 130"/>
          <p:cNvSpPr/>
          <p:nvPr/>
        </p:nvSpPr>
        <p:spPr>
          <a:xfrm>
            <a:off x="10543765" y="5709567"/>
            <a:ext cx="342901" cy="622301"/>
          </a:xfrm>
          <a:prstGeom prst="rect">
            <a:avLst/>
          </a:prstGeom>
          <a:solidFill>
            <a:srgbClr val="AB1802"/>
          </a:solidFill>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defRPr>
                <a:solidFill>
                  <a:srgbClr val="FFFFFF"/>
                </a:solidFill>
              </a:defRPr>
            </a:lvl1pPr>
          </a:lstStyle>
          <a:p>
            <a:pPr lvl="0">
              <a:defRPr sz="1800">
                <a:solidFill>
                  <a:srgbClr val="000000"/>
                </a:solidFill>
              </a:defRPr>
            </a:pPr>
            <a:r>
              <a:rPr sz="3600">
                <a:solidFill>
                  <a:srgbClr val="FFFFFF"/>
                </a:solidFill>
              </a:rPr>
              <a:t>9</a:t>
            </a:r>
          </a:p>
        </p:txBody>
      </p:sp>
      <p:sp>
        <p:nvSpPr>
          <p:cNvPr id="131" name="Shape 131"/>
          <p:cNvSpPr/>
          <p:nvPr/>
        </p:nvSpPr>
        <p:spPr>
          <a:xfrm>
            <a:off x="725406" y="4106320"/>
            <a:ext cx="1247924" cy="622301"/>
          </a:xfrm>
          <a:prstGeom prst="rect">
            <a:avLst/>
          </a:prstGeom>
          <a:solidFill>
            <a:srgbClr val="212733"/>
          </a:solidFill>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defRPr>
                <a:solidFill>
                  <a:srgbClr val="FFFFFF"/>
                </a:solidFill>
              </a:defRPr>
            </a:lvl1pPr>
          </a:lstStyle>
          <a:p>
            <a:pPr lvl="0">
              <a:defRPr sz="1800">
                <a:solidFill>
                  <a:srgbClr val="000000"/>
                </a:solidFill>
              </a:defRPr>
            </a:pPr>
            <a:r>
              <a:rPr sz="3600">
                <a:solidFill>
                  <a:srgbClr val="FFFFFF"/>
                </a:solidFill>
              </a:rPr>
              <a:t>rank 1</a:t>
            </a:r>
          </a:p>
        </p:txBody>
      </p:sp>
      <p:sp>
        <p:nvSpPr>
          <p:cNvPr id="132" name="Shape 132"/>
          <p:cNvSpPr/>
          <p:nvPr/>
        </p:nvSpPr>
        <p:spPr>
          <a:xfrm>
            <a:off x="725406" y="5684167"/>
            <a:ext cx="1247924" cy="622301"/>
          </a:xfrm>
          <a:prstGeom prst="rect">
            <a:avLst/>
          </a:prstGeom>
          <a:solidFill>
            <a:srgbClr val="606B7E"/>
          </a:solidFill>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defRPr>
                <a:solidFill>
                  <a:srgbClr val="FFFFFF"/>
                </a:solidFill>
              </a:defRPr>
            </a:lvl1pPr>
          </a:lstStyle>
          <a:p>
            <a:pPr lvl="0">
              <a:defRPr sz="1800">
                <a:solidFill>
                  <a:srgbClr val="000000"/>
                </a:solidFill>
              </a:defRPr>
            </a:pPr>
            <a:r>
              <a:rPr sz="3600">
                <a:solidFill>
                  <a:srgbClr val="FFFFFF"/>
                </a:solidFill>
              </a:rPr>
              <a:t>rank 2</a:t>
            </a:r>
          </a:p>
        </p:txBody>
      </p:sp>
      <p:sp>
        <p:nvSpPr>
          <p:cNvPr id="133" name="Shape 133"/>
          <p:cNvSpPr/>
          <p:nvPr/>
        </p:nvSpPr>
        <p:spPr>
          <a:xfrm>
            <a:off x="725406" y="7154320"/>
            <a:ext cx="1247924" cy="622301"/>
          </a:xfrm>
          <a:prstGeom prst="rect">
            <a:avLst/>
          </a:prstGeom>
          <a:solidFill>
            <a:srgbClr val="B4B4B4"/>
          </a:solidFill>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defRPr>
                <a:solidFill>
                  <a:srgbClr val="FFFFFF"/>
                </a:solidFill>
              </a:defRPr>
            </a:lvl1pPr>
          </a:lstStyle>
          <a:p>
            <a:pPr lvl="0">
              <a:defRPr sz="1800">
                <a:solidFill>
                  <a:srgbClr val="000000"/>
                </a:solidFill>
              </a:defRPr>
            </a:pPr>
            <a:r>
              <a:rPr sz="3600">
                <a:solidFill>
                  <a:srgbClr val="FFFFFF"/>
                </a:solidFill>
              </a:rPr>
              <a:t>rank 3</a:t>
            </a:r>
          </a:p>
        </p:txBody>
      </p:sp>
    </p:spTree>
  </p:cSld>
  <p:clrMapOvr>
    <a:masterClrMapping/>
  </p:clrMapOvr>
  <p:transition spd="med" advClick="1"/>
</p:sld>
</file>

<file path=ppt/theme/theme1.xml><?xml version="1.0" encoding="utf-8"?>
<a:theme xmlns:a="http://schemas.openxmlformats.org/drawingml/2006/main" xmlns:r="http://schemas.openxmlformats.org/officeDocument/2006/relationships" name="Showroom">
  <a:themeElements>
    <a:clrScheme name="Showroom">
      <a:dk1>
        <a:srgbClr val="535353"/>
      </a:dk1>
      <a:lt1>
        <a:srgbClr val="340053"/>
      </a:lt1>
      <a:dk2>
        <a:srgbClr val="5A5F5E"/>
      </a:dk2>
      <a:lt2>
        <a:srgbClr val="B4B4B4"/>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Showroom">
      <a:majorFont>
        <a:latin typeface="Gill Sans Light"/>
        <a:ea typeface="Gill Sans Light"/>
        <a:cs typeface="Gill Sans Light"/>
      </a:majorFont>
      <a:minorFont>
        <a:latin typeface="Gill Sans Light"/>
        <a:ea typeface="Gill Sans Light"/>
        <a:cs typeface="Gill Sans Light"/>
      </a:minorFont>
    </a:fontScheme>
    <a:fmtScheme name="Showro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08785"/>
        </a:solid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5A5F5E"/>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howroom">
  <a:themeElements>
    <a:clrScheme name="Showroom">
      <a:dk1>
        <a:srgbClr val="000000"/>
      </a:dk1>
      <a:lt1>
        <a:srgbClr val="FFFFFF"/>
      </a:lt1>
      <a:dk2>
        <a:srgbClr val="5A5F5E"/>
      </a:dk2>
      <a:lt2>
        <a:srgbClr val="B4B4B4"/>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Showroom">
      <a:majorFont>
        <a:latin typeface="Gill Sans Light"/>
        <a:ea typeface="Gill Sans Light"/>
        <a:cs typeface="Gill Sans Light"/>
      </a:majorFont>
      <a:minorFont>
        <a:latin typeface="Gill Sans Light"/>
        <a:ea typeface="Gill Sans Light"/>
        <a:cs typeface="Gill Sans Light"/>
      </a:minorFont>
    </a:fontScheme>
    <a:fmtScheme name="Showro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08785"/>
        </a:solid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5A5F5E"/>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