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67" r:id="rId6"/>
    <p:sldId id="263" r:id="rId7"/>
    <p:sldId id="260" r:id="rId8"/>
    <p:sldId id="262" r:id="rId9"/>
    <p:sldId id="265" r:id="rId10"/>
    <p:sldId id="266" r:id="rId11"/>
    <p:sldId id="269" r:id="rId12"/>
    <p:sldId id="270" r:id="rId13"/>
    <p:sldId id="271" r:id="rId14"/>
    <p:sldId id="273" r:id="rId15"/>
    <p:sldId id="272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3186" autoAdjust="0"/>
  </p:normalViewPr>
  <p:slideViewPr>
    <p:cSldViewPr snapToGrid="0">
      <p:cViewPr varScale="1">
        <p:scale>
          <a:sx n="68" d="100"/>
          <a:sy n="6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7190-4122-4A30-A480-64104FDC4FB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DF54-7EC5-4EAF-8428-B2DC3C1C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DF54-7EC5-4EAF-8428-B2DC3C1CD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6411-F08A-4023-93B6-24C84EA5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7F2A-D72D-4DAD-B527-A61AAE90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6D52-34A6-42D8-ABA5-B3656FB4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2CE0-DA88-4B3F-B401-211A36D7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9358-9BFC-4AAF-BB45-FA94ACAC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9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011-4F2C-47C7-8AD3-D1CF318A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FDDE6-5BC6-49EB-8ADD-86D2D4F1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64AB-F30B-46DF-977E-18D1C29E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3CD5-2EBC-4680-8FB9-0A3C1C1A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D2AA-C0C0-4C8A-A895-8CA0C695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68CB3-44A9-4E46-A29D-1E0624CE6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E79CC-C594-4E2E-ABCD-206D5DEBC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8473-0F36-40BD-A2B1-249ECFCC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0DF0-56C1-4A7B-8D7F-E830D396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35DD-BF23-4FD5-A4EF-FAB3DB2E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4F93-7FEA-4692-9AEC-0E2B1235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93AC-BB0F-4D4A-9000-718A41C7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D99B-B7A5-4CD7-9F15-25EB2A78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0B37-86C8-4BB8-924C-B3931B3A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028D-2B1E-408A-99C6-513A16EA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2CC-C462-43D3-A71E-BA48F12E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B5235-C3F0-4E2A-9E08-350B6655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FF444-790A-49E5-8C02-3E9220F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7E13-0056-4071-A174-AD853562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473D-A5E2-42BC-BC99-698F636F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9010-178A-4A21-971E-0889F60D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494E-5EC9-477A-AD62-811515217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DC84-26BA-4F34-B2EE-848D2B28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977B-18CE-4BE4-A5AF-B045B3B8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82AE-9D20-47DA-AB08-F86D241A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944BD-96F5-44EF-A1E1-29F9C2D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D107-82C1-4962-96D3-381E5566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EE61-04EC-47F4-938B-2EB5BBB8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6140-E6F7-42F5-8B66-D7473C11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A098F-AA06-4804-925D-BE944206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3A0CB-2562-4EA6-A15B-DA532422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5C71F-342B-40D2-89C2-7AB0FA7F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4F135-2FD7-4355-98A6-21C1F870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BB460-80FA-4A6D-A768-6BB3E44F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2E4C-476C-4B74-B807-5E61F9ED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92343-F416-48E3-B6C1-EDB7CB22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F9DC6-6807-45E6-AF5B-61A9B734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3F9B2-20EE-45E0-B8BE-FAE07165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03B15-6959-4240-A7B3-ABF37B0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CAB84-1088-4771-B44E-4A7933D5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D202-F2F8-49D1-8B64-73FF1679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B001-1B88-4372-B660-EB37D699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C44D-84D7-4DF2-B2FB-88440104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14BB-B0FD-4743-B678-9B5C3472D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DF6A-09C8-4C45-8418-9B7FA676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06AB1-DCBF-4CFC-B506-C660675F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40609-2D93-4542-B2F9-94457152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E37-8D5B-4B04-A531-EB62F494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3CFA5-28E9-41F0-80D2-BD813C004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24DAE-81AB-4756-A1B7-4E40D84A9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F67A-CA25-46F0-AB64-7B3352D3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C950D-6814-4EFE-A2AC-E0352470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26F5-24CA-4F6A-B64E-E708603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2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6DCE8-DBBC-4959-81F1-C4EA836E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B433-4F09-4734-9276-F122A1B1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8B5C-74B3-4CA7-961F-BBC073369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CF76-5E9C-42A4-9CFC-A8459CAA93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4B5A-4682-49E3-BD79-D67D72741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BA4C-B054-484B-82D0-9D71E1CC1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98C9-551F-4AE9-AF55-001F46B7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B09A9-B979-4485-8C25-382FB1DBBA39}"/>
              </a:ext>
            </a:extLst>
          </p:cNvPr>
          <p:cNvSpPr txBox="1"/>
          <p:nvPr/>
        </p:nvSpPr>
        <p:spPr>
          <a:xfrm>
            <a:off x="1130103" y="135449"/>
            <a:ext cx="9931790" cy="280076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Airline Reservation System Management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BD612-FF4E-863A-2D3D-5DFF81DE9C52}"/>
              </a:ext>
            </a:extLst>
          </p:cNvPr>
          <p:cNvGrpSpPr/>
          <p:nvPr/>
        </p:nvGrpSpPr>
        <p:grpSpPr>
          <a:xfrm>
            <a:off x="2955232" y="3429000"/>
            <a:ext cx="6281531" cy="2127661"/>
            <a:chOff x="2955230" y="2225259"/>
            <a:chExt cx="6281531" cy="21276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794957-2A99-4727-8D50-CDA55AA49C10}"/>
                </a:ext>
              </a:extLst>
            </p:cNvPr>
            <p:cNvSpPr txBox="1"/>
            <p:nvPr/>
          </p:nvSpPr>
          <p:spPr>
            <a:xfrm>
              <a:off x="4197622" y="2225259"/>
              <a:ext cx="3796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Batch Code: 2210G3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D97F26-B02D-4302-A99F-C70BA93D2D2B}"/>
                </a:ext>
              </a:extLst>
            </p:cNvPr>
            <p:cNvSpPr txBox="1"/>
            <p:nvPr/>
          </p:nvSpPr>
          <p:spPr>
            <a:xfrm>
              <a:off x="4594453" y="2765163"/>
              <a:ext cx="3003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206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Faculty: Sir Salah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0B0F69-EC66-47CE-BB4C-83439DB52E94}"/>
                </a:ext>
              </a:extLst>
            </p:cNvPr>
            <p:cNvSpPr txBox="1"/>
            <p:nvPr/>
          </p:nvSpPr>
          <p:spPr>
            <a:xfrm>
              <a:off x="4068412" y="3768145"/>
              <a:ext cx="40551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206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Curriculum code: 7062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8CF7A7-BA69-4B6A-ABEC-200400273748}"/>
                </a:ext>
              </a:extLst>
            </p:cNvPr>
            <p:cNvSpPr txBox="1"/>
            <p:nvPr/>
          </p:nvSpPr>
          <p:spPr>
            <a:xfrm>
              <a:off x="2955230" y="3251181"/>
              <a:ext cx="62815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206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Co-Ordinator: Miss Hafsa Qadir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2357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BC6035-BDFF-2472-5284-E856A34D1B68}"/>
              </a:ext>
            </a:extLst>
          </p:cNvPr>
          <p:cNvSpPr txBox="1"/>
          <p:nvPr/>
        </p:nvSpPr>
        <p:spPr>
          <a:xfrm>
            <a:off x="1479271" y="306702"/>
            <a:ext cx="9233455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All Bookings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6D804-5537-EE0A-9ADA-95D6E371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40" y="1549413"/>
            <a:ext cx="9635319" cy="47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046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86C60-A7D7-8445-0778-FEAC430A4015}"/>
              </a:ext>
            </a:extLst>
          </p:cNvPr>
          <p:cNvSpPr txBox="1"/>
          <p:nvPr/>
        </p:nvSpPr>
        <p:spPr>
          <a:xfrm>
            <a:off x="225286" y="278615"/>
            <a:ext cx="11741426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Registered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30090-5D06-CD1C-2C17-B3C854AE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65" y="1575615"/>
            <a:ext cx="9335069" cy="46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70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4F340-4EE1-C165-8201-94BAFCA6D122}"/>
              </a:ext>
            </a:extLst>
          </p:cNvPr>
          <p:cNvSpPr txBox="1"/>
          <p:nvPr/>
        </p:nvSpPr>
        <p:spPr>
          <a:xfrm>
            <a:off x="86139" y="456036"/>
            <a:ext cx="12019722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All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D29F5-837F-CF30-C798-93161F83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8" y="1813007"/>
            <a:ext cx="8939284" cy="44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36A90-7DDD-75BC-E275-9716C8366F61}"/>
              </a:ext>
            </a:extLst>
          </p:cNvPr>
          <p:cNvSpPr txBox="1"/>
          <p:nvPr/>
        </p:nvSpPr>
        <p:spPr>
          <a:xfrm>
            <a:off x="0" y="141742"/>
            <a:ext cx="12192000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Add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29E99-A950-8F73-5617-3DC3E2B2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04" y="1588764"/>
            <a:ext cx="9198591" cy="45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44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6FAF1-EEAB-3A29-5B71-ADB51B7FEBB5}"/>
              </a:ext>
            </a:extLst>
          </p:cNvPr>
          <p:cNvSpPr txBox="1"/>
          <p:nvPr/>
        </p:nvSpPr>
        <p:spPr>
          <a:xfrm>
            <a:off x="839026" y="294956"/>
            <a:ext cx="10513945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All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AE4A5-1754-330A-A1CC-09F59085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80" y="1568343"/>
            <a:ext cx="9212239" cy="45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058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9D6E9-05B5-1C11-6262-E3C2F5F4F193}"/>
              </a:ext>
            </a:extLst>
          </p:cNvPr>
          <p:cNvSpPr txBox="1"/>
          <p:nvPr/>
        </p:nvSpPr>
        <p:spPr>
          <a:xfrm>
            <a:off x="1479271" y="346063"/>
            <a:ext cx="9233455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Scheduled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EF8B1-D820-0562-653A-8A078854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3" y="1629210"/>
            <a:ext cx="9062113" cy="44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A1CBC-94BB-3087-8465-15FC6C1F558F}"/>
              </a:ext>
            </a:extLst>
          </p:cNvPr>
          <p:cNvSpPr txBox="1"/>
          <p:nvPr/>
        </p:nvSpPr>
        <p:spPr>
          <a:xfrm>
            <a:off x="1203462" y="468100"/>
            <a:ext cx="9785076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Schedule a New Flight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42123-54FF-6797-2292-5DA71F04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0" y="1846829"/>
            <a:ext cx="7379880" cy="44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6477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D9688-5F28-4BF8-B26C-C712644ACA14}"/>
              </a:ext>
            </a:extLst>
          </p:cNvPr>
          <p:cNvSpPr txBox="1"/>
          <p:nvPr/>
        </p:nvSpPr>
        <p:spPr>
          <a:xfrm>
            <a:off x="4131365" y="2644170"/>
            <a:ext cx="3929269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148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268716-9F82-F1FA-D694-3AA96A0DF26A}"/>
              </a:ext>
            </a:extLst>
          </p:cNvPr>
          <p:cNvSpPr txBox="1"/>
          <p:nvPr/>
        </p:nvSpPr>
        <p:spPr>
          <a:xfrm>
            <a:off x="473763" y="382137"/>
            <a:ext cx="11244472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Main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EBF7C-BB9F-DA8E-E1F4-F98D43F9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8" y="1894820"/>
            <a:ext cx="8516203" cy="39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209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6E5EA-AA4D-4258-971A-279B8C1BC032}"/>
              </a:ext>
            </a:extLst>
          </p:cNvPr>
          <p:cNvSpPr txBox="1"/>
          <p:nvPr/>
        </p:nvSpPr>
        <p:spPr>
          <a:xfrm>
            <a:off x="3645088" y="372962"/>
            <a:ext cx="4901823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Flight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D82E4-BC1B-5626-1110-2AE0D22E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76" y="1917427"/>
            <a:ext cx="9157648" cy="41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F46621-B67D-7893-244C-C9C70F6AE06D}"/>
              </a:ext>
            </a:extLst>
          </p:cNvPr>
          <p:cNvSpPr txBox="1"/>
          <p:nvPr/>
        </p:nvSpPr>
        <p:spPr>
          <a:xfrm>
            <a:off x="2639014" y="250923"/>
            <a:ext cx="6913972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Registration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8E2AB-9D1B-C089-CBAD-BE22FAA7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15" y="1460097"/>
            <a:ext cx="6790770" cy="50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9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0AD704-0C43-D660-D056-877FD38B9BC3}"/>
              </a:ext>
            </a:extLst>
          </p:cNvPr>
          <p:cNvSpPr txBox="1"/>
          <p:nvPr/>
        </p:nvSpPr>
        <p:spPr>
          <a:xfrm>
            <a:off x="3730437" y="264205"/>
            <a:ext cx="4731126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Login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10A47-C6ED-8593-611A-64178E422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06" y="1853346"/>
            <a:ext cx="9826388" cy="41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6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E6BB20-632D-4A8C-E4BE-FB722C67E7A2}"/>
              </a:ext>
            </a:extLst>
          </p:cNvPr>
          <p:cNvSpPr txBox="1"/>
          <p:nvPr/>
        </p:nvSpPr>
        <p:spPr>
          <a:xfrm>
            <a:off x="3464774" y="305385"/>
            <a:ext cx="5262451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Flight Listing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47E4-BEFF-48C6-9F0A-ED64CB2D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91" y="1805897"/>
            <a:ext cx="9034818" cy="4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45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000F0-3CD2-88BB-BD20-7E515C06611B}"/>
              </a:ext>
            </a:extLst>
          </p:cNvPr>
          <p:cNvSpPr txBox="1"/>
          <p:nvPr/>
        </p:nvSpPr>
        <p:spPr>
          <a:xfrm>
            <a:off x="2124797" y="253374"/>
            <a:ext cx="7942404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Flight Booking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B0677-BD80-5F2A-1CE4-DB48904CE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4" y="1499282"/>
            <a:ext cx="9444251" cy="49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BEB854-43E3-9A0E-032B-ECADC7E2617E}"/>
              </a:ext>
            </a:extLst>
          </p:cNvPr>
          <p:cNvSpPr txBox="1"/>
          <p:nvPr/>
        </p:nvSpPr>
        <p:spPr>
          <a:xfrm>
            <a:off x="3720150" y="368553"/>
            <a:ext cx="4751697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User Flights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49FA-383D-A86A-21A4-FB38E15C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32" y="1856095"/>
            <a:ext cx="8860135" cy="40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1209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A43E24-6AD9-3B14-94D9-A45966D42B77}"/>
              </a:ext>
            </a:extLst>
          </p:cNvPr>
          <p:cNvSpPr txBox="1"/>
          <p:nvPr/>
        </p:nvSpPr>
        <p:spPr>
          <a:xfrm>
            <a:off x="758683" y="265758"/>
            <a:ext cx="10674628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Admin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77E56-3048-A14D-AEA5-F3438F3A4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23" y="1753739"/>
            <a:ext cx="8843749" cy="4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</TotalTime>
  <Words>56</Words>
  <Application>Microsoft Office PowerPoint</Application>
  <PresentationFormat>Widescreen</PresentationFormat>
  <Paragraphs>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Colonna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</dc:creator>
  <cp:lastModifiedBy>DELL</cp:lastModifiedBy>
  <cp:revision>23</cp:revision>
  <dcterms:created xsi:type="dcterms:W3CDTF">2023-03-20T08:58:02Z</dcterms:created>
  <dcterms:modified xsi:type="dcterms:W3CDTF">2024-04-20T19:23:51Z</dcterms:modified>
</cp:coreProperties>
</file>