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62" r:id="rId3"/>
    <p:sldId id="263" r:id="rId4"/>
    <p:sldId id="259" r:id="rId5"/>
    <p:sldId id="273" r:id="rId6"/>
    <p:sldId id="274" r:id="rId7"/>
    <p:sldId id="260" r:id="rId8"/>
    <p:sldId id="275" r:id="rId9"/>
    <p:sldId id="276" r:id="rId10"/>
    <p:sldId id="269" r:id="rId11"/>
    <p:sldId id="271" r:id="rId12"/>
    <p:sldId id="270" r:id="rId13"/>
    <p:sldId id="265" r:id="rId14"/>
    <p:sldId id="266" r:id="rId15"/>
    <p:sldId id="267" r:id="rId16"/>
    <p:sldId id="272" r:id="rId17"/>
    <p:sldId id="257" r:id="rId18"/>
    <p:sldId id="258" r:id="rId19"/>
    <p:sldId id="264" r:id="rId20"/>
    <p:sldId id="268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Population of Predators and Prey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257961431043716"/>
          <c:y val="0.12410073190190433"/>
          <c:w val="0.72864875870280132"/>
          <c:h val="0.71359481771826982"/>
        </c:manualLayout>
      </c:layout>
      <c:scatterChart>
        <c:scatterStyle val="lineMarker"/>
        <c:varyColors val="0"/>
        <c:ser>
          <c:idx val="0"/>
          <c:order val="0"/>
          <c:tx>
            <c:strRef>
              <c:f>Model!$B$21</c:f>
              <c:strCache>
                <c:ptCount val="1"/>
                <c:pt idx="0">
                  <c:v>Prey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Model!$A$22:$A$5000</c:f>
              <c:numCache>
                <c:formatCode>General</c:formatCode>
                <c:ptCount val="4979"/>
                <c:pt idx="0">
                  <c:v>0</c:v>
                </c:pt>
                <c:pt idx="1">
                  <c:v>1.0000000000000007</c:v>
                </c:pt>
                <c:pt idx="2">
                  <c:v>2.0000000000000013</c:v>
                </c:pt>
                <c:pt idx="3">
                  <c:v>2.99999999999998</c:v>
                </c:pt>
                <c:pt idx="4">
                  <c:v>3.9999999999999587</c:v>
                </c:pt>
                <c:pt idx="5">
                  <c:v>4.9999999999999378</c:v>
                </c:pt>
                <c:pt idx="6">
                  <c:v>5.9999999999999165</c:v>
                </c:pt>
                <c:pt idx="7">
                  <c:v>6.9999999999998952</c:v>
                </c:pt>
                <c:pt idx="8">
                  <c:v>7.9999999999998739</c:v>
                </c:pt>
                <c:pt idx="9">
                  <c:v>8.9999999999998526</c:v>
                </c:pt>
                <c:pt idx="10">
                  <c:v>9.9999999999998312</c:v>
                </c:pt>
                <c:pt idx="11">
                  <c:v>10.99999999999981</c:v>
                </c:pt>
                <c:pt idx="12">
                  <c:v>11.999999999999789</c:v>
                </c:pt>
                <c:pt idx="13">
                  <c:v>12.999999999999767</c:v>
                </c:pt>
                <c:pt idx="14">
                  <c:v>13.999999999999746</c:v>
                </c:pt>
                <c:pt idx="15">
                  <c:v>14.999999999999725</c:v>
                </c:pt>
                <c:pt idx="16">
                  <c:v>15.999999999999703</c:v>
                </c:pt>
                <c:pt idx="17">
                  <c:v>16.999999999999858</c:v>
                </c:pt>
                <c:pt idx="18">
                  <c:v>18.000000000000014</c:v>
                </c:pt>
                <c:pt idx="19">
                  <c:v>19.000000000000171</c:v>
                </c:pt>
                <c:pt idx="20">
                  <c:v>20.000000000000327</c:v>
                </c:pt>
                <c:pt idx="21">
                  <c:v>21.000000000000483</c:v>
                </c:pt>
                <c:pt idx="22">
                  <c:v>22.000000000000639</c:v>
                </c:pt>
                <c:pt idx="23">
                  <c:v>23.000000000000796</c:v>
                </c:pt>
                <c:pt idx="24">
                  <c:v>24.000000000000952</c:v>
                </c:pt>
                <c:pt idx="25">
                  <c:v>25.000000000001108</c:v>
                </c:pt>
                <c:pt idx="26">
                  <c:v>26.000000000001265</c:v>
                </c:pt>
                <c:pt idx="27">
                  <c:v>27.000000000001421</c:v>
                </c:pt>
                <c:pt idx="28">
                  <c:v>28.000000000001577</c:v>
                </c:pt>
                <c:pt idx="29">
                  <c:v>29.000000000001734</c:v>
                </c:pt>
                <c:pt idx="30">
                  <c:v>30.00000000000189</c:v>
                </c:pt>
                <c:pt idx="31">
                  <c:v>31.000000000002046</c:v>
                </c:pt>
                <c:pt idx="32">
                  <c:v>32.000000000002203</c:v>
                </c:pt>
                <c:pt idx="33">
                  <c:v>33.000000000002004</c:v>
                </c:pt>
                <c:pt idx="34">
                  <c:v>34.000000000001805</c:v>
                </c:pt>
                <c:pt idx="35">
                  <c:v>35.000000000001606</c:v>
                </c:pt>
                <c:pt idx="36">
                  <c:v>36.000000000001407</c:v>
                </c:pt>
                <c:pt idx="37">
                  <c:v>37.000000000001208</c:v>
                </c:pt>
                <c:pt idx="38">
                  <c:v>38.000000000001009</c:v>
                </c:pt>
                <c:pt idx="39">
                  <c:v>39.00000000000081</c:v>
                </c:pt>
                <c:pt idx="40">
                  <c:v>40.000000000000611</c:v>
                </c:pt>
                <c:pt idx="41">
                  <c:v>41.000000000000412</c:v>
                </c:pt>
                <c:pt idx="42">
                  <c:v>42.000000000000213</c:v>
                </c:pt>
                <c:pt idx="43">
                  <c:v>43.000000000000014</c:v>
                </c:pt>
                <c:pt idx="44">
                  <c:v>43.999999999999815</c:v>
                </c:pt>
                <c:pt idx="45">
                  <c:v>44.999999999999616</c:v>
                </c:pt>
                <c:pt idx="46">
                  <c:v>45.999999999999417</c:v>
                </c:pt>
                <c:pt idx="47">
                  <c:v>46.999999999999218</c:v>
                </c:pt>
                <c:pt idx="48">
                  <c:v>47.999999999999019</c:v>
                </c:pt>
                <c:pt idx="49">
                  <c:v>48.99999999999882</c:v>
                </c:pt>
                <c:pt idx="50">
                  <c:v>49.999999999998622</c:v>
                </c:pt>
                <c:pt idx="51">
                  <c:v>50.999999999998423</c:v>
                </c:pt>
                <c:pt idx="52">
                  <c:v>51.999999999998224</c:v>
                </c:pt>
                <c:pt idx="53">
                  <c:v>52.999999999998025</c:v>
                </c:pt>
                <c:pt idx="54">
                  <c:v>53.999999999997826</c:v>
                </c:pt>
                <c:pt idx="55">
                  <c:v>54.999999999997627</c:v>
                </c:pt>
                <c:pt idx="56">
                  <c:v>55.999999999997428</c:v>
                </c:pt>
                <c:pt idx="57">
                  <c:v>56.999999999997229</c:v>
                </c:pt>
                <c:pt idx="58">
                  <c:v>57.99999999999703</c:v>
                </c:pt>
                <c:pt idx="59">
                  <c:v>58.999999999996831</c:v>
                </c:pt>
                <c:pt idx="60">
                  <c:v>59.999999999996632</c:v>
                </c:pt>
                <c:pt idx="61">
                  <c:v>60.999999999996433</c:v>
                </c:pt>
                <c:pt idx="62">
                  <c:v>61.999999999996234</c:v>
                </c:pt>
                <c:pt idx="63">
                  <c:v>62.999999999996035</c:v>
                </c:pt>
                <c:pt idx="64">
                  <c:v>63.999999999995836</c:v>
                </c:pt>
                <c:pt idx="65">
                  <c:v>64.999999999996348</c:v>
                </c:pt>
                <c:pt idx="66">
                  <c:v>65.999999999996859</c:v>
                </c:pt>
                <c:pt idx="67">
                  <c:v>66.999999999997371</c:v>
                </c:pt>
                <c:pt idx="68">
                  <c:v>67.999999999997883</c:v>
                </c:pt>
                <c:pt idx="69">
                  <c:v>68.999999999998394</c:v>
                </c:pt>
                <c:pt idx="70">
                  <c:v>69.999999999998906</c:v>
                </c:pt>
                <c:pt idx="71">
                  <c:v>70.999999999999417</c:v>
                </c:pt>
                <c:pt idx="72">
                  <c:v>71.999999999999929</c:v>
                </c:pt>
                <c:pt idx="73">
                  <c:v>73.000000000000441</c:v>
                </c:pt>
                <c:pt idx="74">
                  <c:v>74.000000000000952</c:v>
                </c:pt>
                <c:pt idx="75">
                  <c:v>75.000000000001464</c:v>
                </c:pt>
                <c:pt idx="76">
                  <c:v>76.000000000001975</c:v>
                </c:pt>
                <c:pt idx="77">
                  <c:v>77.000000000002487</c:v>
                </c:pt>
                <c:pt idx="78">
                  <c:v>78.000000000002998</c:v>
                </c:pt>
                <c:pt idx="79">
                  <c:v>79.00000000000351</c:v>
                </c:pt>
                <c:pt idx="80">
                  <c:v>80.000000000004022</c:v>
                </c:pt>
                <c:pt idx="81">
                  <c:v>81.000000000004533</c:v>
                </c:pt>
                <c:pt idx="82">
                  <c:v>82.000000000005045</c:v>
                </c:pt>
                <c:pt idx="83">
                  <c:v>83.000000000005556</c:v>
                </c:pt>
                <c:pt idx="84">
                  <c:v>84.000000000006068</c:v>
                </c:pt>
                <c:pt idx="85">
                  <c:v>85.00000000000658</c:v>
                </c:pt>
                <c:pt idx="86">
                  <c:v>86.000000000007091</c:v>
                </c:pt>
                <c:pt idx="87">
                  <c:v>87.000000000007603</c:v>
                </c:pt>
                <c:pt idx="88">
                  <c:v>88.000000000008114</c:v>
                </c:pt>
                <c:pt idx="89">
                  <c:v>89.000000000008626</c:v>
                </c:pt>
                <c:pt idx="90">
                  <c:v>90.000000000009138</c:v>
                </c:pt>
                <c:pt idx="91">
                  <c:v>91.000000000009649</c:v>
                </c:pt>
                <c:pt idx="92">
                  <c:v>92.000000000010161</c:v>
                </c:pt>
                <c:pt idx="93">
                  <c:v>93.000000000010672</c:v>
                </c:pt>
                <c:pt idx="94">
                  <c:v>94.000000000011184</c:v>
                </c:pt>
                <c:pt idx="95">
                  <c:v>95.000000000011696</c:v>
                </c:pt>
                <c:pt idx="96">
                  <c:v>96.000000000012207</c:v>
                </c:pt>
                <c:pt idx="97">
                  <c:v>97.000000000012719</c:v>
                </c:pt>
                <c:pt idx="98">
                  <c:v>98.00000000001323</c:v>
                </c:pt>
                <c:pt idx="99">
                  <c:v>99.000000000013742</c:v>
                </c:pt>
                <c:pt idx="100">
                  <c:v>100.00000000001425</c:v>
                </c:pt>
                <c:pt idx="101">
                  <c:v>101.00000000001477</c:v>
                </c:pt>
                <c:pt idx="102">
                  <c:v>102.00000000001528</c:v>
                </c:pt>
                <c:pt idx="103">
                  <c:v>103.00000000001579</c:v>
                </c:pt>
                <c:pt idx="104">
                  <c:v>104.0000000000163</c:v>
                </c:pt>
                <c:pt idx="105">
                  <c:v>105.00000000001681</c:v>
                </c:pt>
                <c:pt idx="106">
                  <c:v>106.00000000001732</c:v>
                </c:pt>
                <c:pt idx="107">
                  <c:v>107.00000000001783</c:v>
                </c:pt>
                <c:pt idx="108">
                  <c:v>108.00000000001835</c:v>
                </c:pt>
                <c:pt idx="109">
                  <c:v>109.00000000001886</c:v>
                </c:pt>
                <c:pt idx="110">
                  <c:v>110.00000000001937</c:v>
                </c:pt>
                <c:pt idx="111">
                  <c:v>111.00000000001988</c:v>
                </c:pt>
                <c:pt idx="112">
                  <c:v>112.00000000002039</c:v>
                </c:pt>
                <c:pt idx="113">
                  <c:v>113.0000000000209</c:v>
                </c:pt>
                <c:pt idx="114">
                  <c:v>114.00000000002142</c:v>
                </c:pt>
                <c:pt idx="115">
                  <c:v>115.00000000002193</c:v>
                </c:pt>
                <c:pt idx="116">
                  <c:v>116.00000000002244</c:v>
                </c:pt>
                <c:pt idx="117">
                  <c:v>117.00000000002295</c:v>
                </c:pt>
                <c:pt idx="118">
                  <c:v>118.00000000002346</c:v>
                </c:pt>
                <c:pt idx="119">
                  <c:v>119.00000000002397</c:v>
                </c:pt>
                <c:pt idx="120">
                  <c:v>120.00000000002449</c:v>
                </c:pt>
                <c:pt idx="121">
                  <c:v>121.000000000025</c:v>
                </c:pt>
                <c:pt idx="122">
                  <c:v>122.00000000002551</c:v>
                </c:pt>
                <c:pt idx="123">
                  <c:v>123.00000000002602</c:v>
                </c:pt>
                <c:pt idx="124">
                  <c:v>124.00000000002653</c:v>
                </c:pt>
                <c:pt idx="125">
                  <c:v>125.00000000002704</c:v>
                </c:pt>
                <c:pt idx="126">
                  <c:v>126.00000000002755</c:v>
                </c:pt>
                <c:pt idx="127">
                  <c:v>127.00000000002807</c:v>
                </c:pt>
                <c:pt idx="128">
                  <c:v>128.00000000002856</c:v>
                </c:pt>
                <c:pt idx="129">
                  <c:v>129.00000000002765</c:v>
                </c:pt>
                <c:pt idx="130">
                  <c:v>130.00000000002674</c:v>
                </c:pt>
                <c:pt idx="131">
                  <c:v>131.00000000002584</c:v>
                </c:pt>
                <c:pt idx="132">
                  <c:v>132.00000000002493</c:v>
                </c:pt>
                <c:pt idx="133">
                  <c:v>133.00000000002402</c:v>
                </c:pt>
                <c:pt idx="134">
                  <c:v>134.00000000002311</c:v>
                </c:pt>
                <c:pt idx="135">
                  <c:v>135.0000000000222</c:v>
                </c:pt>
                <c:pt idx="136">
                  <c:v>136.00000000002129</c:v>
                </c:pt>
                <c:pt idx="137">
                  <c:v>137.00000000002038</c:v>
                </c:pt>
                <c:pt idx="138">
                  <c:v>138.00000000001947</c:v>
                </c:pt>
                <c:pt idx="139">
                  <c:v>139.00000000001856</c:v>
                </c:pt>
                <c:pt idx="140">
                  <c:v>140.00000000001765</c:v>
                </c:pt>
                <c:pt idx="141">
                  <c:v>141.00000000001674</c:v>
                </c:pt>
                <c:pt idx="142">
                  <c:v>142.00000000001583</c:v>
                </c:pt>
                <c:pt idx="143">
                  <c:v>143.00000000001492</c:v>
                </c:pt>
                <c:pt idx="144">
                  <c:v>144.00000000001401</c:v>
                </c:pt>
                <c:pt idx="145">
                  <c:v>145.0000000000131</c:v>
                </c:pt>
                <c:pt idx="146">
                  <c:v>146.00000000001219</c:v>
                </c:pt>
                <c:pt idx="147">
                  <c:v>147.00000000001128</c:v>
                </c:pt>
                <c:pt idx="148">
                  <c:v>148.00000000001037</c:v>
                </c:pt>
                <c:pt idx="149">
                  <c:v>149.00000000000946</c:v>
                </c:pt>
                <c:pt idx="150">
                  <c:v>150.00000000000855</c:v>
                </c:pt>
                <c:pt idx="151">
                  <c:v>151.00000000000765</c:v>
                </c:pt>
                <c:pt idx="152">
                  <c:v>152.00000000000674</c:v>
                </c:pt>
                <c:pt idx="153">
                  <c:v>153.00000000000583</c:v>
                </c:pt>
                <c:pt idx="154">
                  <c:v>154.00000000000492</c:v>
                </c:pt>
                <c:pt idx="155">
                  <c:v>155.00000000000401</c:v>
                </c:pt>
                <c:pt idx="156">
                  <c:v>156.0000000000031</c:v>
                </c:pt>
                <c:pt idx="157">
                  <c:v>157.00000000000219</c:v>
                </c:pt>
                <c:pt idx="158">
                  <c:v>158.00000000000128</c:v>
                </c:pt>
                <c:pt idx="159">
                  <c:v>159.00000000000037</c:v>
                </c:pt>
                <c:pt idx="160">
                  <c:v>159.99999999999946</c:v>
                </c:pt>
                <c:pt idx="161">
                  <c:v>160.99999999999855</c:v>
                </c:pt>
                <c:pt idx="162">
                  <c:v>161.99999999999764</c:v>
                </c:pt>
                <c:pt idx="163">
                  <c:v>162.99999999999673</c:v>
                </c:pt>
                <c:pt idx="164">
                  <c:v>163.99999999999582</c:v>
                </c:pt>
                <c:pt idx="165">
                  <c:v>164.99999999999491</c:v>
                </c:pt>
                <c:pt idx="166">
                  <c:v>165.999999999994</c:v>
                </c:pt>
                <c:pt idx="167">
                  <c:v>166.99999999999309</c:v>
                </c:pt>
                <c:pt idx="168">
                  <c:v>167.99999999999218</c:v>
                </c:pt>
                <c:pt idx="169">
                  <c:v>168.99999999999127</c:v>
                </c:pt>
                <c:pt idx="170">
                  <c:v>169.99999999999037</c:v>
                </c:pt>
                <c:pt idx="171">
                  <c:v>170.99999999998946</c:v>
                </c:pt>
                <c:pt idx="172">
                  <c:v>171.99999999998855</c:v>
                </c:pt>
                <c:pt idx="173">
                  <c:v>172.99999999998764</c:v>
                </c:pt>
                <c:pt idx="174">
                  <c:v>173.99999999998673</c:v>
                </c:pt>
                <c:pt idx="175">
                  <c:v>174.99999999998582</c:v>
                </c:pt>
                <c:pt idx="176">
                  <c:v>175.99999999998491</c:v>
                </c:pt>
                <c:pt idx="177">
                  <c:v>176.999999999984</c:v>
                </c:pt>
                <c:pt idx="178">
                  <c:v>177.99999999998309</c:v>
                </c:pt>
                <c:pt idx="179">
                  <c:v>178.99999999998218</c:v>
                </c:pt>
                <c:pt idx="180">
                  <c:v>179.99999999998127</c:v>
                </c:pt>
                <c:pt idx="181">
                  <c:v>180.99999999998036</c:v>
                </c:pt>
                <c:pt idx="182">
                  <c:v>181.99999999997945</c:v>
                </c:pt>
                <c:pt idx="183">
                  <c:v>182.99999999997854</c:v>
                </c:pt>
                <c:pt idx="184">
                  <c:v>183.99999999997763</c:v>
                </c:pt>
                <c:pt idx="185">
                  <c:v>184.99999999997672</c:v>
                </c:pt>
                <c:pt idx="186">
                  <c:v>185.99999999997581</c:v>
                </c:pt>
                <c:pt idx="187">
                  <c:v>186.9999999999749</c:v>
                </c:pt>
                <c:pt idx="188">
                  <c:v>187.99999999997399</c:v>
                </c:pt>
                <c:pt idx="189">
                  <c:v>188.99999999997308</c:v>
                </c:pt>
                <c:pt idx="190">
                  <c:v>189.99999999997218</c:v>
                </c:pt>
                <c:pt idx="191">
                  <c:v>190.99999999997127</c:v>
                </c:pt>
                <c:pt idx="192">
                  <c:v>191.99999999997036</c:v>
                </c:pt>
                <c:pt idx="193">
                  <c:v>192.99999999996945</c:v>
                </c:pt>
                <c:pt idx="194">
                  <c:v>193.99999999996854</c:v>
                </c:pt>
                <c:pt idx="195">
                  <c:v>194.99999999996763</c:v>
                </c:pt>
                <c:pt idx="196">
                  <c:v>195.99999999996672</c:v>
                </c:pt>
                <c:pt idx="197">
                  <c:v>196.99999999996581</c:v>
                </c:pt>
                <c:pt idx="198">
                  <c:v>197.9999999999649</c:v>
                </c:pt>
                <c:pt idx="199">
                  <c:v>198.99999999996399</c:v>
                </c:pt>
                <c:pt idx="200">
                  <c:v>199.99999999996308</c:v>
                </c:pt>
                <c:pt idx="201">
                  <c:v>200.99999999996217</c:v>
                </c:pt>
                <c:pt idx="202">
                  <c:v>201.99999999996126</c:v>
                </c:pt>
                <c:pt idx="203">
                  <c:v>202.99999999996035</c:v>
                </c:pt>
                <c:pt idx="204">
                  <c:v>203.99999999995944</c:v>
                </c:pt>
                <c:pt idx="205">
                  <c:v>204.99999999995853</c:v>
                </c:pt>
                <c:pt idx="206">
                  <c:v>205.99999999995762</c:v>
                </c:pt>
                <c:pt idx="207">
                  <c:v>206.99999999995671</c:v>
                </c:pt>
                <c:pt idx="208">
                  <c:v>207.9999999999558</c:v>
                </c:pt>
                <c:pt idx="209">
                  <c:v>208.99999999995489</c:v>
                </c:pt>
                <c:pt idx="210">
                  <c:v>209.99999999995399</c:v>
                </c:pt>
                <c:pt idx="211">
                  <c:v>210.99999999995308</c:v>
                </c:pt>
                <c:pt idx="212">
                  <c:v>211.99999999995217</c:v>
                </c:pt>
                <c:pt idx="213">
                  <c:v>212.99999999995126</c:v>
                </c:pt>
                <c:pt idx="214">
                  <c:v>213.99999999995035</c:v>
                </c:pt>
                <c:pt idx="215">
                  <c:v>214.99999999994944</c:v>
                </c:pt>
                <c:pt idx="216">
                  <c:v>215.99999999994853</c:v>
                </c:pt>
                <c:pt idx="217">
                  <c:v>216.99999999994762</c:v>
                </c:pt>
                <c:pt idx="218">
                  <c:v>217.99999999994671</c:v>
                </c:pt>
                <c:pt idx="219">
                  <c:v>218.9999999999458</c:v>
                </c:pt>
                <c:pt idx="220">
                  <c:v>219.99999999994489</c:v>
                </c:pt>
                <c:pt idx="221">
                  <c:v>220.99999999994398</c:v>
                </c:pt>
                <c:pt idx="222">
                  <c:v>221.99999999994307</c:v>
                </c:pt>
                <c:pt idx="223">
                  <c:v>222.99999999994216</c:v>
                </c:pt>
                <c:pt idx="224">
                  <c:v>223.99999999994125</c:v>
                </c:pt>
                <c:pt idx="225">
                  <c:v>224.99999999994034</c:v>
                </c:pt>
                <c:pt idx="226">
                  <c:v>225.99999999993943</c:v>
                </c:pt>
                <c:pt idx="227">
                  <c:v>226.99999999993852</c:v>
                </c:pt>
                <c:pt idx="228">
                  <c:v>227.99999999993761</c:v>
                </c:pt>
                <c:pt idx="229">
                  <c:v>228.9999999999367</c:v>
                </c:pt>
                <c:pt idx="230">
                  <c:v>229.9999999999358</c:v>
                </c:pt>
                <c:pt idx="231">
                  <c:v>230.99999999993489</c:v>
                </c:pt>
                <c:pt idx="232">
                  <c:v>231.99999999993398</c:v>
                </c:pt>
                <c:pt idx="233">
                  <c:v>232.99999999993307</c:v>
                </c:pt>
                <c:pt idx="234">
                  <c:v>233.99999999993216</c:v>
                </c:pt>
                <c:pt idx="235">
                  <c:v>234.99999999993125</c:v>
                </c:pt>
                <c:pt idx="236">
                  <c:v>235.99999999993034</c:v>
                </c:pt>
                <c:pt idx="237">
                  <c:v>236.99999999992943</c:v>
                </c:pt>
                <c:pt idx="238">
                  <c:v>237.99999999992852</c:v>
                </c:pt>
                <c:pt idx="239">
                  <c:v>238.99999999992761</c:v>
                </c:pt>
                <c:pt idx="240">
                  <c:v>239.9999999999267</c:v>
                </c:pt>
                <c:pt idx="241">
                  <c:v>240.99999999992579</c:v>
                </c:pt>
                <c:pt idx="242">
                  <c:v>241.99999999992488</c:v>
                </c:pt>
                <c:pt idx="243">
                  <c:v>242.99999999992397</c:v>
                </c:pt>
                <c:pt idx="244">
                  <c:v>243.99999999992306</c:v>
                </c:pt>
                <c:pt idx="245">
                  <c:v>244.99999999992215</c:v>
                </c:pt>
                <c:pt idx="246">
                  <c:v>245.99999999992124</c:v>
                </c:pt>
                <c:pt idx="247">
                  <c:v>246.99999999992033</c:v>
                </c:pt>
                <c:pt idx="248">
                  <c:v>247.99999999991942</c:v>
                </c:pt>
                <c:pt idx="249">
                  <c:v>248.99999999991851</c:v>
                </c:pt>
                <c:pt idx="250">
                  <c:v>249.99999999991761</c:v>
                </c:pt>
              </c:numCache>
            </c:numRef>
          </c:xVal>
          <c:yVal>
            <c:numRef>
              <c:f>Model!$B$22:$B$5000</c:f>
              <c:numCache>
                <c:formatCode>General</c:formatCode>
                <c:ptCount val="4979"/>
                <c:pt idx="0">
                  <c:v>1500</c:v>
                </c:pt>
                <c:pt idx="1">
                  <c:v>1492.3651136666122</c:v>
                </c:pt>
                <c:pt idx="2">
                  <c:v>1468.7584949269926</c:v>
                </c:pt>
                <c:pt idx="3">
                  <c:v>1429.1964258803159</c:v>
                </c:pt>
                <c:pt idx="4">
                  <c:v>1374.965535615604</c:v>
                </c:pt>
                <c:pt idx="5">
                  <c:v>1308.613639498956</c:v>
                </c:pt>
                <c:pt idx="6">
                  <c:v>1233.6813416707139</c:v>
                </c:pt>
                <c:pt idx="7">
                  <c:v>1154.2213267730447</c:v>
                </c:pt>
                <c:pt idx="8">
                  <c:v>1074.2365160673512</c:v>
                </c:pt>
                <c:pt idx="9">
                  <c:v>997.19438050610154</c:v>
                </c:pt>
                <c:pt idx="10">
                  <c:v>925.72898450458513</c:v>
                </c:pt>
                <c:pt idx="11">
                  <c:v>861.55826939187762</c:v>
                </c:pt>
                <c:pt idx="12">
                  <c:v>805.57162638156319</c:v>
                </c:pt>
                <c:pt idx="13">
                  <c:v>758.010949513985</c:v>
                </c:pt>
                <c:pt idx="14">
                  <c:v>718.67459577756154</c:v>
                </c:pt>
                <c:pt idx="15">
                  <c:v>687.09872032416729</c:v>
                </c:pt>
                <c:pt idx="16">
                  <c:v>662.69632647464721</c:v>
                </c:pt>
                <c:pt idx="17">
                  <c:v>644.85227305391379</c:v>
                </c:pt>
                <c:pt idx="18">
                  <c:v>632.98143143235529</c:v>
                </c:pt>
                <c:pt idx="19">
                  <c:v>626.55976118122408</c:v>
                </c:pt>
                <c:pt idx="20">
                  <c:v>625.13727717233758</c:v>
                </c:pt>
                <c:pt idx="21">
                  <c:v>628.33984832438614</c:v>
                </c:pt>
                <c:pt idx="22">
                  <c:v>635.86465025166751</c:v>
                </c:pt>
                <c:pt idx="23">
                  <c:v>647.47235465741517</c:v>
                </c:pt>
                <c:pt idx="24">
                  <c:v>662.97787090551333</c:v>
                </c:pt>
                <c:pt idx="25">
                  <c:v>682.24059698062717</c:v>
                </c:pt>
                <c:pt idx="26">
                  <c:v>705.15458295176893</c:v>
                </c:pt>
                <c:pt idx="27">
                  <c:v>731.63866197806135</c:v>
                </c:pt>
                <c:pt idx="28">
                  <c:v>761.62638592307712</c:v>
                </c:pt>
                <c:pt idx="29">
                  <c:v>795.05546165231783</c:v>
                </c:pt>
                <c:pt idx="30">
                  <c:v>831.85628565401521</c:v>
                </c:pt>
                <c:pt idx="31">
                  <c:v>871.93909869315178</c:v>
                </c:pt>
                <c:pt idx="32">
                  <c:v>915.17922025714859</c:v>
                </c:pt>
                <c:pt idx="33">
                  <c:v>961.39977685728581</c:v>
                </c:pt>
                <c:pt idx="34">
                  <c:v>1010.3513236282521</c:v>
                </c:pt>
                <c:pt idx="35">
                  <c:v>1061.6878070396374</c:v>
                </c:pt>
                <c:pt idx="36">
                  <c:v>1114.938484701478</c:v>
                </c:pt>
                <c:pt idx="37">
                  <c:v>1169.4757987938256</c:v>
                </c:pt>
                <c:pt idx="38">
                  <c:v>1224.4799331378181</c:v>
                </c:pt>
                <c:pt idx="39">
                  <c:v>1278.9020662053692</c:v>
                </c:pt>
                <c:pt idx="40">
                  <c:v>1331.4304016794138</c:v>
                </c:pt>
                <c:pt idx="41">
                  <c:v>1380.4661307531283</c:v>
                </c:pt>
                <c:pt idx="42">
                  <c:v>1424.1205821339577</c:v>
                </c:pt>
                <c:pt idx="43">
                  <c:v>1460.2494467366623</c:v>
                </c:pt>
                <c:pt idx="44">
                  <c:v>1486.543576572408</c:v>
                </c:pt>
                <c:pt idx="45">
                  <c:v>1500.6953177683909</c:v>
                </c:pt>
                <c:pt idx="46">
                  <c:v>1500.6499611218867</c:v>
                </c:pt>
                <c:pt idx="47">
                  <c:v>1484.9291603680504</c:v>
                </c:pt>
                <c:pt idx="48">
                  <c:v>1452.977120493912</c:v>
                </c:pt>
                <c:pt idx="49">
                  <c:v>1405.4415630428498</c:v>
                </c:pt>
                <c:pt idx="50">
                  <c:v>1344.282989242748</c:v>
                </c:pt>
                <c:pt idx="51">
                  <c:v>1272.6329819550158</c:v>
                </c:pt>
                <c:pt idx="52">
                  <c:v>1194.4004140464026</c:v>
                </c:pt>
                <c:pt idx="53">
                  <c:v>1113.7215760520603</c:v>
                </c:pt>
                <c:pt idx="54">
                  <c:v>1034.4110532797158</c:v>
                </c:pt>
                <c:pt idx="55">
                  <c:v>959.55779751941623</c:v>
                </c:pt>
                <c:pt idx="56">
                  <c:v>891.33764096047742</c:v>
                </c:pt>
                <c:pt idx="57">
                  <c:v>831.02800134773327</c:v>
                </c:pt>
                <c:pt idx="58">
                  <c:v>779.15641252470243</c:v>
                </c:pt>
                <c:pt idx="59">
                  <c:v>735.7040974755156</c:v>
                </c:pt>
                <c:pt idx="60">
                  <c:v>700.30492920185247</c:v>
                </c:pt>
                <c:pt idx="61">
                  <c:v>672.4079204847892</c:v>
                </c:pt>
                <c:pt idx="62">
                  <c:v>651.39406237007699</c:v>
                </c:pt>
                <c:pt idx="63">
                  <c:v>636.65158505428167</c:v>
                </c:pt>
                <c:pt idx="64">
                  <c:v>627.61899092832198</c:v>
                </c:pt>
                <c:pt idx="65">
                  <c:v>623.80566045820206</c:v>
                </c:pt>
                <c:pt idx="66">
                  <c:v>624.79813364841561</c:v>
                </c:pt>
                <c:pt idx="67">
                  <c:v>630.25794946196288</c:v>
                </c:pt>
                <c:pt idx="68">
                  <c:v>639.91494040036014</c:v>
                </c:pt>
                <c:pt idx="69">
                  <c:v>653.55836541103224</c:v>
                </c:pt>
                <c:pt idx="70">
                  <c:v>671.02720990521993</c:v>
                </c:pt>
                <c:pt idx="71">
                  <c:v>692.20028910853307</c:v>
                </c:pt>
                <c:pt idx="72">
                  <c:v>716.9863526463464</c:v>
                </c:pt>
                <c:pt idx="73">
                  <c:v>745.31411521963435</c:v>
                </c:pt>
                <c:pt idx="74">
                  <c:v>777.12196572881714</c:v>
                </c:pt>
                <c:pt idx="75">
                  <c:v>812.34699184460499</c:v>
                </c:pt>
                <c:pt idx="76">
                  <c:v>850.91287195942402</c:v>
                </c:pt>
                <c:pt idx="77">
                  <c:v>892.71611758332278</c:v>
                </c:pt>
                <c:pt idx="78">
                  <c:v>937.6100933461172</c:v>
                </c:pt>
                <c:pt idx="79">
                  <c:v>985.38620692911195</c:v>
                </c:pt>
                <c:pt idx="80">
                  <c:v>1035.7516700242809</c:v>
                </c:pt>
                <c:pt idx="81">
                  <c:v>1088.3033270318954</c:v>
                </c:pt>
                <c:pt idx="82">
                  <c:v>1142.4973041547287</c:v>
                </c:pt>
                <c:pt idx="83">
                  <c:v>1197.6147638923417</c:v>
                </c:pt>
                <c:pt idx="84">
                  <c:v>1252.7250288426255</c:v>
                </c:pt>
                <c:pt idx="85">
                  <c:v>1306.6489892171237</c:v>
                </c:pt>
                <c:pt idx="86">
                  <c:v>1357.9282779670737</c:v>
                </c:pt>
                <c:pt idx="87">
                  <c:v>1404.8093475181863</c:v>
                </c:pt>
                <c:pt idx="88">
                  <c:v>1445.256142120071</c:v>
                </c:pt>
                <c:pt idx="89">
                  <c:v>1477.0095857380456</c:v>
                </c:pt>
                <c:pt idx="90">
                  <c:v>1497.7142914173321</c:v>
                </c:pt>
                <c:pt idx="91">
                  <c:v>1505.1286905091999</c:v>
                </c:pt>
                <c:pt idx="92">
                  <c:v>1497.4190739694675</c:v>
                </c:pt>
                <c:pt idx="93">
                  <c:v>1473.5077097757078</c:v>
                </c:pt>
                <c:pt idx="94">
                  <c:v>1433.4048076108054</c:v>
                </c:pt>
                <c:pt idx="95">
                  <c:v>1378.4210572106895</c:v>
                </c:pt>
                <c:pt idx="96">
                  <c:v>1311.1588858561154</c:v>
                </c:pt>
                <c:pt idx="97">
                  <c:v>1235.2355571996166</c:v>
                </c:pt>
                <c:pt idx="98">
                  <c:v>1154.7870343358045</c:v>
                </c:pt>
                <c:pt idx="99">
                  <c:v>1073.889364623762</c:v>
                </c:pt>
                <c:pt idx="100">
                  <c:v>996.06097237991889</c:v>
                </c:pt>
                <c:pt idx="101">
                  <c:v>923.96065537352513</c:v>
                </c:pt>
                <c:pt idx="102">
                  <c:v>859.30804046060837</c:v>
                </c:pt>
                <c:pt idx="103">
                  <c:v>802.9783035555572</c:v>
                </c:pt>
                <c:pt idx="104">
                  <c:v>755.19092713491807</c:v>
                </c:pt>
                <c:pt idx="105">
                  <c:v>715.71978030028276</c:v>
                </c:pt>
                <c:pt idx="106">
                  <c:v>684.07831147517538</c:v>
                </c:pt>
                <c:pt idx="107">
                  <c:v>659.66046353382387</c:v>
                </c:pt>
                <c:pt idx="108">
                  <c:v>641.83617856220508</c:v>
                </c:pt>
                <c:pt idx="109">
                  <c:v>630.00928794830543</c:v>
                </c:pt>
                <c:pt idx="110">
                  <c:v>623.6479926717393</c:v>
                </c:pt>
                <c:pt idx="111">
                  <c:v>622.29716703630265</c:v>
                </c:pt>
                <c:pt idx="112">
                  <c:v>625.5795555185947</c:v>
                </c:pt>
                <c:pt idx="113">
                  <c:v>633.19073353931094</c:v>
                </c:pt>
                <c:pt idx="114">
                  <c:v>644.8909206064817</c:v>
                </c:pt>
                <c:pt idx="115">
                  <c:v>660.49544778591849</c:v>
                </c:pt>
                <c:pt idx="116">
                  <c:v>679.86481719463472</c:v>
                </c:pt>
                <c:pt idx="117">
                  <c:v>702.89473726245058</c:v>
                </c:pt>
                <c:pt idx="118">
                  <c:v>729.50617188401736</c:v>
                </c:pt>
                <c:pt idx="119">
                  <c:v>759.63522639229188</c:v>
                </c:pt>
                <c:pt idx="120">
                  <c:v>793.22255447049008</c:v>
                </c:pt>
                <c:pt idx="121">
                  <c:v>830.2018728400011</c:v>
                </c:pt>
                <c:pt idx="122">
                  <c:v>870.48709454428513</c:v>
                </c:pt>
                <c:pt idx="123">
                  <c:v>913.95752818225787</c:v>
                </c:pt>
                <c:pt idx="124">
                  <c:v>960.44054157902144</c:v>
                </c:pt>
                <c:pt idx="125">
                  <c:v>1009.6910686552629</c:v>
                </c:pt>
                <c:pt idx="126">
                  <c:v>1061.3673793416026</c:v>
                </c:pt>
                <c:pt idx="127">
                  <c:v>1115.0026910836445</c:v>
                </c:pt>
                <c:pt idx="128">
                  <c:v>1169.9725700956328</c:v>
                </c:pt>
                <c:pt idx="129">
                  <c:v>1225.4587939272635</c:v>
                </c:pt>
                <c:pt idx="130">
                  <c:v>1280.4116254019784</c:v>
                </c:pt>
                <c:pt idx="131">
                  <c:v>1333.5145305729498</c:v>
                </c:pt>
                <c:pt idx="132">
                  <c:v>1383.1584947335155</c:v>
                </c:pt>
                <c:pt idx="133">
                  <c:v>1427.4373033993968</c:v>
                </c:pt>
                <c:pt idx="134">
                  <c:v>1464.1799882821044</c:v>
                </c:pt>
                <c:pt idx="135">
                  <c:v>1491.040552510374</c:v>
                </c:pt>
                <c:pt idx="136">
                  <c:v>1505.664893478837</c:v>
                </c:pt>
                <c:pt idx="137">
                  <c:v>1505.9456640921517</c:v>
                </c:pt>
                <c:pt idx="138">
                  <c:v>1490.3527940174401</c:v>
                </c:pt>
                <c:pt idx="139">
                  <c:v>1458.290213893011</c:v>
                </c:pt>
                <c:pt idx="140">
                  <c:v>1410.3885625757619</c:v>
                </c:pt>
                <c:pt idx="141">
                  <c:v>1348.6232118738208</c:v>
                </c:pt>
                <c:pt idx="142">
                  <c:v>1276.1738176482838</c:v>
                </c:pt>
                <c:pt idx="143">
                  <c:v>1197.0221892565776</c:v>
                </c:pt>
                <c:pt idx="144">
                  <c:v>1115.3868496713285</c:v>
                </c:pt>
                <c:pt idx="145">
                  <c:v>1035.1570313479906</c:v>
                </c:pt>
                <c:pt idx="146">
                  <c:v>959.47660398847029</c:v>
                </c:pt>
                <c:pt idx="147">
                  <c:v>890.55212813332525</c:v>
                </c:pt>
                <c:pt idx="148">
                  <c:v>829.66991044997906</c:v>
                </c:pt>
                <c:pt idx="149">
                  <c:v>777.35064349333459</c:v>
                </c:pt>
                <c:pt idx="150">
                  <c:v>733.55976226400242</c:v>
                </c:pt>
                <c:pt idx="151">
                  <c:v>697.91195255616606</c:v>
                </c:pt>
                <c:pt idx="152">
                  <c:v>669.83731467055054</c:v>
                </c:pt>
                <c:pt idx="153">
                  <c:v>648.7001760491811</c:v>
                </c:pt>
                <c:pt idx="154">
                  <c:v>633.87511393668865</c:v>
                </c:pt>
                <c:pt idx="155">
                  <c:v>624.79002785241971</c:v>
                </c:pt>
                <c:pt idx="156">
                  <c:v>620.94643026929941</c:v>
                </c:pt>
                <c:pt idx="157">
                  <c:v>621.92528973550156</c:v>
                </c:pt>
                <c:pt idx="158">
                  <c:v>627.38443440994956</c:v>
                </c:pt>
                <c:pt idx="159">
                  <c:v>637.05147014665704</c:v>
                </c:pt>
                <c:pt idx="160">
                  <c:v>650.71461421327194</c:v>
                </c:pt>
                <c:pt idx="161">
                  <c:v>668.21277187824728</c:v>
                </c:pt>
                <c:pt idx="162">
                  <c:v>689.42548243423175</c:v>
                </c:pt>
                <c:pt idx="163">
                  <c:v>714.26292068438795</c:v>
                </c:pt>
                <c:pt idx="164">
                  <c:v>742.65586725683409</c:v>
                </c:pt>
                <c:pt idx="165">
                  <c:v>774.54538977876689</c:v>
                </c:pt>
                <c:pt idx="166">
                  <c:v>809.87186254079188</c:v>
                </c:pt>
                <c:pt idx="167">
                  <c:v>848.56286740303881</c:v>
                </c:pt>
                <c:pt idx="168">
                  <c:v>890.51944883389342</c:v>
                </c:pt>
                <c:pt idx="169">
                  <c:v>935.60013749236452</c:v>
                </c:pt>
                <c:pt idx="170">
                  <c:v>983.60211726008197</c:v>
                </c:pt>
                <c:pt idx="171">
                  <c:v>1034.238912025485</c:v>
                </c:pt>
                <c:pt idx="172">
                  <c:v>1087.1140533732598</c:v>
                </c:pt>
                <c:pt idx="173">
                  <c:v>1141.6904316637022</c:v>
                </c:pt>
                <c:pt idx="174">
                  <c:v>1197.2555472151728</c:v>
                </c:pt>
                <c:pt idx="175">
                  <c:v>1252.883838019231</c:v>
                </c:pt>
                <c:pt idx="176">
                  <c:v>1307.3988974318988</c:v>
                </c:pt>
                <c:pt idx="177">
                  <c:v>1359.3409715837308</c:v>
                </c:pt>
                <c:pt idx="178">
                  <c:v>1406.9488299335535</c:v>
                </c:pt>
                <c:pt idx="179">
                  <c:v>1448.1698027541345</c:v>
                </c:pt>
                <c:pt idx="180">
                  <c:v>1480.7165773622769</c:v>
                </c:pt>
                <c:pt idx="181">
                  <c:v>1502.1919522557428</c:v>
                </c:pt>
                <c:pt idx="182">
                  <c:v>1510.299032278474</c:v>
                </c:pt>
                <c:pt idx="183">
                  <c:v>1503.1389366702012</c:v>
                </c:pt>
                <c:pt idx="184">
                  <c:v>1479.5673838453472</c:v>
                </c:pt>
                <c:pt idx="185">
                  <c:v>1439.539598379607</c:v>
                </c:pt>
                <c:pt idx="186">
                  <c:v>1384.3373701653456</c:v>
                </c:pt>
                <c:pt idx="187">
                  <c:v>1316.5711403399157</c:v>
                </c:pt>
                <c:pt idx="188">
                  <c:v>1239.9048520812037</c:v>
                </c:pt>
                <c:pt idx="189">
                  <c:v>1158.5504267964436</c:v>
                </c:pt>
                <c:pt idx="190">
                  <c:v>1076.6718228330449</c:v>
                </c:pt>
                <c:pt idx="191">
                  <c:v>997.86892045544062</c:v>
                </c:pt>
                <c:pt idx="192">
                  <c:v>924.86246648985616</c:v>
                </c:pt>
                <c:pt idx="193">
                  <c:v>859.4096077169304</c:v>
                </c:pt>
                <c:pt idx="194">
                  <c:v>802.40064361373732</c:v>
                </c:pt>
                <c:pt idx="195">
                  <c:v>754.05359688094643</c:v>
                </c:pt>
                <c:pt idx="196">
                  <c:v>714.13084806182883</c:v>
                </c:pt>
                <c:pt idx="197">
                  <c:v>682.12978704750503</c:v>
                </c:pt>
                <c:pt idx="198">
                  <c:v>657.42746735938192</c:v>
                </c:pt>
                <c:pt idx="199">
                  <c:v>639.37826049775651</c:v>
                </c:pt>
                <c:pt idx="200">
                  <c:v>627.37273110495664</c:v>
                </c:pt>
                <c:pt idx="201">
                  <c:v>620.86837691471248</c:v>
                </c:pt>
                <c:pt idx="202">
                  <c:v>619.4018054080301</c:v>
                </c:pt>
                <c:pt idx="203">
                  <c:v>622.58963842692322</c:v>
                </c:pt>
                <c:pt idx="204">
                  <c:v>630.12314321385429</c:v>
                </c:pt>
                <c:pt idx="205">
                  <c:v>641.75974284650772</c:v>
                </c:pt>
                <c:pt idx="206">
                  <c:v>657.31323487730674</c:v>
                </c:pt>
                <c:pt idx="207">
                  <c:v>676.64366249827935</c:v>
                </c:pt>
                <c:pt idx="208">
                  <c:v>699.64721897611685</c:v>
                </c:pt>
                <c:pt idx="209">
                  <c:v>726.24621669245414</c:v>
                </c:pt>
                <c:pt idx="210">
                  <c:v>756.37893599031338</c:v>
                </c:pt>
                <c:pt idx="211">
                  <c:v>789.98903033317379</c:v>
                </c:pt>
                <c:pt idx="212">
                  <c:v>827.01406712252071</c:v>
                </c:pt>
                <c:pt idx="213">
                  <c:v>867.37270691334061</c:v>
                </c:pt>
                <c:pt idx="214">
                  <c:v>910.94995840285765</c:v>
                </c:pt>
                <c:pt idx="215">
                  <c:v>957.57989382888491</c:v>
                </c:pt>
                <c:pt idx="216">
                  <c:v>1007.0251829898999</c:v>
                </c:pt>
                <c:pt idx="217">
                  <c:v>1058.9528345776741</c:v>
                </c:pt>
                <c:pt idx="218">
                  <c:v>1112.9056764481306</c:v>
                </c:pt>
                <c:pt idx="219">
                  <c:v>1168.269454063704</c:v>
                </c:pt>
                <c:pt idx="220">
                  <c:v>1224.2361214700561</c:v>
                </c:pt>
                <c:pt idx="221">
                  <c:v>1279.7651460209267</c:v>
                </c:pt>
                <c:pt idx="222">
                  <c:v>1333.5467049974116</c:v>
                </c:pt>
                <c:pt idx="223">
                  <c:v>1383.9737752890719</c:v>
                </c:pt>
                <c:pt idx="224">
                  <c:v>1429.1343988195754</c:v>
                </c:pt>
                <c:pt idx="225">
                  <c:v>1466.8404357358115</c:v>
                </c:pt>
                <c:pt idx="226">
                  <c:v>1494.7134226324608</c:v>
                </c:pt>
                <c:pt idx="227">
                  <c:v>1510.348564216318</c:v>
                </c:pt>
                <c:pt idx="228">
                  <c:v>1511.5694000458207</c:v>
                </c:pt>
                <c:pt idx="229">
                  <c:v>1496.7630300946487</c:v>
                </c:pt>
                <c:pt idx="230">
                  <c:v>1465.247946673137</c:v>
                </c:pt>
                <c:pt idx="231">
                  <c:v>1417.5835093535479</c:v>
                </c:pt>
                <c:pt idx="232">
                  <c:v>1355.7061947230009</c:v>
                </c:pt>
                <c:pt idx="233">
                  <c:v>1282.8018944971986</c:v>
                </c:pt>
                <c:pt idx="234">
                  <c:v>1202.9047465292442</c:v>
                </c:pt>
                <c:pt idx="235">
                  <c:v>1120.3193897721876</c:v>
                </c:pt>
                <c:pt idx="236">
                  <c:v>1039.0342543186205</c:v>
                </c:pt>
                <c:pt idx="237">
                  <c:v>962.28472790092167</c:v>
                </c:pt>
                <c:pt idx="238">
                  <c:v>892.34726186473767</c:v>
                </c:pt>
                <c:pt idx="239">
                  <c:v>830.55160266951816</c:v>
                </c:pt>
                <c:pt idx="240">
                  <c:v>777.43789659869935</c:v>
                </c:pt>
                <c:pt idx="241">
                  <c:v>732.97323774720815</c:v>
                </c:pt>
                <c:pt idx="242">
                  <c:v>696.76297371436135</c:v>
                </c:pt>
                <c:pt idx="243">
                  <c:v>668.22249158295847</c:v>
                </c:pt>
                <c:pt idx="244">
                  <c:v>646.69991422182432</c:v>
                </c:pt>
                <c:pt idx="245">
                  <c:v>631.55442065416014</c:v>
                </c:pt>
                <c:pt idx="246">
                  <c:v>622.20045050244937</c:v>
                </c:pt>
                <c:pt idx="247">
                  <c:v>618.12838748218974</c:v>
                </c:pt>
                <c:pt idx="248">
                  <c:v>618.91038601586695</c:v>
                </c:pt>
                <c:pt idx="249">
                  <c:v>624.19756809384364</c:v>
                </c:pt>
                <c:pt idx="250">
                  <c:v>633.71267463962704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30-43F0-B6D9-1B40B0236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987928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Model!$C$21</c:f>
              <c:strCache>
                <c:ptCount val="1"/>
                <c:pt idx="0">
                  <c:v>Predator</c:v>
                </c:pt>
              </c:strCache>
            </c:strRef>
          </c:tx>
          <c:spPr>
            <a:ln w="25400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Model!$A$22:$A$5000</c:f>
              <c:numCache>
                <c:formatCode>General</c:formatCode>
                <c:ptCount val="4979"/>
                <c:pt idx="0">
                  <c:v>0</c:v>
                </c:pt>
                <c:pt idx="1">
                  <c:v>1.0000000000000007</c:v>
                </c:pt>
                <c:pt idx="2">
                  <c:v>2.0000000000000013</c:v>
                </c:pt>
                <c:pt idx="3">
                  <c:v>2.99999999999998</c:v>
                </c:pt>
                <c:pt idx="4">
                  <c:v>3.9999999999999587</c:v>
                </c:pt>
                <c:pt idx="5">
                  <c:v>4.9999999999999378</c:v>
                </c:pt>
                <c:pt idx="6">
                  <c:v>5.9999999999999165</c:v>
                </c:pt>
                <c:pt idx="7">
                  <c:v>6.9999999999998952</c:v>
                </c:pt>
                <c:pt idx="8">
                  <c:v>7.9999999999998739</c:v>
                </c:pt>
                <c:pt idx="9">
                  <c:v>8.9999999999998526</c:v>
                </c:pt>
                <c:pt idx="10">
                  <c:v>9.9999999999998312</c:v>
                </c:pt>
                <c:pt idx="11">
                  <c:v>10.99999999999981</c:v>
                </c:pt>
                <c:pt idx="12">
                  <c:v>11.999999999999789</c:v>
                </c:pt>
                <c:pt idx="13">
                  <c:v>12.999999999999767</c:v>
                </c:pt>
                <c:pt idx="14">
                  <c:v>13.999999999999746</c:v>
                </c:pt>
                <c:pt idx="15">
                  <c:v>14.999999999999725</c:v>
                </c:pt>
                <c:pt idx="16">
                  <c:v>15.999999999999703</c:v>
                </c:pt>
                <c:pt idx="17">
                  <c:v>16.999999999999858</c:v>
                </c:pt>
                <c:pt idx="18">
                  <c:v>18.000000000000014</c:v>
                </c:pt>
                <c:pt idx="19">
                  <c:v>19.000000000000171</c:v>
                </c:pt>
                <c:pt idx="20">
                  <c:v>20.000000000000327</c:v>
                </c:pt>
                <c:pt idx="21">
                  <c:v>21.000000000000483</c:v>
                </c:pt>
                <c:pt idx="22">
                  <c:v>22.000000000000639</c:v>
                </c:pt>
                <c:pt idx="23">
                  <c:v>23.000000000000796</c:v>
                </c:pt>
                <c:pt idx="24">
                  <c:v>24.000000000000952</c:v>
                </c:pt>
                <c:pt idx="25">
                  <c:v>25.000000000001108</c:v>
                </c:pt>
                <c:pt idx="26">
                  <c:v>26.000000000001265</c:v>
                </c:pt>
                <c:pt idx="27">
                  <c:v>27.000000000001421</c:v>
                </c:pt>
                <c:pt idx="28">
                  <c:v>28.000000000001577</c:v>
                </c:pt>
                <c:pt idx="29">
                  <c:v>29.000000000001734</c:v>
                </c:pt>
                <c:pt idx="30">
                  <c:v>30.00000000000189</c:v>
                </c:pt>
                <c:pt idx="31">
                  <c:v>31.000000000002046</c:v>
                </c:pt>
                <c:pt idx="32">
                  <c:v>32.000000000002203</c:v>
                </c:pt>
                <c:pt idx="33">
                  <c:v>33.000000000002004</c:v>
                </c:pt>
                <c:pt idx="34">
                  <c:v>34.000000000001805</c:v>
                </c:pt>
                <c:pt idx="35">
                  <c:v>35.000000000001606</c:v>
                </c:pt>
                <c:pt idx="36">
                  <c:v>36.000000000001407</c:v>
                </c:pt>
                <c:pt idx="37">
                  <c:v>37.000000000001208</c:v>
                </c:pt>
                <c:pt idx="38">
                  <c:v>38.000000000001009</c:v>
                </c:pt>
                <c:pt idx="39">
                  <c:v>39.00000000000081</c:v>
                </c:pt>
                <c:pt idx="40">
                  <c:v>40.000000000000611</c:v>
                </c:pt>
                <c:pt idx="41">
                  <c:v>41.000000000000412</c:v>
                </c:pt>
                <c:pt idx="42">
                  <c:v>42.000000000000213</c:v>
                </c:pt>
                <c:pt idx="43">
                  <c:v>43.000000000000014</c:v>
                </c:pt>
                <c:pt idx="44">
                  <c:v>43.999999999999815</c:v>
                </c:pt>
                <c:pt idx="45">
                  <c:v>44.999999999999616</c:v>
                </c:pt>
                <c:pt idx="46">
                  <c:v>45.999999999999417</c:v>
                </c:pt>
                <c:pt idx="47">
                  <c:v>46.999999999999218</c:v>
                </c:pt>
                <c:pt idx="48">
                  <c:v>47.999999999999019</c:v>
                </c:pt>
                <c:pt idx="49">
                  <c:v>48.99999999999882</c:v>
                </c:pt>
                <c:pt idx="50">
                  <c:v>49.999999999998622</c:v>
                </c:pt>
                <c:pt idx="51">
                  <c:v>50.999999999998423</c:v>
                </c:pt>
                <c:pt idx="52">
                  <c:v>51.999999999998224</c:v>
                </c:pt>
                <c:pt idx="53">
                  <c:v>52.999999999998025</c:v>
                </c:pt>
                <c:pt idx="54">
                  <c:v>53.999999999997826</c:v>
                </c:pt>
                <c:pt idx="55">
                  <c:v>54.999999999997627</c:v>
                </c:pt>
                <c:pt idx="56">
                  <c:v>55.999999999997428</c:v>
                </c:pt>
                <c:pt idx="57">
                  <c:v>56.999999999997229</c:v>
                </c:pt>
                <c:pt idx="58">
                  <c:v>57.99999999999703</c:v>
                </c:pt>
                <c:pt idx="59">
                  <c:v>58.999999999996831</c:v>
                </c:pt>
                <c:pt idx="60">
                  <c:v>59.999999999996632</c:v>
                </c:pt>
                <c:pt idx="61">
                  <c:v>60.999999999996433</c:v>
                </c:pt>
                <c:pt idx="62">
                  <c:v>61.999999999996234</c:v>
                </c:pt>
                <c:pt idx="63">
                  <c:v>62.999999999996035</c:v>
                </c:pt>
                <c:pt idx="64">
                  <c:v>63.999999999995836</c:v>
                </c:pt>
                <c:pt idx="65">
                  <c:v>64.999999999996348</c:v>
                </c:pt>
                <c:pt idx="66">
                  <c:v>65.999999999996859</c:v>
                </c:pt>
                <c:pt idx="67">
                  <c:v>66.999999999997371</c:v>
                </c:pt>
                <c:pt idx="68">
                  <c:v>67.999999999997883</c:v>
                </c:pt>
                <c:pt idx="69">
                  <c:v>68.999999999998394</c:v>
                </c:pt>
                <c:pt idx="70">
                  <c:v>69.999999999998906</c:v>
                </c:pt>
                <c:pt idx="71">
                  <c:v>70.999999999999417</c:v>
                </c:pt>
                <c:pt idx="72">
                  <c:v>71.999999999999929</c:v>
                </c:pt>
                <c:pt idx="73">
                  <c:v>73.000000000000441</c:v>
                </c:pt>
                <c:pt idx="74">
                  <c:v>74.000000000000952</c:v>
                </c:pt>
                <c:pt idx="75">
                  <c:v>75.000000000001464</c:v>
                </c:pt>
                <c:pt idx="76">
                  <c:v>76.000000000001975</c:v>
                </c:pt>
                <c:pt idx="77">
                  <c:v>77.000000000002487</c:v>
                </c:pt>
                <c:pt idx="78">
                  <c:v>78.000000000002998</c:v>
                </c:pt>
                <c:pt idx="79">
                  <c:v>79.00000000000351</c:v>
                </c:pt>
                <c:pt idx="80">
                  <c:v>80.000000000004022</c:v>
                </c:pt>
                <c:pt idx="81">
                  <c:v>81.000000000004533</c:v>
                </c:pt>
                <c:pt idx="82">
                  <c:v>82.000000000005045</c:v>
                </c:pt>
                <c:pt idx="83">
                  <c:v>83.000000000005556</c:v>
                </c:pt>
                <c:pt idx="84">
                  <c:v>84.000000000006068</c:v>
                </c:pt>
                <c:pt idx="85">
                  <c:v>85.00000000000658</c:v>
                </c:pt>
                <c:pt idx="86">
                  <c:v>86.000000000007091</c:v>
                </c:pt>
                <c:pt idx="87">
                  <c:v>87.000000000007603</c:v>
                </c:pt>
                <c:pt idx="88">
                  <c:v>88.000000000008114</c:v>
                </c:pt>
                <c:pt idx="89">
                  <c:v>89.000000000008626</c:v>
                </c:pt>
                <c:pt idx="90">
                  <c:v>90.000000000009138</c:v>
                </c:pt>
                <c:pt idx="91">
                  <c:v>91.000000000009649</c:v>
                </c:pt>
                <c:pt idx="92">
                  <c:v>92.000000000010161</c:v>
                </c:pt>
                <c:pt idx="93">
                  <c:v>93.000000000010672</c:v>
                </c:pt>
                <c:pt idx="94">
                  <c:v>94.000000000011184</c:v>
                </c:pt>
                <c:pt idx="95">
                  <c:v>95.000000000011696</c:v>
                </c:pt>
                <c:pt idx="96">
                  <c:v>96.000000000012207</c:v>
                </c:pt>
                <c:pt idx="97">
                  <c:v>97.000000000012719</c:v>
                </c:pt>
                <c:pt idx="98">
                  <c:v>98.00000000001323</c:v>
                </c:pt>
                <c:pt idx="99">
                  <c:v>99.000000000013742</c:v>
                </c:pt>
                <c:pt idx="100">
                  <c:v>100.00000000001425</c:v>
                </c:pt>
                <c:pt idx="101">
                  <c:v>101.00000000001477</c:v>
                </c:pt>
                <c:pt idx="102">
                  <c:v>102.00000000001528</c:v>
                </c:pt>
                <c:pt idx="103">
                  <c:v>103.00000000001579</c:v>
                </c:pt>
                <c:pt idx="104">
                  <c:v>104.0000000000163</c:v>
                </c:pt>
                <c:pt idx="105">
                  <c:v>105.00000000001681</c:v>
                </c:pt>
                <c:pt idx="106">
                  <c:v>106.00000000001732</c:v>
                </c:pt>
                <c:pt idx="107">
                  <c:v>107.00000000001783</c:v>
                </c:pt>
                <c:pt idx="108">
                  <c:v>108.00000000001835</c:v>
                </c:pt>
                <c:pt idx="109">
                  <c:v>109.00000000001886</c:v>
                </c:pt>
                <c:pt idx="110">
                  <c:v>110.00000000001937</c:v>
                </c:pt>
                <c:pt idx="111">
                  <c:v>111.00000000001988</c:v>
                </c:pt>
                <c:pt idx="112">
                  <c:v>112.00000000002039</c:v>
                </c:pt>
                <c:pt idx="113">
                  <c:v>113.0000000000209</c:v>
                </c:pt>
                <c:pt idx="114">
                  <c:v>114.00000000002142</c:v>
                </c:pt>
                <c:pt idx="115">
                  <c:v>115.00000000002193</c:v>
                </c:pt>
                <c:pt idx="116">
                  <c:v>116.00000000002244</c:v>
                </c:pt>
                <c:pt idx="117">
                  <c:v>117.00000000002295</c:v>
                </c:pt>
                <c:pt idx="118">
                  <c:v>118.00000000002346</c:v>
                </c:pt>
                <c:pt idx="119">
                  <c:v>119.00000000002397</c:v>
                </c:pt>
                <c:pt idx="120">
                  <c:v>120.00000000002449</c:v>
                </c:pt>
                <c:pt idx="121">
                  <c:v>121.000000000025</c:v>
                </c:pt>
                <c:pt idx="122">
                  <c:v>122.00000000002551</c:v>
                </c:pt>
                <c:pt idx="123">
                  <c:v>123.00000000002602</c:v>
                </c:pt>
                <c:pt idx="124">
                  <c:v>124.00000000002653</c:v>
                </c:pt>
                <c:pt idx="125">
                  <c:v>125.00000000002704</c:v>
                </c:pt>
                <c:pt idx="126">
                  <c:v>126.00000000002755</c:v>
                </c:pt>
                <c:pt idx="127">
                  <c:v>127.00000000002807</c:v>
                </c:pt>
                <c:pt idx="128">
                  <c:v>128.00000000002856</c:v>
                </c:pt>
                <c:pt idx="129">
                  <c:v>129.00000000002765</c:v>
                </c:pt>
                <c:pt idx="130">
                  <c:v>130.00000000002674</c:v>
                </c:pt>
                <c:pt idx="131">
                  <c:v>131.00000000002584</c:v>
                </c:pt>
                <c:pt idx="132">
                  <c:v>132.00000000002493</c:v>
                </c:pt>
                <c:pt idx="133">
                  <c:v>133.00000000002402</c:v>
                </c:pt>
                <c:pt idx="134">
                  <c:v>134.00000000002311</c:v>
                </c:pt>
                <c:pt idx="135">
                  <c:v>135.0000000000222</c:v>
                </c:pt>
                <c:pt idx="136">
                  <c:v>136.00000000002129</c:v>
                </c:pt>
                <c:pt idx="137">
                  <c:v>137.00000000002038</c:v>
                </c:pt>
                <c:pt idx="138">
                  <c:v>138.00000000001947</c:v>
                </c:pt>
                <c:pt idx="139">
                  <c:v>139.00000000001856</c:v>
                </c:pt>
                <c:pt idx="140">
                  <c:v>140.00000000001765</c:v>
                </c:pt>
                <c:pt idx="141">
                  <c:v>141.00000000001674</c:v>
                </c:pt>
                <c:pt idx="142">
                  <c:v>142.00000000001583</c:v>
                </c:pt>
                <c:pt idx="143">
                  <c:v>143.00000000001492</c:v>
                </c:pt>
                <c:pt idx="144">
                  <c:v>144.00000000001401</c:v>
                </c:pt>
                <c:pt idx="145">
                  <c:v>145.0000000000131</c:v>
                </c:pt>
                <c:pt idx="146">
                  <c:v>146.00000000001219</c:v>
                </c:pt>
                <c:pt idx="147">
                  <c:v>147.00000000001128</c:v>
                </c:pt>
                <c:pt idx="148">
                  <c:v>148.00000000001037</c:v>
                </c:pt>
                <c:pt idx="149">
                  <c:v>149.00000000000946</c:v>
                </c:pt>
                <c:pt idx="150">
                  <c:v>150.00000000000855</c:v>
                </c:pt>
                <c:pt idx="151">
                  <c:v>151.00000000000765</c:v>
                </c:pt>
                <c:pt idx="152">
                  <c:v>152.00000000000674</c:v>
                </c:pt>
                <c:pt idx="153">
                  <c:v>153.00000000000583</c:v>
                </c:pt>
                <c:pt idx="154">
                  <c:v>154.00000000000492</c:v>
                </c:pt>
                <c:pt idx="155">
                  <c:v>155.00000000000401</c:v>
                </c:pt>
                <c:pt idx="156">
                  <c:v>156.0000000000031</c:v>
                </c:pt>
                <c:pt idx="157">
                  <c:v>157.00000000000219</c:v>
                </c:pt>
                <c:pt idx="158">
                  <c:v>158.00000000000128</c:v>
                </c:pt>
                <c:pt idx="159">
                  <c:v>159.00000000000037</c:v>
                </c:pt>
                <c:pt idx="160">
                  <c:v>159.99999999999946</c:v>
                </c:pt>
                <c:pt idx="161">
                  <c:v>160.99999999999855</c:v>
                </c:pt>
                <c:pt idx="162">
                  <c:v>161.99999999999764</c:v>
                </c:pt>
                <c:pt idx="163">
                  <c:v>162.99999999999673</c:v>
                </c:pt>
                <c:pt idx="164">
                  <c:v>163.99999999999582</c:v>
                </c:pt>
                <c:pt idx="165">
                  <c:v>164.99999999999491</c:v>
                </c:pt>
                <c:pt idx="166">
                  <c:v>165.999999999994</c:v>
                </c:pt>
                <c:pt idx="167">
                  <c:v>166.99999999999309</c:v>
                </c:pt>
                <c:pt idx="168">
                  <c:v>167.99999999999218</c:v>
                </c:pt>
                <c:pt idx="169">
                  <c:v>168.99999999999127</c:v>
                </c:pt>
                <c:pt idx="170">
                  <c:v>169.99999999999037</c:v>
                </c:pt>
                <c:pt idx="171">
                  <c:v>170.99999999998946</c:v>
                </c:pt>
                <c:pt idx="172">
                  <c:v>171.99999999998855</c:v>
                </c:pt>
                <c:pt idx="173">
                  <c:v>172.99999999998764</c:v>
                </c:pt>
                <c:pt idx="174">
                  <c:v>173.99999999998673</c:v>
                </c:pt>
                <c:pt idx="175">
                  <c:v>174.99999999998582</c:v>
                </c:pt>
                <c:pt idx="176">
                  <c:v>175.99999999998491</c:v>
                </c:pt>
                <c:pt idx="177">
                  <c:v>176.999999999984</c:v>
                </c:pt>
                <c:pt idx="178">
                  <c:v>177.99999999998309</c:v>
                </c:pt>
                <c:pt idx="179">
                  <c:v>178.99999999998218</c:v>
                </c:pt>
                <c:pt idx="180">
                  <c:v>179.99999999998127</c:v>
                </c:pt>
                <c:pt idx="181">
                  <c:v>180.99999999998036</c:v>
                </c:pt>
                <c:pt idx="182">
                  <c:v>181.99999999997945</c:v>
                </c:pt>
                <c:pt idx="183">
                  <c:v>182.99999999997854</c:v>
                </c:pt>
                <c:pt idx="184">
                  <c:v>183.99999999997763</c:v>
                </c:pt>
                <c:pt idx="185">
                  <c:v>184.99999999997672</c:v>
                </c:pt>
                <c:pt idx="186">
                  <c:v>185.99999999997581</c:v>
                </c:pt>
                <c:pt idx="187">
                  <c:v>186.9999999999749</c:v>
                </c:pt>
                <c:pt idx="188">
                  <c:v>187.99999999997399</c:v>
                </c:pt>
                <c:pt idx="189">
                  <c:v>188.99999999997308</c:v>
                </c:pt>
                <c:pt idx="190">
                  <c:v>189.99999999997218</c:v>
                </c:pt>
                <c:pt idx="191">
                  <c:v>190.99999999997127</c:v>
                </c:pt>
                <c:pt idx="192">
                  <c:v>191.99999999997036</c:v>
                </c:pt>
                <c:pt idx="193">
                  <c:v>192.99999999996945</c:v>
                </c:pt>
                <c:pt idx="194">
                  <c:v>193.99999999996854</c:v>
                </c:pt>
                <c:pt idx="195">
                  <c:v>194.99999999996763</c:v>
                </c:pt>
                <c:pt idx="196">
                  <c:v>195.99999999996672</c:v>
                </c:pt>
                <c:pt idx="197">
                  <c:v>196.99999999996581</c:v>
                </c:pt>
                <c:pt idx="198">
                  <c:v>197.9999999999649</c:v>
                </c:pt>
                <c:pt idx="199">
                  <c:v>198.99999999996399</c:v>
                </c:pt>
                <c:pt idx="200">
                  <c:v>199.99999999996308</c:v>
                </c:pt>
                <c:pt idx="201">
                  <c:v>200.99999999996217</c:v>
                </c:pt>
                <c:pt idx="202">
                  <c:v>201.99999999996126</c:v>
                </c:pt>
                <c:pt idx="203">
                  <c:v>202.99999999996035</c:v>
                </c:pt>
                <c:pt idx="204">
                  <c:v>203.99999999995944</c:v>
                </c:pt>
                <c:pt idx="205">
                  <c:v>204.99999999995853</c:v>
                </c:pt>
                <c:pt idx="206">
                  <c:v>205.99999999995762</c:v>
                </c:pt>
                <c:pt idx="207">
                  <c:v>206.99999999995671</c:v>
                </c:pt>
                <c:pt idx="208">
                  <c:v>207.9999999999558</c:v>
                </c:pt>
                <c:pt idx="209">
                  <c:v>208.99999999995489</c:v>
                </c:pt>
                <c:pt idx="210">
                  <c:v>209.99999999995399</c:v>
                </c:pt>
                <c:pt idx="211">
                  <c:v>210.99999999995308</c:v>
                </c:pt>
                <c:pt idx="212">
                  <c:v>211.99999999995217</c:v>
                </c:pt>
                <c:pt idx="213">
                  <c:v>212.99999999995126</c:v>
                </c:pt>
                <c:pt idx="214">
                  <c:v>213.99999999995035</c:v>
                </c:pt>
                <c:pt idx="215">
                  <c:v>214.99999999994944</c:v>
                </c:pt>
                <c:pt idx="216">
                  <c:v>215.99999999994853</c:v>
                </c:pt>
                <c:pt idx="217">
                  <c:v>216.99999999994762</c:v>
                </c:pt>
                <c:pt idx="218">
                  <c:v>217.99999999994671</c:v>
                </c:pt>
                <c:pt idx="219">
                  <c:v>218.9999999999458</c:v>
                </c:pt>
                <c:pt idx="220">
                  <c:v>219.99999999994489</c:v>
                </c:pt>
                <c:pt idx="221">
                  <c:v>220.99999999994398</c:v>
                </c:pt>
                <c:pt idx="222">
                  <c:v>221.99999999994307</c:v>
                </c:pt>
                <c:pt idx="223">
                  <c:v>222.99999999994216</c:v>
                </c:pt>
                <c:pt idx="224">
                  <c:v>223.99999999994125</c:v>
                </c:pt>
                <c:pt idx="225">
                  <c:v>224.99999999994034</c:v>
                </c:pt>
                <c:pt idx="226">
                  <c:v>225.99999999993943</c:v>
                </c:pt>
                <c:pt idx="227">
                  <c:v>226.99999999993852</c:v>
                </c:pt>
                <c:pt idx="228">
                  <c:v>227.99999999993761</c:v>
                </c:pt>
                <c:pt idx="229">
                  <c:v>228.9999999999367</c:v>
                </c:pt>
                <c:pt idx="230">
                  <c:v>229.9999999999358</c:v>
                </c:pt>
                <c:pt idx="231">
                  <c:v>230.99999999993489</c:v>
                </c:pt>
                <c:pt idx="232">
                  <c:v>231.99999999993398</c:v>
                </c:pt>
                <c:pt idx="233">
                  <c:v>232.99999999993307</c:v>
                </c:pt>
                <c:pt idx="234">
                  <c:v>233.99999999993216</c:v>
                </c:pt>
                <c:pt idx="235">
                  <c:v>234.99999999993125</c:v>
                </c:pt>
                <c:pt idx="236">
                  <c:v>235.99999999993034</c:v>
                </c:pt>
                <c:pt idx="237">
                  <c:v>236.99999999992943</c:v>
                </c:pt>
                <c:pt idx="238">
                  <c:v>237.99999999992852</c:v>
                </c:pt>
                <c:pt idx="239">
                  <c:v>238.99999999992761</c:v>
                </c:pt>
                <c:pt idx="240">
                  <c:v>239.9999999999267</c:v>
                </c:pt>
                <c:pt idx="241">
                  <c:v>240.99999999992579</c:v>
                </c:pt>
                <c:pt idx="242">
                  <c:v>241.99999999992488</c:v>
                </c:pt>
                <c:pt idx="243">
                  <c:v>242.99999999992397</c:v>
                </c:pt>
                <c:pt idx="244">
                  <c:v>243.99999999992306</c:v>
                </c:pt>
                <c:pt idx="245">
                  <c:v>244.99999999992215</c:v>
                </c:pt>
                <c:pt idx="246">
                  <c:v>245.99999999992124</c:v>
                </c:pt>
                <c:pt idx="247">
                  <c:v>246.99999999992033</c:v>
                </c:pt>
                <c:pt idx="248">
                  <c:v>247.99999999991942</c:v>
                </c:pt>
                <c:pt idx="249">
                  <c:v>248.99999999991851</c:v>
                </c:pt>
                <c:pt idx="250">
                  <c:v>249.99999999991761</c:v>
                </c:pt>
              </c:numCache>
            </c:numRef>
          </c:xVal>
          <c:yVal>
            <c:numRef>
              <c:f>Model!$C$22:$C$5000</c:f>
              <c:numCache>
                <c:formatCode>General</c:formatCode>
                <c:ptCount val="4979"/>
                <c:pt idx="0">
                  <c:v>50</c:v>
                </c:pt>
                <c:pt idx="1">
                  <c:v>55.22843289112263</c:v>
                </c:pt>
                <c:pt idx="2">
                  <c:v>60.815040565845329</c:v>
                </c:pt>
                <c:pt idx="3">
                  <c:v>66.545825010003099</c:v>
                </c:pt>
                <c:pt idx="4">
                  <c:v>72.136162287351638</c:v>
                </c:pt>
                <c:pt idx="5">
                  <c:v>77.256499520626235</c:v>
                </c:pt>
                <c:pt idx="6">
                  <c:v>81.575625928756452</c:v>
                </c:pt>
                <c:pt idx="7">
                  <c:v>84.811714925668255</c:v>
                </c:pt>
                <c:pt idx="8">
                  <c:v>86.776369459958516</c:v>
                </c:pt>
                <c:pt idx="9">
                  <c:v>87.398693215448276</c:v>
                </c:pt>
                <c:pt idx="10">
                  <c:v>86.724267488739358</c:v>
                </c:pt>
                <c:pt idx="11">
                  <c:v>84.893118114908191</c:v>
                </c:pt>
                <c:pt idx="12">
                  <c:v>82.10642895287576</c:v>
                </c:pt>
                <c:pt idx="13">
                  <c:v>78.592222260259476</c:v>
                </c:pt>
                <c:pt idx="14">
                  <c:v>74.577071391937309</c:v>
                </c:pt>
                <c:pt idx="15">
                  <c:v>70.266814860892296</c:v>
                </c:pt>
                <c:pt idx="16">
                  <c:v>65.836074364110743</c:v>
                </c:pt>
                <c:pt idx="17">
                  <c:v>61.424717419405525</c:v>
                </c:pt>
                <c:pt idx="18">
                  <c:v>57.138974324861607</c:v>
                </c:pt>
                <c:pt idx="19">
                  <c:v>53.055188958161139</c:v>
                </c:pt>
                <c:pt idx="20">
                  <c:v>49.22471142317994</c:v>
                </c:pt>
                <c:pt idx="21">
                  <c:v>45.678968736025126</c:v>
                </c:pt>
                <c:pt idx="22">
                  <c:v>42.434169322013311</c:v>
                </c:pt>
                <c:pt idx="23">
                  <c:v>39.495388237071211</c:v>
                </c:pt>
                <c:pt idx="24">
                  <c:v>36.859961970865065</c:v>
                </c:pt>
                <c:pt idx="25">
                  <c:v>34.520224125600123</c:v>
                </c:pt>
                <c:pt idx="26">
                  <c:v>32.465663393889969</c:v>
                </c:pt>
                <c:pt idx="27">
                  <c:v>30.684603733126266</c:v>
                </c:pt>
                <c:pt idx="28">
                  <c:v>29.165507544596974</c:v>
                </c:pt>
                <c:pt idx="29">
                  <c:v>27.897994904882403</c:v>
                </c:pt>
                <c:pt idx="30">
                  <c:v>26.873660662342818</c:v>
                </c:pt>
                <c:pt idx="31">
                  <c:v>26.086759216702159</c:v>
                </c:pt>
                <c:pt idx="32">
                  <c:v>25.534815096326522</c:v>
                </c:pt>
                <c:pt idx="33">
                  <c:v>25.219205888239244</c:v>
                </c:pt>
                <c:pt idx="34">
                  <c:v>25.145751473949971</c:v>
                </c:pt>
                <c:pt idx="35">
                  <c:v>25.325327556968404</c:v>
                </c:pt>
                <c:pt idx="36">
                  <c:v>25.774498360328767</c:v>
                </c:pt>
                <c:pt idx="37">
                  <c:v>26.516127442465816</c:v>
                </c:pt>
                <c:pt idx="38">
                  <c:v>27.579868860349102</c:v>
                </c:pt>
                <c:pt idx="39">
                  <c:v>29.002353391622087</c:v>
                </c:pt>
                <c:pt idx="40">
                  <c:v>30.826756218933138</c:v>
                </c:pt>
                <c:pt idx="41">
                  <c:v>33.101259494084573</c:v>
                </c:pt>
                <c:pt idx="42">
                  <c:v>35.87572124479324</c:v>
                </c:pt>
                <c:pt idx="43">
                  <c:v>39.195690510977911</c:v>
                </c:pt>
                <c:pt idx="44">
                  <c:v>43.092902971979044</c:v>
                </c:pt>
                <c:pt idx="45">
                  <c:v>47.571786015415867</c:v>
                </c:pt>
                <c:pt idx="46">
                  <c:v>52.592592689163247</c:v>
                </c:pt>
                <c:pt idx="47">
                  <c:v>58.05374868878382</c:v>
                </c:pt>
                <c:pt idx="48">
                  <c:v>63.778534837085367</c:v>
                </c:pt>
                <c:pt idx="49">
                  <c:v>69.513175454890813</c:v>
                </c:pt>
                <c:pt idx="50">
                  <c:v>74.942835027279784</c:v>
                </c:pt>
                <c:pt idx="51">
                  <c:v>79.727413644919366</c:v>
                </c:pt>
                <c:pt idx="52">
                  <c:v>83.551149940250454</c:v>
                </c:pt>
                <c:pt idx="53">
                  <c:v>86.172773048619291</c:v>
                </c:pt>
                <c:pt idx="54">
                  <c:v>87.461128531800881</c:v>
                </c:pt>
                <c:pt idx="55">
                  <c:v>87.40660080705031</c:v>
                </c:pt>
                <c:pt idx="56">
                  <c:v>86.108110803768724</c:v>
                </c:pt>
                <c:pt idx="57">
                  <c:v>83.74348102313796</c:v>
                </c:pt>
                <c:pt idx="58">
                  <c:v>80.533975405898403</c:v>
                </c:pt>
                <c:pt idx="59">
                  <c:v>76.712047038307546</c:v>
                </c:pt>
                <c:pt idx="60">
                  <c:v>72.497284649340301</c:v>
                </c:pt>
                <c:pt idx="61">
                  <c:v>68.081710012940377</c:v>
                </c:pt>
                <c:pt idx="62">
                  <c:v>63.623148153766472</c:v>
                </c:pt>
                <c:pt idx="63">
                  <c:v>59.244421185085706</c:v>
                </c:pt>
                <c:pt idx="64">
                  <c:v>55.036122075771829</c:v>
                </c:pt>
                <c:pt idx="65">
                  <c:v>51.061185202315542</c:v>
                </c:pt>
                <c:pt idx="66">
                  <c:v>47.360031708115649</c:v>
                </c:pt>
                <c:pt idx="67">
                  <c:v>43.955554055764061</c:v>
                </c:pt>
                <c:pt idx="68">
                  <c:v>40.857560906694999</c:v>
                </c:pt>
                <c:pt idx="69">
                  <c:v>38.066536760023141</c:v>
                </c:pt>
                <c:pt idx="70">
                  <c:v>35.576708623231184</c:v>
                </c:pt>
                <c:pt idx="71">
                  <c:v>33.378484362478666</c:v>
                </c:pt>
                <c:pt idx="72">
                  <c:v>31.460358685917662</c:v>
                </c:pt>
                <c:pt idx="73">
                  <c:v>29.810390310834606</c:v>
                </c:pt>
                <c:pt idx="74">
                  <c:v>28.417349073282562</c:v>
                </c:pt>
                <c:pt idx="75">
                  <c:v>27.271621410704558</c:v>
                </c:pt>
                <c:pt idx="76">
                  <c:v>26.365950584893195</c:v>
                </c:pt>
                <c:pt idx="77">
                  <c:v>25.696075991654435</c:v>
                </c:pt>
                <c:pt idx="78">
                  <c:v>25.261324317733116</c:v>
                </c:pt>
                <c:pt idx="79">
                  <c:v>25.065193468658926</c:v>
                </c:pt>
                <c:pt idx="80">
                  <c:v>25.115956360379293</c:v>
                </c:pt>
                <c:pt idx="81">
                  <c:v>25.427292823168063</c:v>
                </c:pt>
                <c:pt idx="82">
                  <c:v>26.018929297665878</c:v>
                </c:pt>
                <c:pt idx="83">
                  <c:v>26.917220827253075</c:v>
                </c:pt>
                <c:pt idx="84">
                  <c:v>28.155538810844071</c:v>
                </c:pt>
                <c:pt idx="85">
                  <c:v>29.774220341181547</c:v>
                </c:pt>
                <c:pt idx="86">
                  <c:v>31.819682183623385</c:v>
                </c:pt>
                <c:pt idx="87">
                  <c:v>34.34210756677134</c:v>
                </c:pt>
                <c:pt idx="88">
                  <c:v>37.390910266996734</c:v>
                </c:pt>
                <c:pt idx="89">
                  <c:v>41.007061480683987</c:v>
                </c:pt>
                <c:pt idx="90">
                  <c:v>45.211517234022075</c:v>
                </c:pt>
                <c:pt idx="91">
                  <c:v>49.98968993208387</c:v>
                </c:pt>
                <c:pt idx="92">
                  <c:v>55.273448214375875</c:v>
                </c:pt>
                <c:pt idx="93">
                  <c:v>60.924507515410689</c:v>
                </c:pt>
                <c:pt idx="94">
                  <c:v>66.725587878774249</c:v>
                </c:pt>
                <c:pt idx="95">
                  <c:v>72.386719882187919</c:v>
                </c:pt>
                <c:pt idx="96">
                  <c:v>77.57157272149658</c:v>
                </c:pt>
                <c:pt idx="97">
                  <c:v>81.942014057070367</c:v>
                </c:pt>
                <c:pt idx="98">
                  <c:v>85.210716547324907</c:v>
                </c:pt>
                <c:pt idx="99">
                  <c:v>87.186444522607061</c:v>
                </c:pt>
                <c:pt idx="100">
                  <c:v>87.798568594958951</c:v>
                </c:pt>
                <c:pt idx="101">
                  <c:v>87.095607575003683</c:v>
                </c:pt>
                <c:pt idx="102">
                  <c:v>85.222186758966188</c:v>
                </c:pt>
                <c:pt idx="103">
                  <c:v>82.384620855689079</c:v>
                </c:pt>
                <c:pt idx="104">
                  <c:v>78.815692377484808</c:v>
                </c:pt>
                <c:pt idx="105">
                  <c:v>74.745835348168441</c:v>
                </c:pt>
                <c:pt idx="106">
                  <c:v>70.3836667917803</c:v>
                </c:pt>
                <c:pt idx="107">
                  <c:v>65.90556056818204</c:v>
                </c:pt>
                <c:pt idx="108">
                  <c:v>61.452288843491218</c:v>
                </c:pt>
                <c:pt idx="109">
                  <c:v>57.130354542253272</c:v>
                </c:pt>
                <c:pt idx="110">
                  <c:v>53.015943613339466</c:v>
                </c:pt>
                <c:pt idx="111">
                  <c:v>49.159982623597436</c:v>
                </c:pt>
                <c:pt idx="112">
                  <c:v>45.59333297283063</c:v>
                </c:pt>
                <c:pt idx="113">
                  <c:v>42.331581528835102</c:v>
                </c:pt>
                <c:pt idx="114">
                  <c:v>39.379181960175167</c:v>
                </c:pt>
                <c:pt idx="115">
                  <c:v>36.732883305710864</c:v>
                </c:pt>
                <c:pt idx="116">
                  <c:v>34.384483739793062</c:v>
                </c:pt>
                <c:pt idx="117">
                  <c:v>32.322996214193097</c:v>
                </c:pt>
                <c:pt idx="118">
                  <c:v>30.536329788673982</c:v>
                </c:pt>
                <c:pt idx="119">
                  <c:v>29.012590270479819</c:v>
                </c:pt>
                <c:pt idx="120">
                  <c:v>27.741095198402771</c:v>
                </c:pt>
                <c:pt idx="121">
                  <c:v>26.713186406388445</c:v>
                </c:pt>
                <c:pt idx="122">
                  <c:v>25.922911061335807</c:v>
                </c:pt>
                <c:pt idx="123">
                  <c:v>25.367630206093111</c:v>
                </c:pt>
                <c:pt idx="124">
                  <c:v>25.048602277326307</c:v>
                </c:pt>
                <c:pt idx="125">
                  <c:v>24.971576602833576</c:v>
                </c:pt>
                <c:pt idx="126">
                  <c:v>25.147416169591605</c:v>
                </c:pt>
                <c:pt idx="127">
                  <c:v>25.592746175314701</c:v>
                </c:pt>
                <c:pt idx="128">
                  <c:v>26.330589253059156</c:v>
                </c:pt>
                <c:pt idx="129">
                  <c:v>27.390891609220994</c:v>
                </c:pt>
                <c:pt idx="130">
                  <c:v>28.810756204946653</c:v>
                </c:pt>
                <c:pt idx="131">
                  <c:v>30.634068781839858</c:v>
                </c:pt>
                <c:pt idx="132">
                  <c:v>32.91002490255562</c:v>
                </c:pt>
                <c:pt idx="133">
                  <c:v>35.689855433419105</c:v>
                </c:pt>
                <c:pt idx="134">
                  <c:v>39.020862247094101</c:v>
                </c:pt>
                <c:pt idx="135">
                  <c:v>42.936852066802871</c:v>
                </c:pt>
                <c:pt idx="136">
                  <c:v>47.444435515682748</c:v>
                </c:pt>
                <c:pt idx="137">
                  <c:v>52.505752387653324</c:v>
                </c:pt>
                <c:pt idx="138">
                  <c:v>58.020196139127414</c:v>
                </c:pt>
                <c:pt idx="139">
                  <c:v>63.810358339272263</c:v>
                </c:pt>
                <c:pt idx="140">
                  <c:v>69.619512272837184</c:v>
                </c:pt>
                <c:pt idx="141">
                  <c:v>75.127488538225677</c:v>
                </c:pt>
                <c:pt idx="142">
                  <c:v>79.987106195150574</c:v>
                </c:pt>
                <c:pt idx="143">
                  <c:v>83.875132673394418</c:v>
                </c:pt>
                <c:pt idx="144">
                  <c:v>86.544082587800361</c:v>
                </c:pt>
                <c:pt idx="145">
                  <c:v>87.859148334107743</c:v>
                </c:pt>
                <c:pt idx="146">
                  <c:v>87.810118468941226</c:v>
                </c:pt>
                <c:pt idx="147">
                  <c:v>86.498007803316057</c:v>
                </c:pt>
                <c:pt idx="148">
                  <c:v>84.104500346279821</c:v>
                </c:pt>
                <c:pt idx="149">
                  <c:v>80.855439839668819</c:v>
                </c:pt>
                <c:pt idx="150">
                  <c:v>76.987721789426914</c:v>
                </c:pt>
                <c:pt idx="151">
                  <c:v>72.724710214014635</c:v>
                </c:pt>
                <c:pt idx="152">
                  <c:v>68.261313287597289</c:v>
                </c:pt>
                <c:pt idx="153">
                  <c:v>63.75735073359607</c:v>
                </c:pt>
                <c:pt idx="154">
                  <c:v>59.336866430804449</c:v>
                </c:pt>
                <c:pt idx="155">
                  <c:v>55.091067492786571</c:v>
                </c:pt>
                <c:pt idx="156">
                  <c:v>51.083060350906486</c:v>
                </c:pt>
                <c:pt idx="157">
                  <c:v>47.353138963505849</c:v>
                </c:pt>
                <c:pt idx="158">
                  <c:v>43.923881920311132</c:v>
                </c:pt>
                <c:pt idx="159">
                  <c:v>40.804680312976544</c:v>
                </c:pt>
                <c:pt idx="160">
                  <c:v>37.995555225658535</c:v>
                </c:pt>
                <c:pt idx="161">
                  <c:v>35.490262542331301</c:v>
                </c:pt>
                <c:pt idx="162">
                  <c:v>33.278754823771806</c:v>
                </c:pt>
                <c:pt idx="163">
                  <c:v>31.349100481243003</c:v>
                </c:pt>
                <c:pt idx="164">
                  <c:v>29.688967151714007</c:v>
                </c:pt>
                <c:pt idx="165">
                  <c:v>28.286770573915124</c:v>
                </c:pt>
                <c:pt idx="166">
                  <c:v>27.132579300532072</c:v>
                </c:pt>
                <c:pt idx="167">
                  <c:v>26.218853074296209</c:v>
                </c:pt>
                <c:pt idx="168">
                  <c:v>25.541080414906563</c:v>
                </c:pt>
                <c:pt idx="169">
                  <c:v>25.09836929379416</c:v>
                </c:pt>
                <c:pt idx="170">
                  <c:v>24.894033025687488</c:v>
                </c:pt>
                <c:pt idx="171">
                  <c:v>24.936199940451679</c:v>
                </c:pt>
                <c:pt idx="172">
                  <c:v>25.238456997316632</c:v>
                </c:pt>
                <c:pt idx="173">
                  <c:v>25.820509532117679</c:v>
                </c:pt>
                <c:pt idx="174">
                  <c:v>26.708794807630994</c:v>
                </c:pt>
                <c:pt idx="175">
                  <c:v>27.936916451738988</c:v>
                </c:pt>
                <c:pt idx="176">
                  <c:v>29.54565891395897</c:v>
                </c:pt>
                <c:pt idx="177">
                  <c:v>31.582186128539199</c:v>
                </c:pt>
                <c:pt idx="178">
                  <c:v>34.097827870385522</c:v>
                </c:pt>
                <c:pt idx="179">
                  <c:v>37.143641751529849</c:v>
                </c:pt>
                <c:pt idx="180">
                  <c:v>40.762799960233515</c:v>
                </c:pt>
                <c:pt idx="181">
                  <c:v>44.9789755021364</c:v>
                </c:pt>
                <c:pt idx="182">
                  <c:v>49.780584923764863</c:v>
                </c:pt>
                <c:pt idx="183">
                  <c:v>55.10228797028536</c:v>
                </c:pt>
                <c:pt idx="184">
                  <c:v>60.807587236543704</c:v>
                </c:pt>
                <c:pt idx="185">
                  <c:v>66.679033589286007</c:v>
                </c:pt>
                <c:pt idx="186">
                  <c:v>72.423743808200655</c:v>
                </c:pt>
                <c:pt idx="187">
                  <c:v>77.699546402799143</c:v>
                </c:pt>
                <c:pt idx="188">
                  <c:v>82.1602815529466</c:v>
                </c:pt>
                <c:pt idx="189">
                  <c:v>85.50998693139951</c:v>
                </c:pt>
                <c:pt idx="190">
                  <c:v>87.550062481257996</c:v>
                </c:pt>
                <c:pt idx="191">
                  <c:v>88.205241404374249</c:v>
                </c:pt>
                <c:pt idx="192">
                  <c:v>87.522685021215679</c:v>
                </c:pt>
                <c:pt idx="193">
                  <c:v>85.648574253471466</c:v>
                </c:pt>
                <c:pt idx="194">
                  <c:v>82.792754959269686</c:v>
                </c:pt>
                <c:pt idx="195">
                  <c:v>79.192449654655206</c:v>
                </c:pt>
                <c:pt idx="196">
                  <c:v>75.082562689526554</c:v>
                </c:pt>
                <c:pt idx="197">
                  <c:v>70.675649012012798</c:v>
                </c:pt>
                <c:pt idx="198">
                  <c:v>66.151225252378012</c:v>
                </c:pt>
                <c:pt idx="199">
                  <c:v>61.65236606595446</c:v>
                </c:pt>
                <c:pt idx="200">
                  <c:v>57.287118324312225</c:v>
                </c:pt>
                <c:pt idx="201">
                  <c:v>53.132590763552663</c:v>
                </c:pt>
                <c:pt idx="202">
                  <c:v>49.240159049132288</c:v>
                </c:pt>
                <c:pt idx="203">
                  <c:v>45.64079338659964</c:v>
                </c:pt>
                <c:pt idx="204">
                  <c:v>42.349958721174978</c:v>
                </c:pt>
                <c:pt idx="205">
                  <c:v>39.371840344718542</c:v>
                </c:pt>
                <c:pt idx="206">
                  <c:v>36.702834033574646</c:v>
                </c:pt>
                <c:pt idx="207">
                  <c:v>34.3343427457025</c:v>
                </c:pt>
                <c:pt idx="208">
                  <c:v>32.254970760137127</c:v>
                </c:pt>
                <c:pt idx="209">
                  <c:v>30.452222799810372</c:v>
                </c:pt>
                <c:pt idx="210">
                  <c:v>28.913814826110034</c:v>
                </c:pt>
                <c:pt idx="211">
                  <c:v>27.628693970881926</c:v>
                </c:pt>
                <c:pt idx="212">
                  <c:v>26.587852751611166</c:v>
                </c:pt>
                <c:pt idx="213">
                  <c:v>25.785010013558782</c:v>
                </c:pt>
                <c:pt idx="214">
                  <c:v>25.217218991627213</c:v>
                </c:pt>
                <c:pt idx="215">
                  <c:v>24.885451324558765</c:v>
                </c:pt>
                <c:pt idx="216">
                  <c:v>24.795193600088304</c:v>
                </c:pt>
                <c:pt idx="217">
                  <c:v>24.957077747574697</c:v>
                </c:pt>
                <c:pt idx="218">
                  <c:v>25.387544536121489</c:v>
                </c:pt>
                <c:pt idx="219">
                  <c:v>26.109504798176914</c:v>
                </c:pt>
                <c:pt idx="220">
                  <c:v>27.152907493979438</c:v>
                </c:pt>
                <c:pt idx="221">
                  <c:v>28.55503657987769</c:v>
                </c:pt>
                <c:pt idx="222">
                  <c:v>30.36022826401501</c:v>
                </c:pt>
                <c:pt idx="223">
                  <c:v>32.618519913132232</c:v>
                </c:pt>
                <c:pt idx="224">
                  <c:v>35.382523061831087</c:v>
                </c:pt>
                <c:pt idx="225">
                  <c:v>38.701610204292059</c:v>
                </c:pt>
                <c:pt idx="226">
                  <c:v>42.61245205784008</c:v>
                </c:pt>
                <c:pt idx="227">
                  <c:v>47.125282308317544</c:v>
                </c:pt>
                <c:pt idx="228">
                  <c:v>52.206327888569277</c:v>
                </c:pt>
                <c:pt idx="229">
                  <c:v>57.758863832677548</c:v>
                </c:pt>
                <c:pt idx="230">
                  <c:v>63.60809953507038</c:v>
                </c:pt>
                <c:pt idx="231">
                  <c:v>69.497415139004744</c:v>
                </c:pt>
                <c:pt idx="232">
                  <c:v>75.103256410612914</c:v>
                </c:pt>
                <c:pt idx="233">
                  <c:v>80.071416814345682</c:v>
                </c:pt>
                <c:pt idx="234">
                  <c:v>84.069015750514993</c:v>
                </c:pt>
                <c:pt idx="235">
                  <c:v>86.838277399045054</c:v>
                </c:pt>
                <c:pt idx="236">
                  <c:v>88.23567656623996</c:v>
                </c:pt>
                <c:pt idx="237">
                  <c:v>88.245468118036683</c:v>
                </c:pt>
                <c:pt idx="238">
                  <c:v>86.966850099431824</c:v>
                </c:pt>
                <c:pt idx="239">
                  <c:v>84.582931433727978</c:v>
                </c:pt>
                <c:pt idx="240">
                  <c:v>81.3231695480562</c:v>
                </c:pt>
                <c:pt idx="241">
                  <c:v>77.429110364147775</c:v>
                </c:pt>
                <c:pt idx="242">
                  <c:v>73.12887169160463</c:v>
                </c:pt>
                <c:pt idx="243">
                  <c:v>68.621620134004189</c:v>
                </c:pt>
                <c:pt idx="244">
                  <c:v>64.070649269755549</c:v>
                </c:pt>
                <c:pt idx="245">
                  <c:v>59.602626460246434</c:v>
                </c:pt>
                <c:pt idx="246">
                  <c:v>55.310598223415639</c:v>
                </c:pt>
                <c:pt idx="247">
                  <c:v>51.258853599054667</c:v>
                </c:pt>
                <c:pt idx="248">
                  <c:v>47.488354726164808</c:v>
                </c:pt>
                <c:pt idx="249">
                  <c:v>44.021966320540216</c:v>
                </c:pt>
                <c:pt idx="250">
                  <c:v>40.869094980417557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30-43F0-B6D9-1B40B0236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422987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Time, years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noFill/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Population of Prey, #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22987928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Population of Predator, #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3"/>
        <c:crosses val="max"/>
        <c:crossBetween val="midCat"/>
      </c:valAx>
      <c:spPr>
        <a:noFill/>
        <a:ln w="1270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6855858981747673"/>
          <c:y val="0.67191113014379622"/>
          <c:w val="0.17542191711702143"/>
          <c:h val="0.1126689560280735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 w="3175">
      <a:noFill/>
      <a:prstDash val="solid"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Relationship Between Population of Predators and Prey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Model!$C$21</c:f>
              <c:strCache>
                <c:ptCount val="1"/>
                <c:pt idx="0">
                  <c:v>Predator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Model!$B$22:$B$5000</c:f>
              <c:numCache>
                <c:formatCode>General</c:formatCode>
                <c:ptCount val="4979"/>
                <c:pt idx="0">
                  <c:v>1500</c:v>
                </c:pt>
                <c:pt idx="1">
                  <c:v>1492.3651136666122</c:v>
                </c:pt>
                <c:pt idx="2">
                  <c:v>1468.7584949269926</c:v>
                </c:pt>
                <c:pt idx="3">
                  <c:v>1429.1964258803159</c:v>
                </c:pt>
                <c:pt idx="4">
                  <c:v>1374.965535615604</c:v>
                </c:pt>
                <c:pt idx="5">
                  <c:v>1308.613639498956</c:v>
                </c:pt>
                <c:pt idx="6">
                  <c:v>1233.6813416707139</c:v>
                </c:pt>
                <c:pt idx="7">
                  <c:v>1154.2213267730447</c:v>
                </c:pt>
                <c:pt idx="8">
                  <c:v>1074.2365160673512</c:v>
                </c:pt>
                <c:pt idx="9">
                  <c:v>997.19438050610154</c:v>
                </c:pt>
                <c:pt idx="10">
                  <c:v>925.72898450458513</c:v>
                </c:pt>
                <c:pt idx="11">
                  <c:v>861.55826939187762</c:v>
                </c:pt>
                <c:pt idx="12">
                  <c:v>805.57162638156319</c:v>
                </c:pt>
                <c:pt idx="13">
                  <c:v>758.010949513985</c:v>
                </c:pt>
                <c:pt idx="14">
                  <c:v>718.67459577756154</c:v>
                </c:pt>
                <c:pt idx="15">
                  <c:v>687.09872032416729</c:v>
                </c:pt>
                <c:pt idx="16">
                  <c:v>662.69632647464721</c:v>
                </c:pt>
                <c:pt idx="17">
                  <c:v>644.85227305391379</c:v>
                </c:pt>
                <c:pt idx="18">
                  <c:v>632.98143143235529</c:v>
                </c:pt>
                <c:pt idx="19">
                  <c:v>626.55976118122408</c:v>
                </c:pt>
                <c:pt idx="20">
                  <c:v>625.13727717233758</c:v>
                </c:pt>
                <c:pt idx="21">
                  <c:v>628.33984832438614</c:v>
                </c:pt>
                <c:pt idx="22">
                  <c:v>635.86465025166751</c:v>
                </c:pt>
                <c:pt idx="23">
                  <c:v>647.47235465741517</c:v>
                </c:pt>
                <c:pt idx="24">
                  <c:v>662.97787090551333</c:v>
                </c:pt>
                <c:pt idx="25">
                  <c:v>682.24059698062717</c:v>
                </c:pt>
                <c:pt idx="26">
                  <c:v>705.15458295176893</c:v>
                </c:pt>
                <c:pt idx="27">
                  <c:v>731.63866197806135</c:v>
                </c:pt>
                <c:pt idx="28">
                  <c:v>761.62638592307712</c:v>
                </c:pt>
                <c:pt idx="29">
                  <c:v>795.05546165231783</c:v>
                </c:pt>
                <c:pt idx="30">
                  <c:v>831.85628565401521</c:v>
                </c:pt>
                <c:pt idx="31">
                  <c:v>871.93909869315178</c:v>
                </c:pt>
                <c:pt idx="32">
                  <c:v>915.17922025714859</c:v>
                </c:pt>
                <c:pt idx="33">
                  <c:v>961.39977685728581</c:v>
                </c:pt>
                <c:pt idx="34">
                  <c:v>1010.3513236282521</c:v>
                </c:pt>
                <c:pt idx="35">
                  <c:v>1061.6878070396374</c:v>
                </c:pt>
                <c:pt idx="36">
                  <c:v>1114.938484701478</c:v>
                </c:pt>
                <c:pt idx="37">
                  <c:v>1169.4757987938256</c:v>
                </c:pt>
                <c:pt idx="38">
                  <c:v>1224.4799331378181</c:v>
                </c:pt>
                <c:pt idx="39">
                  <c:v>1278.9020662053692</c:v>
                </c:pt>
                <c:pt idx="40">
                  <c:v>1331.4304016794138</c:v>
                </c:pt>
                <c:pt idx="41">
                  <c:v>1380.4661307531283</c:v>
                </c:pt>
                <c:pt idx="42">
                  <c:v>1424.1205821339577</c:v>
                </c:pt>
                <c:pt idx="43">
                  <c:v>1460.2494467366623</c:v>
                </c:pt>
                <c:pt idx="44">
                  <c:v>1486.543576572408</c:v>
                </c:pt>
                <c:pt idx="45">
                  <c:v>1500.6953177683909</c:v>
                </c:pt>
                <c:pt idx="46">
                  <c:v>1500.6499611218867</c:v>
                </c:pt>
                <c:pt idx="47">
                  <c:v>1484.9291603680504</c:v>
                </c:pt>
                <c:pt idx="48">
                  <c:v>1452.977120493912</c:v>
                </c:pt>
                <c:pt idx="49">
                  <c:v>1405.4415630428498</c:v>
                </c:pt>
                <c:pt idx="50">
                  <c:v>1344.282989242748</c:v>
                </c:pt>
                <c:pt idx="51">
                  <c:v>1272.6329819550158</c:v>
                </c:pt>
                <c:pt idx="52">
                  <c:v>1194.4004140464026</c:v>
                </c:pt>
                <c:pt idx="53">
                  <c:v>1113.7215760520603</c:v>
                </c:pt>
                <c:pt idx="54">
                  <c:v>1034.4110532797158</c:v>
                </c:pt>
                <c:pt idx="55">
                  <c:v>959.55779751941623</c:v>
                </c:pt>
                <c:pt idx="56">
                  <c:v>891.33764096047742</c:v>
                </c:pt>
                <c:pt idx="57">
                  <c:v>831.02800134773327</c:v>
                </c:pt>
                <c:pt idx="58">
                  <c:v>779.15641252470243</c:v>
                </c:pt>
                <c:pt idx="59">
                  <c:v>735.7040974755156</c:v>
                </c:pt>
                <c:pt idx="60">
                  <c:v>700.30492920185247</c:v>
                </c:pt>
                <c:pt idx="61">
                  <c:v>672.4079204847892</c:v>
                </c:pt>
                <c:pt idx="62">
                  <c:v>651.39406237007699</c:v>
                </c:pt>
                <c:pt idx="63">
                  <c:v>636.65158505428167</c:v>
                </c:pt>
                <c:pt idx="64">
                  <c:v>627.61899092832198</c:v>
                </c:pt>
                <c:pt idx="65">
                  <c:v>623.80566045820206</c:v>
                </c:pt>
                <c:pt idx="66">
                  <c:v>624.79813364841561</c:v>
                </c:pt>
                <c:pt idx="67">
                  <c:v>630.25794946196288</c:v>
                </c:pt>
                <c:pt idx="68">
                  <c:v>639.91494040036014</c:v>
                </c:pt>
                <c:pt idx="69">
                  <c:v>653.55836541103224</c:v>
                </c:pt>
                <c:pt idx="70">
                  <c:v>671.02720990521993</c:v>
                </c:pt>
                <c:pt idx="71">
                  <c:v>692.20028910853307</c:v>
                </c:pt>
                <c:pt idx="72">
                  <c:v>716.9863526463464</c:v>
                </c:pt>
                <c:pt idx="73">
                  <c:v>745.31411521963435</c:v>
                </c:pt>
                <c:pt idx="74">
                  <c:v>777.12196572881714</c:v>
                </c:pt>
                <c:pt idx="75">
                  <c:v>812.34699184460499</c:v>
                </c:pt>
                <c:pt idx="76">
                  <c:v>850.91287195942402</c:v>
                </c:pt>
                <c:pt idx="77">
                  <c:v>892.71611758332278</c:v>
                </c:pt>
                <c:pt idx="78">
                  <c:v>937.6100933461172</c:v>
                </c:pt>
                <c:pt idx="79">
                  <c:v>985.38620692911195</c:v>
                </c:pt>
                <c:pt idx="80">
                  <c:v>1035.7516700242809</c:v>
                </c:pt>
                <c:pt idx="81">
                  <c:v>1088.3033270318954</c:v>
                </c:pt>
                <c:pt idx="82">
                  <c:v>1142.4973041547287</c:v>
                </c:pt>
                <c:pt idx="83">
                  <c:v>1197.6147638923417</c:v>
                </c:pt>
                <c:pt idx="84">
                  <c:v>1252.7250288426255</c:v>
                </c:pt>
                <c:pt idx="85">
                  <c:v>1306.6489892171237</c:v>
                </c:pt>
                <c:pt idx="86">
                  <c:v>1357.9282779670737</c:v>
                </c:pt>
                <c:pt idx="87">
                  <c:v>1404.8093475181863</c:v>
                </c:pt>
                <c:pt idx="88">
                  <c:v>1445.256142120071</c:v>
                </c:pt>
                <c:pt idx="89">
                  <c:v>1477.0095857380456</c:v>
                </c:pt>
                <c:pt idx="90">
                  <c:v>1497.7142914173321</c:v>
                </c:pt>
                <c:pt idx="91">
                  <c:v>1505.1286905091999</c:v>
                </c:pt>
                <c:pt idx="92">
                  <c:v>1497.4190739694675</c:v>
                </c:pt>
                <c:pt idx="93">
                  <c:v>1473.5077097757078</c:v>
                </c:pt>
                <c:pt idx="94">
                  <c:v>1433.4048076108054</c:v>
                </c:pt>
                <c:pt idx="95">
                  <c:v>1378.4210572106895</c:v>
                </c:pt>
                <c:pt idx="96">
                  <c:v>1311.1588858561154</c:v>
                </c:pt>
                <c:pt idx="97">
                  <c:v>1235.2355571996166</c:v>
                </c:pt>
                <c:pt idx="98">
                  <c:v>1154.7870343358045</c:v>
                </c:pt>
                <c:pt idx="99">
                  <c:v>1073.889364623762</c:v>
                </c:pt>
                <c:pt idx="100">
                  <c:v>996.06097237991889</c:v>
                </c:pt>
                <c:pt idx="101">
                  <c:v>923.96065537352513</c:v>
                </c:pt>
                <c:pt idx="102">
                  <c:v>859.30804046060837</c:v>
                </c:pt>
                <c:pt idx="103">
                  <c:v>802.9783035555572</c:v>
                </c:pt>
                <c:pt idx="104">
                  <c:v>755.19092713491807</c:v>
                </c:pt>
                <c:pt idx="105">
                  <c:v>715.71978030028276</c:v>
                </c:pt>
                <c:pt idx="106">
                  <c:v>684.07831147517538</c:v>
                </c:pt>
                <c:pt idx="107">
                  <c:v>659.66046353382387</c:v>
                </c:pt>
                <c:pt idx="108">
                  <c:v>641.83617856220508</c:v>
                </c:pt>
                <c:pt idx="109">
                  <c:v>630.00928794830543</c:v>
                </c:pt>
                <c:pt idx="110">
                  <c:v>623.6479926717393</c:v>
                </c:pt>
                <c:pt idx="111">
                  <c:v>622.29716703630265</c:v>
                </c:pt>
                <c:pt idx="112">
                  <c:v>625.5795555185947</c:v>
                </c:pt>
                <c:pt idx="113">
                  <c:v>633.19073353931094</c:v>
                </c:pt>
                <c:pt idx="114">
                  <c:v>644.8909206064817</c:v>
                </c:pt>
                <c:pt idx="115">
                  <c:v>660.49544778591849</c:v>
                </c:pt>
                <c:pt idx="116">
                  <c:v>679.86481719463472</c:v>
                </c:pt>
                <c:pt idx="117">
                  <c:v>702.89473726245058</c:v>
                </c:pt>
                <c:pt idx="118">
                  <c:v>729.50617188401736</c:v>
                </c:pt>
                <c:pt idx="119">
                  <c:v>759.63522639229188</c:v>
                </c:pt>
                <c:pt idx="120">
                  <c:v>793.22255447049008</c:v>
                </c:pt>
                <c:pt idx="121">
                  <c:v>830.2018728400011</c:v>
                </c:pt>
                <c:pt idx="122">
                  <c:v>870.48709454428513</c:v>
                </c:pt>
                <c:pt idx="123">
                  <c:v>913.95752818225787</c:v>
                </c:pt>
                <c:pt idx="124">
                  <c:v>960.44054157902144</c:v>
                </c:pt>
                <c:pt idx="125">
                  <c:v>1009.6910686552629</c:v>
                </c:pt>
                <c:pt idx="126">
                  <c:v>1061.3673793416026</c:v>
                </c:pt>
                <c:pt idx="127">
                  <c:v>1115.0026910836445</c:v>
                </c:pt>
                <c:pt idx="128">
                  <c:v>1169.9725700956328</c:v>
                </c:pt>
                <c:pt idx="129">
                  <c:v>1225.4587939272635</c:v>
                </c:pt>
                <c:pt idx="130">
                  <c:v>1280.4116254019784</c:v>
                </c:pt>
                <c:pt idx="131">
                  <c:v>1333.5145305729498</c:v>
                </c:pt>
                <c:pt idx="132">
                  <c:v>1383.1584947335155</c:v>
                </c:pt>
                <c:pt idx="133">
                  <c:v>1427.4373033993968</c:v>
                </c:pt>
                <c:pt idx="134">
                  <c:v>1464.1799882821044</c:v>
                </c:pt>
                <c:pt idx="135">
                  <c:v>1491.040552510374</c:v>
                </c:pt>
                <c:pt idx="136">
                  <c:v>1505.664893478837</c:v>
                </c:pt>
                <c:pt idx="137">
                  <c:v>1505.9456640921517</c:v>
                </c:pt>
                <c:pt idx="138">
                  <c:v>1490.3527940174401</c:v>
                </c:pt>
                <c:pt idx="139">
                  <c:v>1458.290213893011</c:v>
                </c:pt>
                <c:pt idx="140">
                  <c:v>1410.3885625757619</c:v>
                </c:pt>
                <c:pt idx="141">
                  <c:v>1348.6232118738208</c:v>
                </c:pt>
                <c:pt idx="142">
                  <c:v>1276.1738176482838</c:v>
                </c:pt>
                <c:pt idx="143">
                  <c:v>1197.0221892565776</c:v>
                </c:pt>
                <c:pt idx="144">
                  <c:v>1115.3868496713285</c:v>
                </c:pt>
                <c:pt idx="145">
                  <c:v>1035.1570313479906</c:v>
                </c:pt>
                <c:pt idx="146">
                  <c:v>959.47660398847029</c:v>
                </c:pt>
                <c:pt idx="147">
                  <c:v>890.55212813332525</c:v>
                </c:pt>
                <c:pt idx="148">
                  <c:v>829.66991044997906</c:v>
                </c:pt>
                <c:pt idx="149">
                  <c:v>777.35064349333459</c:v>
                </c:pt>
                <c:pt idx="150">
                  <c:v>733.55976226400242</c:v>
                </c:pt>
                <c:pt idx="151">
                  <c:v>697.91195255616606</c:v>
                </c:pt>
                <c:pt idx="152">
                  <c:v>669.83731467055054</c:v>
                </c:pt>
                <c:pt idx="153">
                  <c:v>648.7001760491811</c:v>
                </c:pt>
                <c:pt idx="154">
                  <c:v>633.87511393668865</c:v>
                </c:pt>
                <c:pt idx="155">
                  <c:v>624.79002785241971</c:v>
                </c:pt>
                <c:pt idx="156">
                  <c:v>620.94643026929941</c:v>
                </c:pt>
                <c:pt idx="157">
                  <c:v>621.92528973550156</c:v>
                </c:pt>
                <c:pt idx="158">
                  <c:v>627.38443440994956</c:v>
                </c:pt>
                <c:pt idx="159">
                  <c:v>637.05147014665704</c:v>
                </c:pt>
                <c:pt idx="160">
                  <c:v>650.71461421327194</c:v>
                </c:pt>
                <c:pt idx="161">
                  <c:v>668.21277187824728</c:v>
                </c:pt>
                <c:pt idx="162">
                  <c:v>689.42548243423175</c:v>
                </c:pt>
                <c:pt idx="163">
                  <c:v>714.26292068438795</c:v>
                </c:pt>
                <c:pt idx="164">
                  <c:v>742.65586725683409</c:v>
                </c:pt>
                <c:pt idx="165">
                  <c:v>774.54538977876689</c:v>
                </c:pt>
                <c:pt idx="166">
                  <c:v>809.87186254079188</c:v>
                </c:pt>
                <c:pt idx="167">
                  <c:v>848.56286740303881</c:v>
                </c:pt>
                <c:pt idx="168">
                  <c:v>890.51944883389342</c:v>
                </c:pt>
                <c:pt idx="169">
                  <c:v>935.60013749236452</c:v>
                </c:pt>
                <c:pt idx="170">
                  <c:v>983.60211726008197</c:v>
                </c:pt>
                <c:pt idx="171">
                  <c:v>1034.238912025485</c:v>
                </c:pt>
                <c:pt idx="172">
                  <c:v>1087.1140533732598</c:v>
                </c:pt>
                <c:pt idx="173">
                  <c:v>1141.6904316637022</c:v>
                </c:pt>
                <c:pt idx="174">
                  <c:v>1197.2555472151728</c:v>
                </c:pt>
                <c:pt idx="175">
                  <c:v>1252.883838019231</c:v>
                </c:pt>
                <c:pt idx="176">
                  <c:v>1307.3988974318988</c:v>
                </c:pt>
                <c:pt idx="177">
                  <c:v>1359.3409715837308</c:v>
                </c:pt>
                <c:pt idx="178">
                  <c:v>1406.9488299335535</c:v>
                </c:pt>
                <c:pt idx="179">
                  <c:v>1448.1698027541345</c:v>
                </c:pt>
                <c:pt idx="180">
                  <c:v>1480.7165773622769</c:v>
                </c:pt>
                <c:pt idx="181">
                  <c:v>1502.1919522557428</c:v>
                </c:pt>
                <c:pt idx="182">
                  <c:v>1510.299032278474</c:v>
                </c:pt>
                <c:pt idx="183">
                  <c:v>1503.1389366702012</c:v>
                </c:pt>
                <c:pt idx="184">
                  <c:v>1479.5673838453472</c:v>
                </c:pt>
                <c:pt idx="185">
                  <c:v>1439.539598379607</c:v>
                </c:pt>
                <c:pt idx="186">
                  <c:v>1384.3373701653456</c:v>
                </c:pt>
                <c:pt idx="187">
                  <c:v>1316.5711403399157</c:v>
                </c:pt>
                <c:pt idx="188">
                  <c:v>1239.9048520812037</c:v>
                </c:pt>
                <c:pt idx="189">
                  <c:v>1158.5504267964436</c:v>
                </c:pt>
                <c:pt idx="190">
                  <c:v>1076.6718228330449</c:v>
                </c:pt>
                <c:pt idx="191">
                  <c:v>997.86892045544062</c:v>
                </c:pt>
                <c:pt idx="192">
                  <c:v>924.86246648985616</c:v>
                </c:pt>
                <c:pt idx="193">
                  <c:v>859.4096077169304</c:v>
                </c:pt>
                <c:pt idx="194">
                  <c:v>802.40064361373732</c:v>
                </c:pt>
                <c:pt idx="195">
                  <c:v>754.05359688094643</c:v>
                </c:pt>
                <c:pt idx="196">
                  <c:v>714.13084806182883</c:v>
                </c:pt>
                <c:pt idx="197">
                  <c:v>682.12978704750503</c:v>
                </c:pt>
                <c:pt idx="198">
                  <c:v>657.42746735938192</c:v>
                </c:pt>
                <c:pt idx="199">
                  <c:v>639.37826049775651</c:v>
                </c:pt>
                <c:pt idx="200">
                  <c:v>627.37273110495664</c:v>
                </c:pt>
                <c:pt idx="201">
                  <c:v>620.86837691471248</c:v>
                </c:pt>
                <c:pt idx="202">
                  <c:v>619.4018054080301</c:v>
                </c:pt>
                <c:pt idx="203">
                  <c:v>622.58963842692322</c:v>
                </c:pt>
                <c:pt idx="204">
                  <c:v>630.12314321385429</c:v>
                </c:pt>
                <c:pt idx="205">
                  <c:v>641.75974284650772</c:v>
                </c:pt>
                <c:pt idx="206">
                  <c:v>657.31323487730674</c:v>
                </c:pt>
                <c:pt idx="207">
                  <c:v>676.64366249827935</c:v>
                </c:pt>
                <c:pt idx="208">
                  <c:v>699.64721897611685</c:v>
                </c:pt>
                <c:pt idx="209">
                  <c:v>726.24621669245414</c:v>
                </c:pt>
                <c:pt idx="210">
                  <c:v>756.37893599031338</c:v>
                </c:pt>
                <c:pt idx="211">
                  <c:v>789.98903033317379</c:v>
                </c:pt>
                <c:pt idx="212">
                  <c:v>827.01406712252071</c:v>
                </c:pt>
                <c:pt idx="213">
                  <c:v>867.37270691334061</c:v>
                </c:pt>
                <c:pt idx="214">
                  <c:v>910.94995840285765</c:v>
                </c:pt>
                <c:pt idx="215">
                  <c:v>957.57989382888491</c:v>
                </c:pt>
                <c:pt idx="216">
                  <c:v>1007.0251829898999</c:v>
                </c:pt>
                <c:pt idx="217">
                  <c:v>1058.9528345776741</c:v>
                </c:pt>
                <c:pt idx="218">
                  <c:v>1112.9056764481306</c:v>
                </c:pt>
                <c:pt idx="219">
                  <c:v>1168.269454063704</c:v>
                </c:pt>
                <c:pt idx="220">
                  <c:v>1224.2361214700561</c:v>
                </c:pt>
                <c:pt idx="221">
                  <c:v>1279.7651460209267</c:v>
                </c:pt>
                <c:pt idx="222">
                  <c:v>1333.5467049974116</c:v>
                </c:pt>
                <c:pt idx="223">
                  <c:v>1383.9737752890719</c:v>
                </c:pt>
                <c:pt idx="224">
                  <c:v>1429.1343988195754</c:v>
                </c:pt>
                <c:pt idx="225">
                  <c:v>1466.8404357358115</c:v>
                </c:pt>
                <c:pt idx="226">
                  <c:v>1494.7134226324608</c:v>
                </c:pt>
                <c:pt idx="227">
                  <c:v>1510.348564216318</c:v>
                </c:pt>
                <c:pt idx="228">
                  <c:v>1511.5694000458207</c:v>
                </c:pt>
                <c:pt idx="229">
                  <c:v>1496.7630300946487</c:v>
                </c:pt>
                <c:pt idx="230">
                  <c:v>1465.247946673137</c:v>
                </c:pt>
                <c:pt idx="231">
                  <c:v>1417.5835093535479</c:v>
                </c:pt>
                <c:pt idx="232">
                  <c:v>1355.7061947230009</c:v>
                </c:pt>
                <c:pt idx="233">
                  <c:v>1282.8018944971986</c:v>
                </c:pt>
                <c:pt idx="234">
                  <c:v>1202.9047465292442</c:v>
                </c:pt>
                <c:pt idx="235">
                  <c:v>1120.3193897721876</c:v>
                </c:pt>
                <c:pt idx="236">
                  <c:v>1039.0342543186205</c:v>
                </c:pt>
                <c:pt idx="237">
                  <c:v>962.28472790092167</c:v>
                </c:pt>
                <c:pt idx="238">
                  <c:v>892.34726186473767</c:v>
                </c:pt>
                <c:pt idx="239">
                  <c:v>830.55160266951816</c:v>
                </c:pt>
                <c:pt idx="240">
                  <c:v>777.43789659869935</c:v>
                </c:pt>
                <c:pt idx="241">
                  <c:v>732.97323774720815</c:v>
                </c:pt>
                <c:pt idx="242">
                  <c:v>696.76297371436135</c:v>
                </c:pt>
                <c:pt idx="243">
                  <c:v>668.22249158295847</c:v>
                </c:pt>
                <c:pt idx="244">
                  <c:v>646.69991422182432</c:v>
                </c:pt>
                <c:pt idx="245">
                  <c:v>631.55442065416014</c:v>
                </c:pt>
                <c:pt idx="246">
                  <c:v>622.20045050244937</c:v>
                </c:pt>
                <c:pt idx="247">
                  <c:v>618.12838748218974</c:v>
                </c:pt>
                <c:pt idx="248">
                  <c:v>618.91038601586695</c:v>
                </c:pt>
                <c:pt idx="249">
                  <c:v>624.19756809384364</c:v>
                </c:pt>
                <c:pt idx="250">
                  <c:v>633.71267463962704</c:v>
                </c:pt>
              </c:numCache>
            </c:numRef>
          </c:xVal>
          <c:yVal>
            <c:numRef>
              <c:f>Model!$C$22:$C$5000</c:f>
              <c:numCache>
                <c:formatCode>General</c:formatCode>
                <c:ptCount val="4979"/>
                <c:pt idx="0">
                  <c:v>50</c:v>
                </c:pt>
                <c:pt idx="1">
                  <c:v>55.22843289112263</c:v>
                </c:pt>
                <c:pt idx="2">
                  <c:v>60.815040565845329</c:v>
                </c:pt>
                <c:pt idx="3">
                  <c:v>66.545825010003099</c:v>
                </c:pt>
                <c:pt idx="4">
                  <c:v>72.136162287351638</c:v>
                </c:pt>
                <c:pt idx="5">
                  <c:v>77.256499520626235</c:v>
                </c:pt>
                <c:pt idx="6">
                  <c:v>81.575625928756452</c:v>
                </c:pt>
                <c:pt idx="7">
                  <c:v>84.811714925668255</c:v>
                </c:pt>
                <c:pt idx="8">
                  <c:v>86.776369459958516</c:v>
                </c:pt>
                <c:pt idx="9">
                  <c:v>87.398693215448276</c:v>
                </c:pt>
                <c:pt idx="10">
                  <c:v>86.724267488739358</c:v>
                </c:pt>
                <c:pt idx="11">
                  <c:v>84.893118114908191</c:v>
                </c:pt>
                <c:pt idx="12">
                  <c:v>82.10642895287576</c:v>
                </c:pt>
                <c:pt idx="13">
                  <c:v>78.592222260259476</c:v>
                </c:pt>
                <c:pt idx="14">
                  <c:v>74.577071391937309</c:v>
                </c:pt>
                <c:pt idx="15">
                  <c:v>70.266814860892296</c:v>
                </c:pt>
                <c:pt idx="16">
                  <c:v>65.836074364110743</c:v>
                </c:pt>
                <c:pt idx="17">
                  <c:v>61.424717419405525</c:v>
                </c:pt>
                <c:pt idx="18">
                  <c:v>57.138974324861607</c:v>
                </c:pt>
                <c:pt idx="19">
                  <c:v>53.055188958161139</c:v>
                </c:pt>
                <c:pt idx="20">
                  <c:v>49.22471142317994</c:v>
                </c:pt>
                <c:pt idx="21">
                  <c:v>45.678968736025126</c:v>
                </c:pt>
                <c:pt idx="22">
                  <c:v>42.434169322013311</c:v>
                </c:pt>
                <c:pt idx="23">
                  <c:v>39.495388237071211</c:v>
                </c:pt>
                <c:pt idx="24">
                  <c:v>36.859961970865065</c:v>
                </c:pt>
                <c:pt idx="25">
                  <c:v>34.520224125600123</c:v>
                </c:pt>
                <c:pt idx="26">
                  <c:v>32.465663393889969</c:v>
                </c:pt>
                <c:pt idx="27">
                  <c:v>30.684603733126266</c:v>
                </c:pt>
                <c:pt idx="28">
                  <c:v>29.165507544596974</c:v>
                </c:pt>
                <c:pt idx="29">
                  <c:v>27.897994904882403</c:v>
                </c:pt>
                <c:pt idx="30">
                  <c:v>26.873660662342818</c:v>
                </c:pt>
                <c:pt idx="31">
                  <c:v>26.086759216702159</c:v>
                </c:pt>
                <c:pt idx="32">
                  <c:v>25.534815096326522</c:v>
                </c:pt>
                <c:pt idx="33">
                  <c:v>25.219205888239244</c:v>
                </c:pt>
                <c:pt idx="34">
                  <c:v>25.145751473949971</c:v>
                </c:pt>
                <c:pt idx="35">
                  <c:v>25.325327556968404</c:v>
                </c:pt>
                <c:pt idx="36">
                  <c:v>25.774498360328767</c:v>
                </c:pt>
                <c:pt idx="37">
                  <c:v>26.516127442465816</c:v>
                </c:pt>
                <c:pt idx="38">
                  <c:v>27.579868860349102</c:v>
                </c:pt>
                <c:pt idx="39">
                  <c:v>29.002353391622087</c:v>
                </c:pt>
                <c:pt idx="40">
                  <c:v>30.826756218933138</c:v>
                </c:pt>
                <c:pt idx="41">
                  <c:v>33.101259494084573</c:v>
                </c:pt>
                <c:pt idx="42">
                  <c:v>35.87572124479324</c:v>
                </c:pt>
                <c:pt idx="43">
                  <c:v>39.195690510977911</c:v>
                </c:pt>
                <c:pt idx="44">
                  <c:v>43.092902971979044</c:v>
                </c:pt>
                <c:pt idx="45">
                  <c:v>47.571786015415867</c:v>
                </c:pt>
                <c:pt idx="46">
                  <c:v>52.592592689163247</c:v>
                </c:pt>
                <c:pt idx="47">
                  <c:v>58.05374868878382</c:v>
                </c:pt>
                <c:pt idx="48">
                  <c:v>63.778534837085367</c:v>
                </c:pt>
                <c:pt idx="49">
                  <c:v>69.513175454890813</c:v>
                </c:pt>
                <c:pt idx="50">
                  <c:v>74.942835027279784</c:v>
                </c:pt>
                <c:pt idx="51">
                  <c:v>79.727413644919366</c:v>
                </c:pt>
                <c:pt idx="52">
                  <c:v>83.551149940250454</c:v>
                </c:pt>
                <c:pt idx="53">
                  <c:v>86.172773048619291</c:v>
                </c:pt>
                <c:pt idx="54">
                  <c:v>87.461128531800881</c:v>
                </c:pt>
                <c:pt idx="55">
                  <c:v>87.40660080705031</c:v>
                </c:pt>
                <c:pt idx="56">
                  <c:v>86.108110803768724</c:v>
                </c:pt>
                <c:pt idx="57">
                  <c:v>83.74348102313796</c:v>
                </c:pt>
                <c:pt idx="58">
                  <c:v>80.533975405898403</c:v>
                </c:pt>
                <c:pt idx="59">
                  <c:v>76.712047038307546</c:v>
                </c:pt>
                <c:pt idx="60">
                  <c:v>72.497284649340301</c:v>
                </c:pt>
                <c:pt idx="61">
                  <c:v>68.081710012940377</c:v>
                </c:pt>
                <c:pt idx="62">
                  <c:v>63.623148153766472</c:v>
                </c:pt>
                <c:pt idx="63">
                  <c:v>59.244421185085706</c:v>
                </c:pt>
                <c:pt idx="64">
                  <c:v>55.036122075771829</c:v>
                </c:pt>
                <c:pt idx="65">
                  <c:v>51.061185202315542</c:v>
                </c:pt>
                <c:pt idx="66">
                  <c:v>47.360031708115649</c:v>
                </c:pt>
                <c:pt idx="67">
                  <c:v>43.955554055764061</c:v>
                </c:pt>
                <c:pt idx="68">
                  <c:v>40.857560906694999</c:v>
                </c:pt>
                <c:pt idx="69">
                  <c:v>38.066536760023141</c:v>
                </c:pt>
                <c:pt idx="70">
                  <c:v>35.576708623231184</c:v>
                </c:pt>
                <c:pt idx="71">
                  <c:v>33.378484362478666</c:v>
                </c:pt>
                <c:pt idx="72">
                  <c:v>31.460358685917662</c:v>
                </c:pt>
                <c:pt idx="73">
                  <c:v>29.810390310834606</c:v>
                </c:pt>
                <c:pt idx="74">
                  <c:v>28.417349073282562</c:v>
                </c:pt>
                <c:pt idx="75">
                  <c:v>27.271621410704558</c:v>
                </c:pt>
                <c:pt idx="76">
                  <c:v>26.365950584893195</c:v>
                </c:pt>
                <c:pt idx="77">
                  <c:v>25.696075991654435</c:v>
                </c:pt>
                <c:pt idx="78">
                  <c:v>25.261324317733116</c:v>
                </c:pt>
                <c:pt idx="79">
                  <c:v>25.065193468658926</c:v>
                </c:pt>
                <c:pt idx="80">
                  <c:v>25.115956360379293</c:v>
                </c:pt>
                <c:pt idx="81">
                  <c:v>25.427292823168063</c:v>
                </c:pt>
                <c:pt idx="82">
                  <c:v>26.018929297665878</c:v>
                </c:pt>
                <c:pt idx="83">
                  <c:v>26.917220827253075</c:v>
                </c:pt>
                <c:pt idx="84">
                  <c:v>28.155538810844071</c:v>
                </c:pt>
                <c:pt idx="85">
                  <c:v>29.774220341181547</c:v>
                </c:pt>
                <c:pt idx="86">
                  <c:v>31.819682183623385</c:v>
                </c:pt>
                <c:pt idx="87">
                  <c:v>34.34210756677134</c:v>
                </c:pt>
                <c:pt idx="88">
                  <c:v>37.390910266996734</c:v>
                </c:pt>
                <c:pt idx="89">
                  <c:v>41.007061480683987</c:v>
                </c:pt>
                <c:pt idx="90">
                  <c:v>45.211517234022075</c:v>
                </c:pt>
                <c:pt idx="91">
                  <c:v>49.98968993208387</c:v>
                </c:pt>
                <c:pt idx="92">
                  <c:v>55.273448214375875</c:v>
                </c:pt>
                <c:pt idx="93">
                  <c:v>60.924507515410689</c:v>
                </c:pt>
                <c:pt idx="94">
                  <c:v>66.725587878774249</c:v>
                </c:pt>
                <c:pt idx="95">
                  <c:v>72.386719882187919</c:v>
                </c:pt>
                <c:pt idx="96">
                  <c:v>77.57157272149658</c:v>
                </c:pt>
                <c:pt idx="97">
                  <c:v>81.942014057070367</c:v>
                </c:pt>
                <c:pt idx="98">
                  <c:v>85.210716547324907</c:v>
                </c:pt>
                <c:pt idx="99">
                  <c:v>87.186444522607061</c:v>
                </c:pt>
                <c:pt idx="100">
                  <c:v>87.798568594958951</c:v>
                </c:pt>
                <c:pt idx="101">
                  <c:v>87.095607575003683</c:v>
                </c:pt>
                <c:pt idx="102">
                  <c:v>85.222186758966188</c:v>
                </c:pt>
                <c:pt idx="103">
                  <c:v>82.384620855689079</c:v>
                </c:pt>
                <c:pt idx="104">
                  <c:v>78.815692377484808</c:v>
                </c:pt>
                <c:pt idx="105">
                  <c:v>74.745835348168441</c:v>
                </c:pt>
                <c:pt idx="106">
                  <c:v>70.3836667917803</c:v>
                </c:pt>
                <c:pt idx="107">
                  <c:v>65.90556056818204</c:v>
                </c:pt>
                <c:pt idx="108">
                  <c:v>61.452288843491218</c:v>
                </c:pt>
                <c:pt idx="109">
                  <c:v>57.130354542253272</c:v>
                </c:pt>
                <c:pt idx="110">
                  <c:v>53.015943613339466</c:v>
                </c:pt>
                <c:pt idx="111">
                  <c:v>49.159982623597436</c:v>
                </c:pt>
                <c:pt idx="112">
                  <c:v>45.59333297283063</c:v>
                </c:pt>
                <c:pt idx="113">
                  <c:v>42.331581528835102</c:v>
                </c:pt>
                <c:pt idx="114">
                  <c:v>39.379181960175167</c:v>
                </c:pt>
                <c:pt idx="115">
                  <c:v>36.732883305710864</c:v>
                </c:pt>
                <c:pt idx="116">
                  <c:v>34.384483739793062</c:v>
                </c:pt>
                <c:pt idx="117">
                  <c:v>32.322996214193097</c:v>
                </c:pt>
                <c:pt idx="118">
                  <c:v>30.536329788673982</c:v>
                </c:pt>
                <c:pt idx="119">
                  <c:v>29.012590270479819</c:v>
                </c:pt>
                <c:pt idx="120">
                  <c:v>27.741095198402771</c:v>
                </c:pt>
                <c:pt idx="121">
                  <c:v>26.713186406388445</c:v>
                </c:pt>
                <c:pt idx="122">
                  <c:v>25.922911061335807</c:v>
                </c:pt>
                <c:pt idx="123">
                  <c:v>25.367630206093111</c:v>
                </c:pt>
                <c:pt idx="124">
                  <c:v>25.048602277326307</c:v>
                </c:pt>
                <c:pt idx="125">
                  <c:v>24.971576602833576</c:v>
                </c:pt>
                <c:pt idx="126">
                  <c:v>25.147416169591605</c:v>
                </c:pt>
                <c:pt idx="127">
                  <c:v>25.592746175314701</c:v>
                </c:pt>
                <c:pt idx="128">
                  <c:v>26.330589253059156</c:v>
                </c:pt>
                <c:pt idx="129">
                  <c:v>27.390891609220994</c:v>
                </c:pt>
                <c:pt idx="130">
                  <c:v>28.810756204946653</c:v>
                </c:pt>
                <c:pt idx="131">
                  <c:v>30.634068781839858</c:v>
                </c:pt>
                <c:pt idx="132">
                  <c:v>32.91002490255562</c:v>
                </c:pt>
                <c:pt idx="133">
                  <c:v>35.689855433419105</c:v>
                </c:pt>
                <c:pt idx="134">
                  <c:v>39.020862247094101</c:v>
                </c:pt>
                <c:pt idx="135">
                  <c:v>42.936852066802871</c:v>
                </c:pt>
                <c:pt idx="136">
                  <c:v>47.444435515682748</c:v>
                </c:pt>
                <c:pt idx="137">
                  <c:v>52.505752387653324</c:v>
                </c:pt>
                <c:pt idx="138">
                  <c:v>58.020196139127414</c:v>
                </c:pt>
                <c:pt idx="139">
                  <c:v>63.810358339272263</c:v>
                </c:pt>
                <c:pt idx="140">
                  <c:v>69.619512272837184</c:v>
                </c:pt>
                <c:pt idx="141">
                  <c:v>75.127488538225677</c:v>
                </c:pt>
                <c:pt idx="142">
                  <c:v>79.987106195150574</c:v>
                </c:pt>
                <c:pt idx="143">
                  <c:v>83.875132673394418</c:v>
                </c:pt>
                <c:pt idx="144">
                  <c:v>86.544082587800361</c:v>
                </c:pt>
                <c:pt idx="145">
                  <c:v>87.859148334107743</c:v>
                </c:pt>
                <c:pt idx="146">
                  <c:v>87.810118468941226</c:v>
                </c:pt>
                <c:pt idx="147">
                  <c:v>86.498007803316057</c:v>
                </c:pt>
                <c:pt idx="148">
                  <c:v>84.104500346279821</c:v>
                </c:pt>
                <c:pt idx="149">
                  <c:v>80.855439839668819</c:v>
                </c:pt>
                <c:pt idx="150">
                  <c:v>76.987721789426914</c:v>
                </c:pt>
                <c:pt idx="151">
                  <c:v>72.724710214014635</c:v>
                </c:pt>
                <c:pt idx="152">
                  <c:v>68.261313287597289</c:v>
                </c:pt>
                <c:pt idx="153">
                  <c:v>63.75735073359607</c:v>
                </c:pt>
                <c:pt idx="154">
                  <c:v>59.336866430804449</c:v>
                </c:pt>
                <c:pt idx="155">
                  <c:v>55.091067492786571</c:v>
                </c:pt>
                <c:pt idx="156">
                  <c:v>51.083060350906486</c:v>
                </c:pt>
                <c:pt idx="157">
                  <c:v>47.353138963505849</c:v>
                </c:pt>
                <c:pt idx="158">
                  <c:v>43.923881920311132</c:v>
                </c:pt>
                <c:pt idx="159">
                  <c:v>40.804680312976544</c:v>
                </c:pt>
                <c:pt idx="160">
                  <c:v>37.995555225658535</c:v>
                </c:pt>
                <c:pt idx="161">
                  <c:v>35.490262542331301</c:v>
                </c:pt>
                <c:pt idx="162">
                  <c:v>33.278754823771806</c:v>
                </c:pt>
                <c:pt idx="163">
                  <c:v>31.349100481243003</c:v>
                </c:pt>
                <c:pt idx="164">
                  <c:v>29.688967151714007</c:v>
                </c:pt>
                <c:pt idx="165">
                  <c:v>28.286770573915124</c:v>
                </c:pt>
                <c:pt idx="166">
                  <c:v>27.132579300532072</c:v>
                </c:pt>
                <c:pt idx="167">
                  <c:v>26.218853074296209</c:v>
                </c:pt>
                <c:pt idx="168">
                  <c:v>25.541080414906563</c:v>
                </c:pt>
                <c:pt idx="169">
                  <c:v>25.09836929379416</c:v>
                </c:pt>
                <c:pt idx="170">
                  <c:v>24.894033025687488</c:v>
                </c:pt>
                <c:pt idx="171">
                  <c:v>24.936199940451679</c:v>
                </c:pt>
                <c:pt idx="172">
                  <c:v>25.238456997316632</c:v>
                </c:pt>
                <c:pt idx="173">
                  <c:v>25.820509532117679</c:v>
                </c:pt>
                <c:pt idx="174">
                  <c:v>26.708794807630994</c:v>
                </c:pt>
                <c:pt idx="175">
                  <c:v>27.936916451738988</c:v>
                </c:pt>
                <c:pt idx="176">
                  <c:v>29.54565891395897</c:v>
                </c:pt>
                <c:pt idx="177">
                  <c:v>31.582186128539199</c:v>
                </c:pt>
                <c:pt idx="178">
                  <c:v>34.097827870385522</c:v>
                </c:pt>
                <c:pt idx="179">
                  <c:v>37.143641751529849</c:v>
                </c:pt>
                <c:pt idx="180">
                  <c:v>40.762799960233515</c:v>
                </c:pt>
                <c:pt idx="181">
                  <c:v>44.9789755021364</c:v>
                </c:pt>
                <c:pt idx="182">
                  <c:v>49.780584923764863</c:v>
                </c:pt>
                <c:pt idx="183">
                  <c:v>55.10228797028536</c:v>
                </c:pt>
                <c:pt idx="184">
                  <c:v>60.807587236543704</c:v>
                </c:pt>
                <c:pt idx="185">
                  <c:v>66.679033589286007</c:v>
                </c:pt>
                <c:pt idx="186">
                  <c:v>72.423743808200655</c:v>
                </c:pt>
                <c:pt idx="187">
                  <c:v>77.699546402799143</c:v>
                </c:pt>
                <c:pt idx="188">
                  <c:v>82.1602815529466</c:v>
                </c:pt>
                <c:pt idx="189">
                  <c:v>85.50998693139951</c:v>
                </c:pt>
                <c:pt idx="190">
                  <c:v>87.550062481257996</c:v>
                </c:pt>
                <c:pt idx="191">
                  <c:v>88.205241404374249</c:v>
                </c:pt>
                <c:pt idx="192">
                  <c:v>87.522685021215679</c:v>
                </c:pt>
                <c:pt idx="193">
                  <c:v>85.648574253471466</c:v>
                </c:pt>
                <c:pt idx="194">
                  <c:v>82.792754959269686</c:v>
                </c:pt>
                <c:pt idx="195">
                  <c:v>79.192449654655206</c:v>
                </c:pt>
                <c:pt idx="196">
                  <c:v>75.082562689526554</c:v>
                </c:pt>
                <c:pt idx="197">
                  <c:v>70.675649012012798</c:v>
                </c:pt>
                <c:pt idx="198">
                  <c:v>66.151225252378012</c:v>
                </c:pt>
                <c:pt idx="199">
                  <c:v>61.65236606595446</c:v>
                </c:pt>
                <c:pt idx="200">
                  <c:v>57.287118324312225</c:v>
                </c:pt>
                <c:pt idx="201">
                  <c:v>53.132590763552663</c:v>
                </c:pt>
                <c:pt idx="202">
                  <c:v>49.240159049132288</c:v>
                </c:pt>
                <c:pt idx="203">
                  <c:v>45.64079338659964</c:v>
                </c:pt>
                <c:pt idx="204">
                  <c:v>42.349958721174978</c:v>
                </c:pt>
                <c:pt idx="205">
                  <c:v>39.371840344718542</c:v>
                </c:pt>
                <c:pt idx="206">
                  <c:v>36.702834033574646</c:v>
                </c:pt>
                <c:pt idx="207">
                  <c:v>34.3343427457025</c:v>
                </c:pt>
                <c:pt idx="208">
                  <c:v>32.254970760137127</c:v>
                </c:pt>
                <c:pt idx="209">
                  <c:v>30.452222799810372</c:v>
                </c:pt>
                <c:pt idx="210">
                  <c:v>28.913814826110034</c:v>
                </c:pt>
                <c:pt idx="211">
                  <c:v>27.628693970881926</c:v>
                </c:pt>
                <c:pt idx="212">
                  <c:v>26.587852751611166</c:v>
                </c:pt>
                <c:pt idx="213">
                  <c:v>25.785010013558782</c:v>
                </c:pt>
                <c:pt idx="214">
                  <c:v>25.217218991627213</c:v>
                </c:pt>
                <c:pt idx="215">
                  <c:v>24.885451324558765</c:v>
                </c:pt>
                <c:pt idx="216">
                  <c:v>24.795193600088304</c:v>
                </c:pt>
                <c:pt idx="217">
                  <c:v>24.957077747574697</c:v>
                </c:pt>
                <c:pt idx="218">
                  <c:v>25.387544536121489</c:v>
                </c:pt>
                <c:pt idx="219">
                  <c:v>26.109504798176914</c:v>
                </c:pt>
                <c:pt idx="220">
                  <c:v>27.152907493979438</c:v>
                </c:pt>
                <c:pt idx="221">
                  <c:v>28.55503657987769</c:v>
                </c:pt>
                <c:pt idx="222">
                  <c:v>30.36022826401501</c:v>
                </c:pt>
                <c:pt idx="223">
                  <c:v>32.618519913132232</c:v>
                </c:pt>
                <c:pt idx="224">
                  <c:v>35.382523061831087</c:v>
                </c:pt>
                <c:pt idx="225">
                  <c:v>38.701610204292059</c:v>
                </c:pt>
                <c:pt idx="226">
                  <c:v>42.61245205784008</c:v>
                </c:pt>
                <c:pt idx="227">
                  <c:v>47.125282308317544</c:v>
                </c:pt>
                <c:pt idx="228">
                  <c:v>52.206327888569277</c:v>
                </c:pt>
                <c:pt idx="229">
                  <c:v>57.758863832677548</c:v>
                </c:pt>
                <c:pt idx="230">
                  <c:v>63.60809953507038</c:v>
                </c:pt>
                <c:pt idx="231">
                  <c:v>69.497415139004744</c:v>
                </c:pt>
                <c:pt idx="232">
                  <c:v>75.103256410612914</c:v>
                </c:pt>
                <c:pt idx="233">
                  <c:v>80.071416814345682</c:v>
                </c:pt>
                <c:pt idx="234">
                  <c:v>84.069015750514993</c:v>
                </c:pt>
                <c:pt idx="235">
                  <c:v>86.838277399045054</c:v>
                </c:pt>
                <c:pt idx="236">
                  <c:v>88.23567656623996</c:v>
                </c:pt>
                <c:pt idx="237">
                  <c:v>88.245468118036683</c:v>
                </c:pt>
                <c:pt idx="238">
                  <c:v>86.966850099431824</c:v>
                </c:pt>
                <c:pt idx="239">
                  <c:v>84.582931433727978</c:v>
                </c:pt>
                <c:pt idx="240">
                  <c:v>81.3231695480562</c:v>
                </c:pt>
                <c:pt idx="241">
                  <c:v>77.429110364147775</c:v>
                </c:pt>
                <c:pt idx="242">
                  <c:v>73.12887169160463</c:v>
                </c:pt>
                <c:pt idx="243">
                  <c:v>68.621620134004189</c:v>
                </c:pt>
                <c:pt idx="244">
                  <c:v>64.070649269755549</c:v>
                </c:pt>
                <c:pt idx="245">
                  <c:v>59.602626460246434</c:v>
                </c:pt>
                <c:pt idx="246">
                  <c:v>55.310598223415639</c:v>
                </c:pt>
                <c:pt idx="247">
                  <c:v>51.258853599054667</c:v>
                </c:pt>
                <c:pt idx="248">
                  <c:v>47.488354726164808</c:v>
                </c:pt>
                <c:pt idx="249">
                  <c:v>44.021966320540216</c:v>
                </c:pt>
                <c:pt idx="250">
                  <c:v>40.869094980417557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67-46BA-B465-82F95740C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990552"/>
        <c:axId val="1"/>
      </c:scatterChart>
      <c:valAx>
        <c:axId val="422990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Prey, #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noFill/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Predators, #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22990552"/>
        <c:crosses val="autoZero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295D4B-64ED-4709-85A6-0FBDD900F5F2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7964ED7-AA38-4223-B467-E3C87D61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9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C52E-9EB5-4465-A28F-4BE006ACADBF}" type="datetimeFigureOut">
              <a:rPr lang="en-US" smtClean="0"/>
              <a:t>08/22/2022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64C0-6846-4CF4-90BF-2F0E003A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2571" y="512956"/>
            <a:ext cx="98757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Lab 2: Simulating Predator-Prey Relationships</a:t>
            </a:r>
          </a:p>
          <a:p>
            <a:pPr algn="ctr"/>
            <a:r>
              <a:rPr lang="en-US" sz="4000" b="1" dirty="0" smtClean="0"/>
              <a:t>BSEN 6250 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" y="3542998"/>
            <a:ext cx="5430178" cy="3040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70" y="3542998"/>
            <a:ext cx="5361546" cy="3002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416" y="1581410"/>
            <a:ext cx="3476625" cy="1314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76" y="1723190"/>
            <a:ext cx="3552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4043" y="354227"/>
            <a:ext cx="8419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VBA Principles-Dimensioning Variables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7222" y="1548714"/>
            <a:ext cx="72024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Dimension all variables using the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DIM</a:t>
            </a:r>
            <a:r>
              <a:rPr lang="en-US" sz="2800" dirty="0" smtClean="0"/>
              <a:t> command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Dim</a:t>
            </a:r>
            <a:r>
              <a:rPr lang="en-US" sz="2800" dirty="0" smtClean="0"/>
              <a:t> x, y, z 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3" y="2717173"/>
            <a:ext cx="8623857" cy="37987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7222" y="3583459"/>
            <a:ext cx="691978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27222" y="4996248"/>
            <a:ext cx="691978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4043" y="354227"/>
            <a:ext cx="8419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VBA Principles-Dimensioning Variables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7222" y="1404028"/>
            <a:ext cx="7202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Dimension all variables using the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DIM</a:t>
            </a:r>
            <a:r>
              <a:rPr lang="en-US" sz="2800" dirty="0" smtClean="0"/>
              <a:t> command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Dim</a:t>
            </a:r>
            <a:r>
              <a:rPr lang="en-US" sz="2800" dirty="0" smtClean="0"/>
              <a:t> x, y, z 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Dim </a:t>
            </a:r>
            <a:r>
              <a:rPr lang="en-US" sz="2800" dirty="0" smtClean="0"/>
              <a:t>Name 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27222" y="3415901"/>
            <a:ext cx="691978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27222" y="3892378"/>
            <a:ext cx="691978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89023"/>
            <a:ext cx="100488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5925" y="453081"/>
            <a:ext cx="3260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VBA Principles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2508" y="1416908"/>
            <a:ext cx="93394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Add comments in the code using apostrophe  </a:t>
            </a:r>
            <a:r>
              <a:rPr lang="en-US" sz="2800" dirty="0" smtClean="0">
                <a:solidFill>
                  <a:schemeClr val="accent6"/>
                </a:solidFill>
              </a:rPr>
              <a:t>‘my comment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comments to define sections of the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Add variable list at beginning or end of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Indent lines of code between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en-US" sz="2800" dirty="0" smtClean="0"/>
              <a:t> statements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Initialize all variables!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401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7" y="-75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VBA Loops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2508" y="2618727"/>
            <a:ext cx="71944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For</a:t>
            </a:r>
            <a:r>
              <a:rPr lang="en-US" sz="2800" dirty="0" smtClean="0"/>
              <a:t> time = </a:t>
            </a:r>
            <a:r>
              <a:rPr lang="en-US" sz="2800" dirty="0" err="1" smtClean="0"/>
              <a:t>dt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To</a:t>
            </a:r>
            <a:r>
              <a:rPr lang="en-US" sz="2800" dirty="0" smtClean="0"/>
              <a:t> Duration </a:t>
            </a:r>
            <a:r>
              <a:rPr lang="en-US" sz="2800" dirty="0" smtClean="0">
                <a:solidFill>
                  <a:schemeClr val="accent1"/>
                </a:solidFill>
              </a:rPr>
              <a:t>Step</a:t>
            </a:r>
            <a:r>
              <a:rPr lang="en-US" sz="2800" dirty="0" smtClean="0"/>
              <a:t> </a:t>
            </a:r>
            <a:r>
              <a:rPr lang="en-US" sz="2800" dirty="0" err="1" smtClean="0"/>
              <a:t>dt</a:t>
            </a:r>
            <a:endParaRPr lang="en-US" sz="2800" dirty="0" smtClean="0"/>
          </a:p>
          <a:p>
            <a:r>
              <a:rPr lang="en-US" sz="2800" dirty="0" smtClean="0"/>
              <a:t>     N = </a:t>
            </a:r>
            <a:r>
              <a:rPr lang="en-US" sz="2800" dirty="0" err="1" smtClean="0"/>
              <a:t>LastN</a:t>
            </a:r>
            <a:r>
              <a:rPr lang="en-US" sz="2800" dirty="0" smtClean="0"/>
              <a:t> + (r*</a:t>
            </a:r>
            <a:r>
              <a:rPr lang="en-US" sz="2800" dirty="0" err="1" smtClean="0"/>
              <a:t>LastN</a:t>
            </a:r>
            <a:r>
              <a:rPr lang="en-US" sz="2800" dirty="0" smtClean="0"/>
              <a:t> – g * </a:t>
            </a:r>
            <a:r>
              <a:rPr lang="en-US" sz="2800" dirty="0" err="1" smtClean="0"/>
              <a:t>LastN</a:t>
            </a:r>
            <a:r>
              <a:rPr lang="en-US" sz="2800" dirty="0" smtClean="0"/>
              <a:t> * </a:t>
            </a:r>
            <a:r>
              <a:rPr lang="en-US" sz="2800" dirty="0" err="1" smtClean="0"/>
              <a:t>LastP</a:t>
            </a:r>
            <a:r>
              <a:rPr lang="en-US" sz="2800" dirty="0" smtClean="0"/>
              <a:t>) * </a:t>
            </a:r>
            <a:r>
              <a:rPr lang="en-US" sz="2800" dirty="0" err="1" smtClean="0"/>
              <a:t>dt</a:t>
            </a:r>
            <a:endParaRPr lang="en-US" sz="2800" dirty="0" smtClean="0"/>
          </a:p>
          <a:p>
            <a:r>
              <a:rPr lang="en-US" sz="2800" dirty="0" smtClean="0"/>
              <a:t>     P = </a:t>
            </a:r>
            <a:r>
              <a:rPr lang="en-US" sz="2800" dirty="0" err="1" smtClean="0"/>
              <a:t>LastP</a:t>
            </a:r>
            <a:r>
              <a:rPr lang="en-US" sz="2800" dirty="0" smtClean="0"/>
              <a:t> + (h*</a:t>
            </a:r>
            <a:r>
              <a:rPr lang="en-US" sz="2800" dirty="0" err="1" smtClean="0"/>
              <a:t>LastN</a:t>
            </a:r>
            <a:r>
              <a:rPr lang="en-US" sz="2800" dirty="0" smtClean="0"/>
              <a:t>*</a:t>
            </a:r>
            <a:r>
              <a:rPr lang="en-US" sz="2800" dirty="0" err="1" smtClean="0"/>
              <a:t>LastP</a:t>
            </a:r>
            <a:r>
              <a:rPr lang="en-US" sz="2800" dirty="0" smtClean="0"/>
              <a:t> – m*</a:t>
            </a:r>
            <a:r>
              <a:rPr lang="en-US" sz="2800" dirty="0" err="1" smtClean="0"/>
              <a:t>LastP</a:t>
            </a:r>
            <a:r>
              <a:rPr lang="en-US" sz="2800" dirty="0" smtClean="0"/>
              <a:t>) * </a:t>
            </a:r>
            <a:r>
              <a:rPr lang="en-US" sz="2800" dirty="0" err="1" smtClean="0"/>
              <a:t>dt</a:t>
            </a:r>
            <a:endParaRPr lang="en-US" sz="2800" dirty="0" smtClean="0"/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LastN</a:t>
            </a:r>
            <a:r>
              <a:rPr lang="en-US" sz="2800" dirty="0" smtClean="0"/>
              <a:t> = 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LastP</a:t>
            </a:r>
            <a:r>
              <a:rPr lang="en-US" sz="2800" dirty="0" smtClean="0"/>
              <a:t> = P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check for new max and min values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Next</a:t>
            </a:r>
            <a:r>
              <a:rPr lang="en-US" sz="2800" dirty="0" smtClean="0"/>
              <a:t> time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02508" y="1095232"/>
            <a:ext cx="49101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‘Set initial conditions at time t=0</a:t>
            </a:r>
          </a:p>
          <a:p>
            <a:r>
              <a:rPr lang="en-US" sz="2800" dirty="0" err="1" smtClean="0"/>
              <a:t>LastP</a:t>
            </a:r>
            <a:r>
              <a:rPr lang="en-US" sz="2800" dirty="0" smtClean="0"/>
              <a:t> = P</a:t>
            </a:r>
          </a:p>
          <a:p>
            <a:r>
              <a:rPr lang="en-US" sz="2800" dirty="0" err="1" smtClean="0"/>
              <a:t>LastN</a:t>
            </a:r>
            <a:r>
              <a:rPr lang="en-US" sz="2800" dirty="0" smtClean="0"/>
              <a:t> = 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70704" y="5745718"/>
            <a:ext cx="10338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Note: the variable time will be increased by the value of </a:t>
            </a:r>
            <a:r>
              <a:rPr lang="en-US" sz="2400" b="1" i="1" dirty="0" err="1" smtClean="0"/>
              <a:t>dt</a:t>
            </a:r>
            <a:r>
              <a:rPr lang="en-US" sz="2400" b="1" i="1" dirty="0" smtClean="0"/>
              <a:t> each cycle through the For-Next loop. Thus, Time = 1, 2, 3, 4, 5… Duration</a:t>
            </a:r>
            <a:endParaRPr lang="en-US" sz="24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984" y="3045869"/>
            <a:ext cx="3479778" cy="968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3376" y="1775099"/>
            <a:ext cx="363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Always initialize variables.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2036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Max and Min Tracking Variables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2724" y="3838832"/>
            <a:ext cx="41987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‘Initialize Max and Min variables</a:t>
            </a:r>
          </a:p>
          <a:p>
            <a:r>
              <a:rPr lang="en-US" sz="2400" dirty="0" err="1" smtClean="0"/>
              <a:t>MaxN</a:t>
            </a:r>
            <a:r>
              <a:rPr lang="en-US" sz="2400" dirty="0" smtClean="0"/>
              <a:t> = -99</a:t>
            </a:r>
          </a:p>
          <a:p>
            <a:r>
              <a:rPr lang="en-US" sz="2400" dirty="0" err="1" smtClean="0"/>
              <a:t>MaxP</a:t>
            </a:r>
            <a:r>
              <a:rPr lang="en-US" sz="2400" dirty="0" smtClean="0"/>
              <a:t> = -99</a:t>
            </a:r>
          </a:p>
          <a:p>
            <a:r>
              <a:rPr lang="en-US" sz="2400" dirty="0" err="1" smtClean="0"/>
              <a:t>MinN</a:t>
            </a:r>
            <a:r>
              <a:rPr lang="en-US" sz="2400" dirty="0" smtClean="0"/>
              <a:t> = 99999</a:t>
            </a:r>
          </a:p>
          <a:p>
            <a:r>
              <a:rPr lang="en-US" sz="2400" dirty="0" err="1" smtClean="0"/>
              <a:t>MinP</a:t>
            </a:r>
            <a:r>
              <a:rPr lang="en-US" sz="2400" dirty="0" smtClean="0"/>
              <a:t> = 99999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6648" y="1690688"/>
            <a:ext cx="88206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Create variables for maximum and minimum populations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Set initial Min variable values to a very high number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Set initial Max variable values to a very low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Check for new Max and Min values inside time step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559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Max and Min Tracking Variables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33384" y="2413687"/>
            <a:ext cx="495347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For</a:t>
            </a:r>
            <a:r>
              <a:rPr lang="en-US" sz="2800" dirty="0" smtClean="0"/>
              <a:t> time = </a:t>
            </a:r>
            <a:r>
              <a:rPr lang="en-US" sz="2800" dirty="0" err="1" smtClean="0"/>
              <a:t>dt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To</a:t>
            </a:r>
            <a:r>
              <a:rPr lang="en-US" sz="2800" dirty="0" smtClean="0"/>
              <a:t> Duration </a:t>
            </a:r>
            <a:r>
              <a:rPr lang="en-US" sz="2800" dirty="0" smtClean="0">
                <a:solidFill>
                  <a:schemeClr val="accent1"/>
                </a:solidFill>
              </a:rPr>
              <a:t>Step</a:t>
            </a:r>
            <a:r>
              <a:rPr lang="en-US" sz="2800" dirty="0" smtClean="0"/>
              <a:t> </a:t>
            </a:r>
            <a:r>
              <a:rPr lang="en-US" sz="2800" dirty="0" err="1" smtClean="0"/>
              <a:t>dt</a:t>
            </a:r>
            <a:endParaRPr lang="en-US" sz="2800" dirty="0" smtClean="0"/>
          </a:p>
          <a:p>
            <a:r>
              <a:rPr lang="en-US" sz="2800" dirty="0" smtClean="0"/>
              <a:t>     N = …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P = …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if N &gt; </a:t>
            </a:r>
            <a:r>
              <a:rPr lang="en-US" sz="2800" dirty="0" err="1" smtClean="0"/>
              <a:t>MaxN</a:t>
            </a:r>
            <a:r>
              <a:rPr lang="en-US" sz="2800" dirty="0" smtClean="0"/>
              <a:t> then </a:t>
            </a:r>
            <a:r>
              <a:rPr lang="en-US" sz="2800" dirty="0" err="1" smtClean="0"/>
              <a:t>MaxN</a:t>
            </a:r>
            <a:r>
              <a:rPr lang="en-US" sz="2800" dirty="0" smtClean="0"/>
              <a:t> = 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if N &lt; </a:t>
            </a:r>
            <a:r>
              <a:rPr lang="en-US" sz="2800" dirty="0" err="1" smtClean="0"/>
              <a:t>MinN</a:t>
            </a:r>
            <a:r>
              <a:rPr lang="en-US" sz="2800" dirty="0" smtClean="0"/>
              <a:t> then </a:t>
            </a:r>
            <a:r>
              <a:rPr lang="en-US" sz="2800" dirty="0" err="1" smtClean="0"/>
              <a:t>MinN</a:t>
            </a:r>
            <a:r>
              <a:rPr lang="en-US" sz="2800" dirty="0" smtClean="0"/>
              <a:t> = 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if P &gt; </a:t>
            </a:r>
            <a:r>
              <a:rPr lang="en-US" sz="2800" dirty="0" err="1" smtClean="0"/>
              <a:t>MaxP</a:t>
            </a:r>
            <a:r>
              <a:rPr lang="en-US" sz="2800" dirty="0" smtClean="0"/>
              <a:t> then </a:t>
            </a:r>
            <a:r>
              <a:rPr lang="en-US" sz="2800" dirty="0" err="1" smtClean="0"/>
              <a:t>MaxP</a:t>
            </a:r>
            <a:r>
              <a:rPr lang="en-US" sz="2800" dirty="0" smtClean="0"/>
              <a:t> = P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if P &lt; </a:t>
            </a:r>
            <a:r>
              <a:rPr lang="en-US" sz="2800" dirty="0" err="1" smtClean="0"/>
              <a:t>MinP</a:t>
            </a:r>
            <a:r>
              <a:rPr lang="en-US" sz="2800" dirty="0" smtClean="0"/>
              <a:t> then </a:t>
            </a:r>
            <a:r>
              <a:rPr lang="en-US" sz="2800" dirty="0" err="1" smtClean="0"/>
              <a:t>MinP</a:t>
            </a:r>
            <a:r>
              <a:rPr lang="en-US" sz="2800" dirty="0" smtClean="0"/>
              <a:t> = P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Next</a:t>
            </a:r>
            <a:r>
              <a:rPr lang="en-US" sz="2800" dirty="0" smtClean="0"/>
              <a:t>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295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9189" y="0"/>
            <a:ext cx="4772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Write Output to Excel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9557" y="807308"/>
            <a:ext cx="95994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Timestep</a:t>
            </a:r>
            <a:r>
              <a:rPr lang="en-US" sz="2800" dirty="0" smtClean="0"/>
              <a:t> is 0.01 years but Duration of Simulation is 250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Write annual output to Excel (not every </a:t>
            </a:r>
            <a:r>
              <a:rPr lang="en-US" sz="2800" dirty="0" err="1" smtClean="0"/>
              <a:t>timestep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Requires a counter to count from 0.0 to 1.0 by </a:t>
            </a:r>
            <a:r>
              <a:rPr lang="en-US" sz="2800" dirty="0" err="1" smtClean="0"/>
              <a:t>dt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90832" y="2291725"/>
            <a:ext cx="99265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For</a:t>
            </a:r>
            <a:r>
              <a:rPr lang="en-US" sz="2400" dirty="0"/>
              <a:t> time = </a:t>
            </a:r>
            <a:r>
              <a:rPr lang="en-US" sz="2400" dirty="0" err="1"/>
              <a:t>dt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To</a:t>
            </a:r>
            <a:r>
              <a:rPr lang="en-US" sz="2400" dirty="0"/>
              <a:t> Duration </a:t>
            </a:r>
            <a:r>
              <a:rPr lang="en-US" sz="2400" dirty="0">
                <a:solidFill>
                  <a:schemeClr val="accent1"/>
                </a:solidFill>
              </a:rPr>
              <a:t>Step</a:t>
            </a:r>
            <a:r>
              <a:rPr lang="en-US" sz="2400" dirty="0"/>
              <a:t> </a:t>
            </a:r>
            <a:r>
              <a:rPr lang="en-US" sz="2400" dirty="0" err="1"/>
              <a:t>dt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6"/>
                </a:solidFill>
              </a:rPr>
              <a:t>‘Update state variables each time step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6"/>
                </a:solidFill>
              </a:rPr>
              <a:t>'Determine </a:t>
            </a:r>
            <a:r>
              <a:rPr lang="en-US" sz="2400" dirty="0">
                <a:solidFill>
                  <a:schemeClr val="accent6"/>
                </a:solidFill>
              </a:rPr>
              <a:t>when next whole </a:t>
            </a:r>
            <a:r>
              <a:rPr lang="en-US" sz="2400" dirty="0" smtClean="0">
                <a:solidFill>
                  <a:schemeClr val="accent6"/>
                </a:solidFill>
              </a:rPr>
              <a:t>year </a:t>
            </a:r>
            <a:r>
              <a:rPr lang="en-US" sz="2400" dirty="0">
                <a:solidFill>
                  <a:schemeClr val="accent6"/>
                </a:solidFill>
              </a:rPr>
              <a:t>occurs and write output to spreadsheet</a:t>
            </a:r>
          </a:p>
          <a:p>
            <a:r>
              <a:rPr lang="en-US" sz="2400" dirty="0"/>
              <a:t>    Count = Count + 1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sz="2400" dirty="0"/>
              <a:t> Count = 100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Then</a:t>
            </a:r>
          </a:p>
          <a:p>
            <a:r>
              <a:rPr lang="en-US" sz="2400" dirty="0"/>
              <a:t>         Row = Row + 1</a:t>
            </a:r>
          </a:p>
          <a:p>
            <a:r>
              <a:rPr lang="en-US" sz="2400" dirty="0"/>
              <a:t>         Range("Output").Cells(Row, 1).Value = time</a:t>
            </a:r>
          </a:p>
          <a:p>
            <a:r>
              <a:rPr lang="en-US" sz="2400" dirty="0"/>
              <a:t>         Range("Output").Cells(Row, 2).Value = N</a:t>
            </a:r>
          </a:p>
          <a:p>
            <a:r>
              <a:rPr lang="en-US" sz="2400" dirty="0"/>
              <a:t>         Range("Output").Cells(Row, 3).Value = P</a:t>
            </a:r>
          </a:p>
          <a:p>
            <a:r>
              <a:rPr lang="en-US" sz="2400" dirty="0"/>
              <a:t>         Count = 0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 End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Next </a:t>
            </a:r>
            <a:r>
              <a:rPr lang="en-US" sz="2400" dirty="0" smtClean="0"/>
              <a:t>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13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Using Models to Study System Behavior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7132" y="2152184"/>
            <a:ext cx="10225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Conduct a sensitivity analysis on predation efficiency (g) on predator and prey population dynamics</a:t>
            </a:r>
          </a:p>
          <a:p>
            <a:endParaRPr lang="en-US" sz="2800" dirty="0"/>
          </a:p>
          <a:p>
            <a:r>
              <a:rPr lang="en-US" sz="2800" dirty="0" smtClean="0"/>
              <a:t>Vary the value of g from 0.001 – 0.011 in increments of 0.002 and discuss impacts on population dynamics</a:t>
            </a:r>
          </a:p>
          <a:p>
            <a:endParaRPr lang="en-US" sz="2800" dirty="0"/>
          </a:p>
          <a:p>
            <a:r>
              <a:rPr lang="en-US" sz="2800" b="1" i="1" dirty="0" smtClean="0"/>
              <a:t>Use the model to develop new insights into the system behavior, or to analyze the impact of change to system behavior 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36478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6" y="2118732"/>
            <a:ext cx="2550964" cy="1918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21" y="4070936"/>
            <a:ext cx="2548349" cy="1920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670" y="2150530"/>
            <a:ext cx="2548349" cy="1920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670" y="4037112"/>
            <a:ext cx="2548349" cy="192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19" y="2150530"/>
            <a:ext cx="2548349" cy="1920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19" y="4070936"/>
            <a:ext cx="2548349" cy="1920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368" y="2116706"/>
            <a:ext cx="2548349" cy="1920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368" y="4054024"/>
            <a:ext cx="2548349" cy="1920406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Student’s Typical Lab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15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9" y="8445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Conveying Information Through 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91" y="4422867"/>
            <a:ext cx="4834992" cy="2140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39" y="1484635"/>
            <a:ext cx="4214634" cy="28949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38" y="1484635"/>
            <a:ext cx="4512814" cy="28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805" y="19724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Capybara vs Jaguar in Brazil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65" y="1469410"/>
            <a:ext cx="8602080" cy="4786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2771" y="6345044"/>
            <a:ext cx="542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Play Video: Lab 2-Capybara vs Jaguar.mp4  (Time: 2:30)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93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Conveying Information Through Graphs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42983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Think about the information you are trying to convey to the reader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Develop innovative graphs that convey information in a concise 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 not expect reader to pick out information from numerous graphs and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Real measured data is show with a symbol, where model results are shown as lines (no symbols)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 not let Microsoft choose what your graph looks like (fonts, color, </a:t>
            </a:r>
            <a:r>
              <a:rPr lang="en-US" sz="2800" dirty="0" err="1" smtClean="0"/>
              <a:t>linestyles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020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297" y="10378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Predator-Prey Cycle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24" y="1429352"/>
            <a:ext cx="8247878" cy="46564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9546" y="6318422"/>
            <a:ext cx="625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Play Video: Lab 2- Predator Prey Cycle Ecology.mp4 (Time: 5:20)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426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514601" y="304800"/>
            <a:ext cx="7496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Lotka-Volterra Model of Predation (1926)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06535"/>
              </p:ext>
            </p:extLst>
          </p:nvPr>
        </p:nvGraphicFramePr>
        <p:xfrm>
          <a:off x="2452688" y="1950308"/>
          <a:ext cx="259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590800" imgH="825500" progId="Equation.3">
                  <p:embed/>
                </p:oleObj>
              </mc:Choice>
              <mc:Fallback>
                <p:oleObj name="Equation" r:id="rId3" imgW="2590800" imgH="825500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950308"/>
                        <a:ext cx="259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156435" y="4269259"/>
            <a:ext cx="821250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/>
              <a:t>N = population of prey, #</a:t>
            </a:r>
          </a:p>
          <a:p>
            <a:pPr eaLnBrk="1" hangingPunct="1"/>
            <a:r>
              <a:rPr lang="en-US" altLang="en-US" i="1" dirty="0"/>
              <a:t>τ</a:t>
            </a:r>
            <a:r>
              <a:rPr lang="en-US" altLang="en-US" dirty="0"/>
              <a:t> = growth rate at minimum pop, 1/time</a:t>
            </a:r>
          </a:p>
          <a:p>
            <a:pPr eaLnBrk="1" hangingPunct="1"/>
            <a:r>
              <a:rPr lang="en-US" altLang="en-US" dirty="0"/>
              <a:t>g = efficiency of predation</a:t>
            </a:r>
          </a:p>
          <a:p>
            <a:pPr eaLnBrk="1" hangingPunct="1"/>
            <a:r>
              <a:rPr lang="en-US" altLang="en-US" dirty="0"/>
              <a:t>P = population of predator, #</a:t>
            </a:r>
          </a:p>
          <a:p>
            <a:pPr eaLnBrk="1" hangingPunct="1"/>
            <a:r>
              <a:rPr lang="en-US" altLang="en-US" dirty="0"/>
              <a:t>h = capture rate and conversion of prey into predators, 1/no.-time</a:t>
            </a:r>
          </a:p>
          <a:p>
            <a:pPr eaLnBrk="1" hangingPunct="1"/>
            <a:r>
              <a:rPr lang="en-US" altLang="en-US" dirty="0"/>
              <a:t>m = predator death rate as a function of prey population, 1/time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452688" y="1112108"/>
            <a:ext cx="207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u="sng"/>
              <a:t>Prey Equation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6415088" y="1112109"/>
            <a:ext cx="2728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u="sng" dirty="0"/>
              <a:t>Predator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62687" y="1869873"/>
                <a:ext cx="3447585" cy="818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687" y="1869873"/>
                <a:ext cx="3447585" cy="818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 flipV="1">
            <a:off x="3566984" y="2644346"/>
            <a:ext cx="560173" cy="1087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27156" y="3731376"/>
            <a:ext cx="3972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9793" y="3546710"/>
            <a:ext cx="20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Population Increase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12117" y="2611395"/>
            <a:ext cx="705591" cy="1119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64411" y="3731376"/>
            <a:ext cx="4477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524376" y="2558778"/>
            <a:ext cx="368900" cy="5056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905738" y="3072589"/>
            <a:ext cx="403652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573344" y="2545492"/>
            <a:ext cx="422375" cy="5350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81103" y="3080505"/>
            <a:ext cx="1192241" cy="1840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3" name="TextBox 42002"/>
          <p:cNvSpPr txBox="1"/>
          <p:nvPr/>
        </p:nvSpPr>
        <p:spPr>
          <a:xfrm>
            <a:off x="5292915" y="2880596"/>
            <a:ext cx="21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Population Decrease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514601" y="304800"/>
            <a:ext cx="63237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 dirty="0" smtClean="0"/>
              <a:t>Euler Integration of Prey Equation</a:t>
            </a:r>
            <a:endParaRPr lang="en-US" altLang="en-US" sz="3200" b="1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39447"/>
              </p:ext>
            </p:extLst>
          </p:nvPr>
        </p:nvGraphicFramePr>
        <p:xfrm>
          <a:off x="1027671" y="2345724"/>
          <a:ext cx="259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590800" imgH="825500" progId="Equation.3">
                  <p:embed/>
                </p:oleObj>
              </mc:Choice>
              <mc:Fallback>
                <p:oleObj name="Equation" r:id="rId3" imgW="2590800" imgH="825500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71" y="2345724"/>
                        <a:ext cx="259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027671" y="1507524"/>
            <a:ext cx="207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u="sng"/>
              <a:t>Prey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16390" y="3664402"/>
                <a:ext cx="4282583" cy="748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90" y="3664402"/>
                <a:ext cx="4282583" cy="7487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29855" y="4938851"/>
                <a:ext cx="4866653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5" y="4938851"/>
                <a:ext cx="4866653" cy="468205"/>
              </a:xfrm>
              <a:prstGeom prst="rect">
                <a:avLst/>
              </a:prstGeom>
              <a:blipFill>
                <a:blip r:embed="rId6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8040130" y="2166551"/>
            <a:ext cx="16476" cy="2058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040130" y="4219114"/>
            <a:ext cx="2080054" cy="109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8724" y="2345724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</a:t>
            </a:r>
            <a:r>
              <a:rPr lang="en-US" sz="2400" baseline="30000" dirty="0" err="1" smtClean="0"/>
              <a:t>t+dt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461500" y="3140956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</a:t>
            </a:r>
            <a:r>
              <a:rPr lang="en-US" sz="2400" baseline="30000" dirty="0" err="1" smtClean="0"/>
              <a:t>t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>
          <a:xfrm>
            <a:off x="8097529" y="2248930"/>
            <a:ext cx="1705498" cy="1960605"/>
          </a:xfrm>
          <a:custGeom>
            <a:avLst/>
            <a:gdLst>
              <a:gd name="connsiteX0" fmla="*/ 8503 w 1705498"/>
              <a:gd name="connsiteY0" fmla="*/ 1960605 h 1960605"/>
              <a:gd name="connsiteX1" fmla="*/ 266 w 1705498"/>
              <a:gd name="connsiteY1" fmla="*/ 1919416 h 1960605"/>
              <a:gd name="connsiteX2" fmla="*/ 16741 w 1705498"/>
              <a:gd name="connsiteY2" fmla="*/ 1894702 h 1960605"/>
              <a:gd name="connsiteX3" fmla="*/ 24979 w 1705498"/>
              <a:gd name="connsiteY3" fmla="*/ 1869989 h 1960605"/>
              <a:gd name="connsiteX4" fmla="*/ 107357 w 1705498"/>
              <a:gd name="connsiteY4" fmla="*/ 1795848 h 1960605"/>
              <a:gd name="connsiteX5" fmla="*/ 115595 w 1705498"/>
              <a:gd name="connsiteY5" fmla="*/ 1771135 h 1960605"/>
              <a:gd name="connsiteX6" fmla="*/ 140309 w 1705498"/>
              <a:gd name="connsiteY6" fmla="*/ 1746421 h 1960605"/>
              <a:gd name="connsiteX7" fmla="*/ 148547 w 1705498"/>
              <a:gd name="connsiteY7" fmla="*/ 1696994 h 1960605"/>
              <a:gd name="connsiteX8" fmla="*/ 156785 w 1705498"/>
              <a:gd name="connsiteY8" fmla="*/ 1622854 h 1960605"/>
              <a:gd name="connsiteX9" fmla="*/ 173260 w 1705498"/>
              <a:gd name="connsiteY9" fmla="*/ 1598140 h 1960605"/>
              <a:gd name="connsiteX10" fmla="*/ 181498 w 1705498"/>
              <a:gd name="connsiteY10" fmla="*/ 1548713 h 1960605"/>
              <a:gd name="connsiteX11" fmla="*/ 206212 w 1705498"/>
              <a:gd name="connsiteY11" fmla="*/ 1524000 h 1960605"/>
              <a:gd name="connsiteX12" fmla="*/ 239163 w 1705498"/>
              <a:gd name="connsiteY12" fmla="*/ 1466335 h 1960605"/>
              <a:gd name="connsiteX13" fmla="*/ 247401 w 1705498"/>
              <a:gd name="connsiteY13" fmla="*/ 1441621 h 1960605"/>
              <a:gd name="connsiteX14" fmla="*/ 263876 w 1705498"/>
              <a:gd name="connsiteY14" fmla="*/ 1359243 h 1960605"/>
              <a:gd name="connsiteX15" fmla="*/ 280352 w 1705498"/>
              <a:gd name="connsiteY15" fmla="*/ 1334529 h 1960605"/>
              <a:gd name="connsiteX16" fmla="*/ 288590 w 1705498"/>
              <a:gd name="connsiteY16" fmla="*/ 1301578 h 1960605"/>
              <a:gd name="connsiteX17" fmla="*/ 296828 w 1705498"/>
              <a:gd name="connsiteY17" fmla="*/ 1260389 h 1960605"/>
              <a:gd name="connsiteX18" fmla="*/ 313303 w 1705498"/>
              <a:gd name="connsiteY18" fmla="*/ 1227438 h 1960605"/>
              <a:gd name="connsiteX19" fmla="*/ 329779 w 1705498"/>
              <a:gd name="connsiteY19" fmla="*/ 1178011 h 1960605"/>
              <a:gd name="connsiteX20" fmla="*/ 379206 w 1705498"/>
              <a:gd name="connsiteY20" fmla="*/ 1103870 h 1960605"/>
              <a:gd name="connsiteX21" fmla="*/ 387444 w 1705498"/>
              <a:gd name="connsiteY21" fmla="*/ 1070919 h 1960605"/>
              <a:gd name="connsiteX22" fmla="*/ 412157 w 1705498"/>
              <a:gd name="connsiteY22" fmla="*/ 1054443 h 1960605"/>
              <a:gd name="connsiteX23" fmla="*/ 436871 w 1705498"/>
              <a:gd name="connsiteY23" fmla="*/ 1029729 h 1960605"/>
              <a:gd name="connsiteX24" fmla="*/ 486298 w 1705498"/>
              <a:gd name="connsiteY24" fmla="*/ 980302 h 1960605"/>
              <a:gd name="connsiteX25" fmla="*/ 511012 w 1705498"/>
              <a:gd name="connsiteY25" fmla="*/ 955589 h 1960605"/>
              <a:gd name="connsiteX26" fmla="*/ 609866 w 1705498"/>
              <a:gd name="connsiteY26" fmla="*/ 922638 h 1960605"/>
              <a:gd name="connsiteX27" fmla="*/ 684006 w 1705498"/>
              <a:gd name="connsiteY27" fmla="*/ 897924 h 1960605"/>
              <a:gd name="connsiteX28" fmla="*/ 741671 w 1705498"/>
              <a:gd name="connsiteY28" fmla="*/ 881448 h 1960605"/>
              <a:gd name="connsiteX29" fmla="*/ 799336 w 1705498"/>
              <a:gd name="connsiteY29" fmla="*/ 856735 h 1960605"/>
              <a:gd name="connsiteX30" fmla="*/ 824049 w 1705498"/>
              <a:gd name="connsiteY30" fmla="*/ 840259 h 1960605"/>
              <a:gd name="connsiteX31" fmla="*/ 848763 w 1705498"/>
              <a:gd name="connsiteY31" fmla="*/ 832021 h 1960605"/>
              <a:gd name="connsiteX32" fmla="*/ 865239 w 1705498"/>
              <a:gd name="connsiteY32" fmla="*/ 807308 h 1960605"/>
              <a:gd name="connsiteX33" fmla="*/ 939379 w 1705498"/>
              <a:gd name="connsiteY33" fmla="*/ 799070 h 1960605"/>
              <a:gd name="connsiteX34" fmla="*/ 980568 w 1705498"/>
              <a:gd name="connsiteY34" fmla="*/ 749643 h 1960605"/>
              <a:gd name="connsiteX35" fmla="*/ 1013520 w 1705498"/>
              <a:gd name="connsiteY35" fmla="*/ 700216 h 1960605"/>
              <a:gd name="connsiteX36" fmla="*/ 1029995 w 1705498"/>
              <a:gd name="connsiteY36" fmla="*/ 675502 h 1960605"/>
              <a:gd name="connsiteX37" fmla="*/ 1038233 w 1705498"/>
              <a:gd name="connsiteY37" fmla="*/ 609600 h 1960605"/>
              <a:gd name="connsiteX38" fmla="*/ 1062947 w 1705498"/>
              <a:gd name="connsiteY38" fmla="*/ 584886 h 1960605"/>
              <a:gd name="connsiteX39" fmla="*/ 1104136 w 1705498"/>
              <a:gd name="connsiteY39" fmla="*/ 527221 h 1960605"/>
              <a:gd name="connsiteX40" fmla="*/ 1161801 w 1705498"/>
              <a:gd name="connsiteY40" fmla="*/ 486032 h 1960605"/>
              <a:gd name="connsiteX41" fmla="*/ 1211228 w 1705498"/>
              <a:gd name="connsiteY41" fmla="*/ 469556 h 1960605"/>
              <a:gd name="connsiteX42" fmla="*/ 1277130 w 1705498"/>
              <a:gd name="connsiteY42" fmla="*/ 453081 h 1960605"/>
              <a:gd name="connsiteX43" fmla="*/ 1318320 w 1705498"/>
              <a:gd name="connsiteY43" fmla="*/ 420129 h 1960605"/>
              <a:gd name="connsiteX44" fmla="*/ 1343033 w 1705498"/>
              <a:gd name="connsiteY44" fmla="*/ 395416 h 1960605"/>
              <a:gd name="connsiteX45" fmla="*/ 1408936 w 1705498"/>
              <a:gd name="connsiteY45" fmla="*/ 345989 h 1960605"/>
              <a:gd name="connsiteX46" fmla="*/ 1433649 w 1705498"/>
              <a:gd name="connsiteY46" fmla="*/ 304800 h 1960605"/>
              <a:gd name="connsiteX47" fmla="*/ 1466601 w 1705498"/>
              <a:gd name="connsiteY47" fmla="*/ 255373 h 1960605"/>
              <a:gd name="connsiteX48" fmla="*/ 1483076 w 1705498"/>
              <a:gd name="connsiteY48" fmla="*/ 205946 h 1960605"/>
              <a:gd name="connsiteX49" fmla="*/ 1507790 w 1705498"/>
              <a:gd name="connsiteY49" fmla="*/ 156519 h 1960605"/>
              <a:gd name="connsiteX50" fmla="*/ 1532503 w 1705498"/>
              <a:gd name="connsiteY50" fmla="*/ 131805 h 1960605"/>
              <a:gd name="connsiteX51" fmla="*/ 1548979 w 1705498"/>
              <a:gd name="connsiteY51" fmla="*/ 90616 h 1960605"/>
              <a:gd name="connsiteX52" fmla="*/ 1598406 w 1705498"/>
              <a:gd name="connsiteY52" fmla="*/ 57665 h 1960605"/>
              <a:gd name="connsiteX53" fmla="*/ 1664309 w 1705498"/>
              <a:gd name="connsiteY53" fmla="*/ 32951 h 1960605"/>
              <a:gd name="connsiteX54" fmla="*/ 1705498 w 1705498"/>
              <a:gd name="connsiteY54" fmla="*/ 0 h 196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705498" h="1960605">
                <a:moveTo>
                  <a:pt x="8503" y="1960605"/>
                </a:moveTo>
                <a:cubicBezTo>
                  <a:pt x="5757" y="1946875"/>
                  <a:pt x="-1471" y="1933309"/>
                  <a:pt x="266" y="1919416"/>
                </a:cubicBezTo>
                <a:cubicBezTo>
                  <a:pt x="1494" y="1909592"/>
                  <a:pt x="12313" y="1903557"/>
                  <a:pt x="16741" y="1894702"/>
                </a:cubicBezTo>
                <a:cubicBezTo>
                  <a:pt x="20624" y="1886935"/>
                  <a:pt x="19648" y="1876843"/>
                  <a:pt x="24979" y="1869989"/>
                </a:cubicBezTo>
                <a:cubicBezTo>
                  <a:pt x="52575" y="1834509"/>
                  <a:pt x="74351" y="1820603"/>
                  <a:pt x="107357" y="1795848"/>
                </a:cubicBezTo>
                <a:cubicBezTo>
                  <a:pt x="110103" y="1787610"/>
                  <a:pt x="110778" y="1778360"/>
                  <a:pt x="115595" y="1771135"/>
                </a:cubicBezTo>
                <a:cubicBezTo>
                  <a:pt x="122058" y="1761441"/>
                  <a:pt x="135577" y="1757067"/>
                  <a:pt x="140309" y="1746421"/>
                </a:cubicBezTo>
                <a:cubicBezTo>
                  <a:pt x="147093" y="1731158"/>
                  <a:pt x="146339" y="1713550"/>
                  <a:pt x="148547" y="1696994"/>
                </a:cubicBezTo>
                <a:cubicBezTo>
                  <a:pt x="151833" y="1672347"/>
                  <a:pt x="150754" y="1646977"/>
                  <a:pt x="156785" y="1622854"/>
                </a:cubicBezTo>
                <a:cubicBezTo>
                  <a:pt x="159186" y="1613249"/>
                  <a:pt x="167768" y="1606378"/>
                  <a:pt x="173260" y="1598140"/>
                </a:cubicBezTo>
                <a:cubicBezTo>
                  <a:pt x="176006" y="1581664"/>
                  <a:pt x="174714" y="1563976"/>
                  <a:pt x="181498" y="1548713"/>
                </a:cubicBezTo>
                <a:cubicBezTo>
                  <a:pt x="186230" y="1538067"/>
                  <a:pt x="201002" y="1534420"/>
                  <a:pt x="206212" y="1524000"/>
                </a:cubicBezTo>
                <a:cubicBezTo>
                  <a:pt x="239296" y="1457832"/>
                  <a:pt x="186602" y="1501376"/>
                  <a:pt x="239163" y="1466335"/>
                </a:cubicBezTo>
                <a:cubicBezTo>
                  <a:pt x="241909" y="1458097"/>
                  <a:pt x="245517" y="1450098"/>
                  <a:pt x="247401" y="1441621"/>
                </a:cubicBezTo>
                <a:cubicBezTo>
                  <a:pt x="250544" y="1427477"/>
                  <a:pt x="256303" y="1376913"/>
                  <a:pt x="263876" y="1359243"/>
                </a:cubicBezTo>
                <a:cubicBezTo>
                  <a:pt x="267776" y="1350143"/>
                  <a:pt x="274860" y="1342767"/>
                  <a:pt x="280352" y="1334529"/>
                </a:cubicBezTo>
                <a:cubicBezTo>
                  <a:pt x="283098" y="1323545"/>
                  <a:pt x="286134" y="1312630"/>
                  <a:pt x="288590" y="1301578"/>
                </a:cubicBezTo>
                <a:cubicBezTo>
                  <a:pt x="291627" y="1287910"/>
                  <a:pt x="292400" y="1273672"/>
                  <a:pt x="296828" y="1260389"/>
                </a:cubicBezTo>
                <a:cubicBezTo>
                  <a:pt x="300711" y="1248739"/>
                  <a:pt x="308742" y="1238840"/>
                  <a:pt x="313303" y="1227438"/>
                </a:cubicBezTo>
                <a:cubicBezTo>
                  <a:pt x="319753" y="1211313"/>
                  <a:pt x="320844" y="1192903"/>
                  <a:pt x="329779" y="1178011"/>
                </a:cubicBezTo>
                <a:cubicBezTo>
                  <a:pt x="361557" y="1125048"/>
                  <a:pt x="344886" y="1149630"/>
                  <a:pt x="379206" y="1103870"/>
                </a:cubicBezTo>
                <a:cubicBezTo>
                  <a:pt x="381952" y="1092886"/>
                  <a:pt x="381164" y="1080339"/>
                  <a:pt x="387444" y="1070919"/>
                </a:cubicBezTo>
                <a:cubicBezTo>
                  <a:pt x="392936" y="1062681"/>
                  <a:pt x="404551" y="1060781"/>
                  <a:pt x="412157" y="1054443"/>
                </a:cubicBezTo>
                <a:cubicBezTo>
                  <a:pt x="421107" y="1046985"/>
                  <a:pt x="429289" y="1038574"/>
                  <a:pt x="436871" y="1029729"/>
                </a:cubicBezTo>
                <a:cubicBezTo>
                  <a:pt x="507905" y="946858"/>
                  <a:pt x="421044" y="1034680"/>
                  <a:pt x="486298" y="980302"/>
                </a:cubicBezTo>
                <a:cubicBezTo>
                  <a:pt x="495248" y="972844"/>
                  <a:pt x="501532" y="962360"/>
                  <a:pt x="511012" y="955589"/>
                </a:cubicBezTo>
                <a:cubicBezTo>
                  <a:pt x="543525" y="932366"/>
                  <a:pt x="570203" y="935859"/>
                  <a:pt x="609866" y="922638"/>
                </a:cubicBezTo>
                <a:cubicBezTo>
                  <a:pt x="634579" y="914400"/>
                  <a:pt x="658734" y="904242"/>
                  <a:pt x="684006" y="897924"/>
                </a:cubicBezTo>
                <a:cubicBezTo>
                  <a:pt x="700728" y="893743"/>
                  <a:pt x="725125" y="888539"/>
                  <a:pt x="741671" y="881448"/>
                </a:cubicBezTo>
                <a:cubicBezTo>
                  <a:pt x="812928" y="850910"/>
                  <a:pt x="741377" y="876055"/>
                  <a:pt x="799336" y="856735"/>
                </a:cubicBezTo>
                <a:cubicBezTo>
                  <a:pt x="807574" y="851243"/>
                  <a:pt x="815194" y="844687"/>
                  <a:pt x="824049" y="840259"/>
                </a:cubicBezTo>
                <a:cubicBezTo>
                  <a:pt x="831816" y="836376"/>
                  <a:pt x="841982" y="837446"/>
                  <a:pt x="848763" y="832021"/>
                </a:cubicBezTo>
                <a:cubicBezTo>
                  <a:pt x="856494" y="825836"/>
                  <a:pt x="855935" y="810691"/>
                  <a:pt x="865239" y="807308"/>
                </a:cubicBezTo>
                <a:cubicBezTo>
                  <a:pt x="888607" y="798810"/>
                  <a:pt x="914666" y="801816"/>
                  <a:pt x="939379" y="799070"/>
                </a:cubicBezTo>
                <a:cubicBezTo>
                  <a:pt x="998251" y="710763"/>
                  <a:pt x="906573" y="844778"/>
                  <a:pt x="980568" y="749643"/>
                </a:cubicBezTo>
                <a:cubicBezTo>
                  <a:pt x="992725" y="734013"/>
                  <a:pt x="1002536" y="716692"/>
                  <a:pt x="1013520" y="700216"/>
                </a:cubicBezTo>
                <a:lnTo>
                  <a:pt x="1029995" y="675502"/>
                </a:lnTo>
                <a:cubicBezTo>
                  <a:pt x="1032741" y="653535"/>
                  <a:pt x="1030667" y="630405"/>
                  <a:pt x="1038233" y="609600"/>
                </a:cubicBezTo>
                <a:cubicBezTo>
                  <a:pt x="1042214" y="598651"/>
                  <a:pt x="1055489" y="593836"/>
                  <a:pt x="1062947" y="584886"/>
                </a:cubicBezTo>
                <a:cubicBezTo>
                  <a:pt x="1086337" y="556817"/>
                  <a:pt x="1074453" y="556904"/>
                  <a:pt x="1104136" y="527221"/>
                </a:cubicBezTo>
                <a:cubicBezTo>
                  <a:pt x="1106570" y="524787"/>
                  <a:pt x="1153382" y="489774"/>
                  <a:pt x="1161801" y="486032"/>
                </a:cubicBezTo>
                <a:cubicBezTo>
                  <a:pt x="1177671" y="478979"/>
                  <a:pt x="1194380" y="473768"/>
                  <a:pt x="1211228" y="469556"/>
                </a:cubicBezTo>
                <a:lnTo>
                  <a:pt x="1277130" y="453081"/>
                </a:lnTo>
                <a:cubicBezTo>
                  <a:pt x="1313977" y="397810"/>
                  <a:pt x="1270571" y="451961"/>
                  <a:pt x="1318320" y="420129"/>
                </a:cubicBezTo>
                <a:cubicBezTo>
                  <a:pt x="1328013" y="413667"/>
                  <a:pt x="1334017" y="402793"/>
                  <a:pt x="1343033" y="395416"/>
                </a:cubicBezTo>
                <a:cubicBezTo>
                  <a:pt x="1364286" y="378028"/>
                  <a:pt x="1408936" y="345989"/>
                  <a:pt x="1408936" y="345989"/>
                </a:cubicBezTo>
                <a:cubicBezTo>
                  <a:pt x="1417174" y="332259"/>
                  <a:pt x="1425053" y="318308"/>
                  <a:pt x="1433649" y="304800"/>
                </a:cubicBezTo>
                <a:cubicBezTo>
                  <a:pt x="1444280" y="288094"/>
                  <a:pt x="1466601" y="255373"/>
                  <a:pt x="1466601" y="255373"/>
                </a:cubicBezTo>
                <a:lnTo>
                  <a:pt x="1483076" y="205946"/>
                </a:lnTo>
                <a:cubicBezTo>
                  <a:pt x="1491333" y="181176"/>
                  <a:pt x="1490046" y="177812"/>
                  <a:pt x="1507790" y="156519"/>
                </a:cubicBezTo>
                <a:cubicBezTo>
                  <a:pt x="1515248" y="147569"/>
                  <a:pt x="1524265" y="140043"/>
                  <a:pt x="1532503" y="131805"/>
                </a:cubicBezTo>
                <a:cubicBezTo>
                  <a:pt x="1537995" y="118075"/>
                  <a:pt x="1539155" y="101668"/>
                  <a:pt x="1548979" y="90616"/>
                </a:cubicBezTo>
                <a:cubicBezTo>
                  <a:pt x="1562134" y="75816"/>
                  <a:pt x="1581930" y="68649"/>
                  <a:pt x="1598406" y="57665"/>
                </a:cubicBezTo>
                <a:cubicBezTo>
                  <a:pt x="1634770" y="33422"/>
                  <a:pt x="1613411" y="43131"/>
                  <a:pt x="1664309" y="32951"/>
                </a:cubicBezTo>
                <a:cubicBezTo>
                  <a:pt x="1695484" y="12167"/>
                  <a:pt x="1682021" y="23476"/>
                  <a:pt x="170549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040130" y="2644346"/>
            <a:ext cx="1400432" cy="32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23"/>
          </p:cNvCxnSpPr>
          <p:nvPr/>
        </p:nvCxnSpPr>
        <p:spPr>
          <a:xfrm flipV="1">
            <a:off x="8081319" y="3278659"/>
            <a:ext cx="453081" cy="82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3"/>
          </p:cNvCxnSpPr>
          <p:nvPr/>
        </p:nvCxnSpPr>
        <p:spPr>
          <a:xfrm>
            <a:off x="9415849" y="2669059"/>
            <a:ext cx="24713" cy="15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22"/>
          </p:cNvCxnSpPr>
          <p:nvPr/>
        </p:nvCxnSpPr>
        <p:spPr>
          <a:xfrm>
            <a:off x="8509686" y="3303373"/>
            <a:ext cx="24714" cy="9061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550610" y="3756454"/>
            <a:ext cx="922638" cy="823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87348" y="36644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dt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8404449" y="3186702"/>
            <a:ext cx="234827" cy="2141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862702" y="4873350"/>
            <a:ext cx="234827" cy="2141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097529" y="4772420"/>
            <a:ext cx="256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Current State of System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962" y="5830653"/>
            <a:ext cx="9392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Use state of the system (</a:t>
            </a:r>
            <a:r>
              <a:rPr lang="en-US" sz="2400" b="1" i="1" dirty="0" err="1" smtClean="0"/>
              <a:t>N</a:t>
            </a:r>
            <a:r>
              <a:rPr lang="en-US" sz="2400" b="1" i="1" baseline="30000" dirty="0" err="1" smtClean="0"/>
              <a:t>t</a:t>
            </a:r>
            <a:r>
              <a:rPr lang="en-US" sz="2400" b="1" i="1" dirty="0" smtClean="0"/>
              <a:t> and P</a:t>
            </a:r>
            <a:r>
              <a:rPr lang="en-US" sz="2400" b="1" i="1" baseline="30000" dirty="0" smtClean="0"/>
              <a:t>t</a:t>
            </a:r>
            <a:r>
              <a:rPr lang="en-US" sz="2400" b="1" i="1" dirty="0" smtClean="0"/>
              <a:t>) at time t to estimate state of system (</a:t>
            </a:r>
            <a:r>
              <a:rPr lang="en-US" sz="2400" b="1" i="1" dirty="0" err="1" smtClean="0"/>
              <a:t>N</a:t>
            </a:r>
            <a:r>
              <a:rPr lang="en-US" sz="2400" b="1" i="1" baseline="30000" dirty="0" err="1" smtClean="0"/>
              <a:t>t+dt</a:t>
            </a:r>
            <a:r>
              <a:rPr lang="en-US" sz="2400" b="1" i="1" dirty="0" smtClean="0"/>
              <a:t>) at time </a:t>
            </a:r>
            <a:r>
              <a:rPr lang="en-US" sz="2400" b="1" i="1" dirty="0" err="1" smtClean="0"/>
              <a:t>t+dt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403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192537" y="332349"/>
            <a:ext cx="72807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 dirty="0" smtClean="0"/>
              <a:t>Euler Integration of Predator Equation</a:t>
            </a:r>
            <a:endParaRPr lang="en-US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6390" y="3664402"/>
                <a:ext cx="3815916" cy="748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90" y="3664402"/>
                <a:ext cx="3815916" cy="7487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29855" y="4938851"/>
                <a:ext cx="476527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5" y="4938851"/>
                <a:ext cx="4765279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8040130" y="2166551"/>
            <a:ext cx="16476" cy="2058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040130" y="4219114"/>
            <a:ext cx="2080054" cy="109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8724" y="2337486"/>
            <a:ext cx="69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baseline="30000" dirty="0" err="1" smtClean="0"/>
              <a:t>t+dt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461500" y="3140956"/>
            <a:ext cx="41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30000" dirty="0" smtClean="0"/>
              <a:t>t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>
          <a:xfrm>
            <a:off x="8097529" y="2248930"/>
            <a:ext cx="1705498" cy="1960605"/>
          </a:xfrm>
          <a:custGeom>
            <a:avLst/>
            <a:gdLst>
              <a:gd name="connsiteX0" fmla="*/ 8503 w 1705498"/>
              <a:gd name="connsiteY0" fmla="*/ 1960605 h 1960605"/>
              <a:gd name="connsiteX1" fmla="*/ 266 w 1705498"/>
              <a:gd name="connsiteY1" fmla="*/ 1919416 h 1960605"/>
              <a:gd name="connsiteX2" fmla="*/ 16741 w 1705498"/>
              <a:gd name="connsiteY2" fmla="*/ 1894702 h 1960605"/>
              <a:gd name="connsiteX3" fmla="*/ 24979 w 1705498"/>
              <a:gd name="connsiteY3" fmla="*/ 1869989 h 1960605"/>
              <a:gd name="connsiteX4" fmla="*/ 107357 w 1705498"/>
              <a:gd name="connsiteY4" fmla="*/ 1795848 h 1960605"/>
              <a:gd name="connsiteX5" fmla="*/ 115595 w 1705498"/>
              <a:gd name="connsiteY5" fmla="*/ 1771135 h 1960605"/>
              <a:gd name="connsiteX6" fmla="*/ 140309 w 1705498"/>
              <a:gd name="connsiteY6" fmla="*/ 1746421 h 1960605"/>
              <a:gd name="connsiteX7" fmla="*/ 148547 w 1705498"/>
              <a:gd name="connsiteY7" fmla="*/ 1696994 h 1960605"/>
              <a:gd name="connsiteX8" fmla="*/ 156785 w 1705498"/>
              <a:gd name="connsiteY8" fmla="*/ 1622854 h 1960605"/>
              <a:gd name="connsiteX9" fmla="*/ 173260 w 1705498"/>
              <a:gd name="connsiteY9" fmla="*/ 1598140 h 1960605"/>
              <a:gd name="connsiteX10" fmla="*/ 181498 w 1705498"/>
              <a:gd name="connsiteY10" fmla="*/ 1548713 h 1960605"/>
              <a:gd name="connsiteX11" fmla="*/ 206212 w 1705498"/>
              <a:gd name="connsiteY11" fmla="*/ 1524000 h 1960605"/>
              <a:gd name="connsiteX12" fmla="*/ 239163 w 1705498"/>
              <a:gd name="connsiteY12" fmla="*/ 1466335 h 1960605"/>
              <a:gd name="connsiteX13" fmla="*/ 247401 w 1705498"/>
              <a:gd name="connsiteY13" fmla="*/ 1441621 h 1960605"/>
              <a:gd name="connsiteX14" fmla="*/ 263876 w 1705498"/>
              <a:gd name="connsiteY14" fmla="*/ 1359243 h 1960605"/>
              <a:gd name="connsiteX15" fmla="*/ 280352 w 1705498"/>
              <a:gd name="connsiteY15" fmla="*/ 1334529 h 1960605"/>
              <a:gd name="connsiteX16" fmla="*/ 288590 w 1705498"/>
              <a:gd name="connsiteY16" fmla="*/ 1301578 h 1960605"/>
              <a:gd name="connsiteX17" fmla="*/ 296828 w 1705498"/>
              <a:gd name="connsiteY17" fmla="*/ 1260389 h 1960605"/>
              <a:gd name="connsiteX18" fmla="*/ 313303 w 1705498"/>
              <a:gd name="connsiteY18" fmla="*/ 1227438 h 1960605"/>
              <a:gd name="connsiteX19" fmla="*/ 329779 w 1705498"/>
              <a:gd name="connsiteY19" fmla="*/ 1178011 h 1960605"/>
              <a:gd name="connsiteX20" fmla="*/ 379206 w 1705498"/>
              <a:gd name="connsiteY20" fmla="*/ 1103870 h 1960605"/>
              <a:gd name="connsiteX21" fmla="*/ 387444 w 1705498"/>
              <a:gd name="connsiteY21" fmla="*/ 1070919 h 1960605"/>
              <a:gd name="connsiteX22" fmla="*/ 412157 w 1705498"/>
              <a:gd name="connsiteY22" fmla="*/ 1054443 h 1960605"/>
              <a:gd name="connsiteX23" fmla="*/ 436871 w 1705498"/>
              <a:gd name="connsiteY23" fmla="*/ 1029729 h 1960605"/>
              <a:gd name="connsiteX24" fmla="*/ 486298 w 1705498"/>
              <a:gd name="connsiteY24" fmla="*/ 980302 h 1960605"/>
              <a:gd name="connsiteX25" fmla="*/ 511012 w 1705498"/>
              <a:gd name="connsiteY25" fmla="*/ 955589 h 1960605"/>
              <a:gd name="connsiteX26" fmla="*/ 609866 w 1705498"/>
              <a:gd name="connsiteY26" fmla="*/ 922638 h 1960605"/>
              <a:gd name="connsiteX27" fmla="*/ 684006 w 1705498"/>
              <a:gd name="connsiteY27" fmla="*/ 897924 h 1960605"/>
              <a:gd name="connsiteX28" fmla="*/ 741671 w 1705498"/>
              <a:gd name="connsiteY28" fmla="*/ 881448 h 1960605"/>
              <a:gd name="connsiteX29" fmla="*/ 799336 w 1705498"/>
              <a:gd name="connsiteY29" fmla="*/ 856735 h 1960605"/>
              <a:gd name="connsiteX30" fmla="*/ 824049 w 1705498"/>
              <a:gd name="connsiteY30" fmla="*/ 840259 h 1960605"/>
              <a:gd name="connsiteX31" fmla="*/ 848763 w 1705498"/>
              <a:gd name="connsiteY31" fmla="*/ 832021 h 1960605"/>
              <a:gd name="connsiteX32" fmla="*/ 865239 w 1705498"/>
              <a:gd name="connsiteY32" fmla="*/ 807308 h 1960605"/>
              <a:gd name="connsiteX33" fmla="*/ 939379 w 1705498"/>
              <a:gd name="connsiteY33" fmla="*/ 799070 h 1960605"/>
              <a:gd name="connsiteX34" fmla="*/ 980568 w 1705498"/>
              <a:gd name="connsiteY34" fmla="*/ 749643 h 1960605"/>
              <a:gd name="connsiteX35" fmla="*/ 1013520 w 1705498"/>
              <a:gd name="connsiteY35" fmla="*/ 700216 h 1960605"/>
              <a:gd name="connsiteX36" fmla="*/ 1029995 w 1705498"/>
              <a:gd name="connsiteY36" fmla="*/ 675502 h 1960605"/>
              <a:gd name="connsiteX37" fmla="*/ 1038233 w 1705498"/>
              <a:gd name="connsiteY37" fmla="*/ 609600 h 1960605"/>
              <a:gd name="connsiteX38" fmla="*/ 1062947 w 1705498"/>
              <a:gd name="connsiteY38" fmla="*/ 584886 h 1960605"/>
              <a:gd name="connsiteX39" fmla="*/ 1104136 w 1705498"/>
              <a:gd name="connsiteY39" fmla="*/ 527221 h 1960605"/>
              <a:gd name="connsiteX40" fmla="*/ 1161801 w 1705498"/>
              <a:gd name="connsiteY40" fmla="*/ 486032 h 1960605"/>
              <a:gd name="connsiteX41" fmla="*/ 1211228 w 1705498"/>
              <a:gd name="connsiteY41" fmla="*/ 469556 h 1960605"/>
              <a:gd name="connsiteX42" fmla="*/ 1277130 w 1705498"/>
              <a:gd name="connsiteY42" fmla="*/ 453081 h 1960605"/>
              <a:gd name="connsiteX43" fmla="*/ 1318320 w 1705498"/>
              <a:gd name="connsiteY43" fmla="*/ 420129 h 1960605"/>
              <a:gd name="connsiteX44" fmla="*/ 1343033 w 1705498"/>
              <a:gd name="connsiteY44" fmla="*/ 395416 h 1960605"/>
              <a:gd name="connsiteX45" fmla="*/ 1408936 w 1705498"/>
              <a:gd name="connsiteY45" fmla="*/ 345989 h 1960605"/>
              <a:gd name="connsiteX46" fmla="*/ 1433649 w 1705498"/>
              <a:gd name="connsiteY46" fmla="*/ 304800 h 1960605"/>
              <a:gd name="connsiteX47" fmla="*/ 1466601 w 1705498"/>
              <a:gd name="connsiteY47" fmla="*/ 255373 h 1960605"/>
              <a:gd name="connsiteX48" fmla="*/ 1483076 w 1705498"/>
              <a:gd name="connsiteY48" fmla="*/ 205946 h 1960605"/>
              <a:gd name="connsiteX49" fmla="*/ 1507790 w 1705498"/>
              <a:gd name="connsiteY49" fmla="*/ 156519 h 1960605"/>
              <a:gd name="connsiteX50" fmla="*/ 1532503 w 1705498"/>
              <a:gd name="connsiteY50" fmla="*/ 131805 h 1960605"/>
              <a:gd name="connsiteX51" fmla="*/ 1548979 w 1705498"/>
              <a:gd name="connsiteY51" fmla="*/ 90616 h 1960605"/>
              <a:gd name="connsiteX52" fmla="*/ 1598406 w 1705498"/>
              <a:gd name="connsiteY52" fmla="*/ 57665 h 1960605"/>
              <a:gd name="connsiteX53" fmla="*/ 1664309 w 1705498"/>
              <a:gd name="connsiteY53" fmla="*/ 32951 h 1960605"/>
              <a:gd name="connsiteX54" fmla="*/ 1705498 w 1705498"/>
              <a:gd name="connsiteY54" fmla="*/ 0 h 196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705498" h="1960605">
                <a:moveTo>
                  <a:pt x="8503" y="1960605"/>
                </a:moveTo>
                <a:cubicBezTo>
                  <a:pt x="5757" y="1946875"/>
                  <a:pt x="-1471" y="1933309"/>
                  <a:pt x="266" y="1919416"/>
                </a:cubicBezTo>
                <a:cubicBezTo>
                  <a:pt x="1494" y="1909592"/>
                  <a:pt x="12313" y="1903557"/>
                  <a:pt x="16741" y="1894702"/>
                </a:cubicBezTo>
                <a:cubicBezTo>
                  <a:pt x="20624" y="1886935"/>
                  <a:pt x="19648" y="1876843"/>
                  <a:pt x="24979" y="1869989"/>
                </a:cubicBezTo>
                <a:cubicBezTo>
                  <a:pt x="52575" y="1834509"/>
                  <a:pt x="74351" y="1820603"/>
                  <a:pt x="107357" y="1795848"/>
                </a:cubicBezTo>
                <a:cubicBezTo>
                  <a:pt x="110103" y="1787610"/>
                  <a:pt x="110778" y="1778360"/>
                  <a:pt x="115595" y="1771135"/>
                </a:cubicBezTo>
                <a:cubicBezTo>
                  <a:pt x="122058" y="1761441"/>
                  <a:pt x="135577" y="1757067"/>
                  <a:pt x="140309" y="1746421"/>
                </a:cubicBezTo>
                <a:cubicBezTo>
                  <a:pt x="147093" y="1731158"/>
                  <a:pt x="146339" y="1713550"/>
                  <a:pt x="148547" y="1696994"/>
                </a:cubicBezTo>
                <a:cubicBezTo>
                  <a:pt x="151833" y="1672347"/>
                  <a:pt x="150754" y="1646977"/>
                  <a:pt x="156785" y="1622854"/>
                </a:cubicBezTo>
                <a:cubicBezTo>
                  <a:pt x="159186" y="1613249"/>
                  <a:pt x="167768" y="1606378"/>
                  <a:pt x="173260" y="1598140"/>
                </a:cubicBezTo>
                <a:cubicBezTo>
                  <a:pt x="176006" y="1581664"/>
                  <a:pt x="174714" y="1563976"/>
                  <a:pt x="181498" y="1548713"/>
                </a:cubicBezTo>
                <a:cubicBezTo>
                  <a:pt x="186230" y="1538067"/>
                  <a:pt x="201002" y="1534420"/>
                  <a:pt x="206212" y="1524000"/>
                </a:cubicBezTo>
                <a:cubicBezTo>
                  <a:pt x="239296" y="1457832"/>
                  <a:pt x="186602" y="1501376"/>
                  <a:pt x="239163" y="1466335"/>
                </a:cubicBezTo>
                <a:cubicBezTo>
                  <a:pt x="241909" y="1458097"/>
                  <a:pt x="245517" y="1450098"/>
                  <a:pt x="247401" y="1441621"/>
                </a:cubicBezTo>
                <a:cubicBezTo>
                  <a:pt x="250544" y="1427477"/>
                  <a:pt x="256303" y="1376913"/>
                  <a:pt x="263876" y="1359243"/>
                </a:cubicBezTo>
                <a:cubicBezTo>
                  <a:pt x="267776" y="1350143"/>
                  <a:pt x="274860" y="1342767"/>
                  <a:pt x="280352" y="1334529"/>
                </a:cubicBezTo>
                <a:cubicBezTo>
                  <a:pt x="283098" y="1323545"/>
                  <a:pt x="286134" y="1312630"/>
                  <a:pt x="288590" y="1301578"/>
                </a:cubicBezTo>
                <a:cubicBezTo>
                  <a:pt x="291627" y="1287910"/>
                  <a:pt x="292400" y="1273672"/>
                  <a:pt x="296828" y="1260389"/>
                </a:cubicBezTo>
                <a:cubicBezTo>
                  <a:pt x="300711" y="1248739"/>
                  <a:pt x="308742" y="1238840"/>
                  <a:pt x="313303" y="1227438"/>
                </a:cubicBezTo>
                <a:cubicBezTo>
                  <a:pt x="319753" y="1211313"/>
                  <a:pt x="320844" y="1192903"/>
                  <a:pt x="329779" y="1178011"/>
                </a:cubicBezTo>
                <a:cubicBezTo>
                  <a:pt x="361557" y="1125048"/>
                  <a:pt x="344886" y="1149630"/>
                  <a:pt x="379206" y="1103870"/>
                </a:cubicBezTo>
                <a:cubicBezTo>
                  <a:pt x="381952" y="1092886"/>
                  <a:pt x="381164" y="1080339"/>
                  <a:pt x="387444" y="1070919"/>
                </a:cubicBezTo>
                <a:cubicBezTo>
                  <a:pt x="392936" y="1062681"/>
                  <a:pt x="404551" y="1060781"/>
                  <a:pt x="412157" y="1054443"/>
                </a:cubicBezTo>
                <a:cubicBezTo>
                  <a:pt x="421107" y="1046985"/>
                  <a:pt x="429289" y="1038574"/>
                  <a:pt x="436871" y="1029729"/>
                </a:cubicBezTo>
                <a:cubicBezTo>
                  <a:pt x="507905" y="946858"/>
                  <a:pt x="421044" y="1034680"/>
                  <a:pt x="486298" y="980302"/>
                </a:cubicBezTo>
                <a:cubicBezTo>
                  <a:pt x="495248" y="972844"/>
                  <a:pt x="501532" y="962360"/>
                  <a:pt x="511012" y="955589"/>
                </a:cubicBezTo>
                <a:cubicBezTo>
                  <a:pt x="543525" y="932366"/>
                  <a:pt x="570203" y="935859"/>
                  <a:pt x="609866" y="922638"/>
                </a:cubicBezTo>
                <a:cubicBezTo>
                  <a:pt x="634579" y="914400"/>
                  <a:pt x="658734" y="904242"/>
                  <a:pt x="684006" y="897924"/>
                </a:cubicBezTo>
                <a:cubicBezTo>
                  <a:pt x="700728" y="893743"/>
                  <a:pt x="725125" y="888539"/>
                  <a:pt x="741671" y="881448"/>
                </a:cubicBezTo>
                <a:cubicBezTo>
                  <a:pt x="812928" y="850910"/>
                  <a:pt x="741377" y="876055"/>
                  <a:pt x="799336" y="856735"/>
                </a:cubicBezTo>
                <a:cubicBezTo>
                  <a:pt x="807574" y="851243"/>
                  <a:pt x="815194" y="844687"/>
                  <a:pt x="824049" y="840259"/>
                </a:cubicBezTo>
                <a:cubicBezTo>
                  <a:pt x="831816" y="836376"/>
                  <a:pt x="841982" y="837446"/>
                  <a:pt x="848763" y="832021"/>
                </a:cubicBezTo>
                <a:cubicBezTo>
                  <a:pt x="856494" y="825836"/>
                  <a:pt x="855935" y="810691"/>
                  <a:pt x="865239" y="807308"/>
                </a:cubicBezTo>
                <a:cubicBezTo>
                  <a:pt x="888607" y="798810"/>
                  <a:pt x="914666" y="801816"/>
                  <a:pt x="939379" y="799070"/>
                </a:cubicBezTo>
                <a:cubicBezTo>
                  <a:pt x="998251" y="710763"/>
                  <a:pt x="906573" y="844778"/>
                  <a:pt x="980568" y="749643"/>
                </a:cubicBezTo>
                <a:cubicBezTo>
                  <a:pt x="992725" y="734013"/>
                  <a:pt x="1002536" y="716692"/>
                  <a:pt x="1013520" y="700216"/>
                </a:cubicBezTo>
                <a:lnTo>
                  <a:pt x="1029995" y="675502"/>
                </a:lnTo>
                <a:cubicBezTo>
                  <a:pt x="1032741" y="653535"/>
                  <a:pt x="1030667" y="630405"/>
                  <a:pt x="1038233" y="609600"/>
                </a:cubicBezTo>
                <a:cubicBezTo>
                  <a:pt x="1042214" y="598651"/>
                  <a:pt x="1055489" y="593836"/>
                  <a:pt x="1062947" y="584886"/>
                </a:cubicBezTo>
                <a:cubicBezTo>
                  <a:pt x="1086337" y="556817"/>
                  <a:pt x="1074453" y="556904"/>
                  <a:pt x="1104136" y="527221"/>
                </a:cubicBezTo>
                <a:cubicBezTo>
                  <a:pt x="1106570" y="524787"/>
                  <a:pt x="1153382" y="489774"/>
                  <a:pt x="1161801" y="486032"/>
                </a:cubicBezTo>
                <a:cubicBezTo>
                  <a:pt x="1177671" y="478979"/>
                  <a:pt x="1194380" y="473768"/>
                  <a:pt x="1211228" y="469556"/>
                </a:cubicBezTo>
                <a:lnTo>
                  <a:pt x="1277130" y="453081"/>
                </a:lnTo>
                <a:cubicBezTo>
                  <a:pt x="1313977" y="397810"/>
                  <a:pt x="1270571" y="451961"/>
                  <a:pt x="1318320" y="420129"/>
                </a:cubicBezTo>
                <a:cubicBezTo>
                  <a:pt x="1328013" y="413667"/>
                  <a:pt x="1334017" y="402793"/>
                  <a:pt x="1343033" y="395416"/>
                </a:cubicBezTo>
                <a:cubicBezTo>
                  <a:pt x="1364286" y="378028"/>
                  <a:pt x="1408936" y="345989"/>
                  <a:pt x="1408936" y="345989"/>
                </a:cubicBezTo>
                <a:cubicBezTo>
                  <a:pt x="1417174" y="332259"/>
                  <a:pt x="1425053" y="318308"/>
                  <a:pt x="1433649" y="304800"/>
                </a:cubicBezTo>
                <a:cubicBezTo>
                  <a:pt x="1444280" y="288094"/>
                  <a:pt x="1466601" y="255373"/>
                  <a:pt x="1466601" y="255373"/>
                </a:cubicBezTo>
                <a:lnTo>
                  <a:pt x="1483076" y="205946"/>
                </a:lnTo>
                <a:cubicBezTo>
                  <a:pt x="1491333" y="181176"/>
                  <a:pt x="1490046" y="177812"/>
                  <a:pt x="1507790" y="156519"/>
                </a:cubicBezTo>
                <a:cubicBezTo>
                  <a:pt x="1515248" y="147569"/>
                  <a:pt x="1524265" y="140043"/>
                  <a:pt x="1532503" y="131805"/>
                </a:cubicBezTo>
                <a:cubicBezTo>
                  <a:pt x="1537995" y="118075"/>
                  <a:pt x="1539155" y="101668"/>
                  <a:pt x="1548979" y="90616"/>
                </a:cubicBezTo>
                <a:cubicBezTo>
                  <a:pt x="1562134" y="75816"/>
                  <a:pt x="1581930" y="68649"/>
                  <a:pt x="1598406" y="57665"/>
                </a:cubicBezTo>
                <a:cubicBezTo>
                  <a:pt x="1634770" y="33422"/>
                  <a:pt x="1613411" y="43131"/>
                  <a:pt x="1664309" y="32951"/>
                </a:cubicBezTo>
                <a:cubicBezTo>
                  <a:pt x="1695484" y="12167"/>
                  <a:pt x="1682021" y="23476"/>
                  <a:pt x="170549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040130" y="2644346"/>
            <a:ext cx="1400432" cy="32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23"/>
          </p:cNvCxnSpPr>
          <p:nvPr/>
        </p:nvCxnSpPr>
        <p:spPr>
          <a:xfrm flipV="1">
            <a:off x="8081319" y="3278659"/>
            <a:ext cx="453081" cy="82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3"/>
          </p:cNvCxnSpPr>
          <p:nvPr/>
        </p:nvCxnSpPr>
        <p:spPr>
          <a:xfrm>
            <a:off x="9415849" y="2669059"/>
            <a:ext cx="24713" cy="15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22"/>
          </p:cNvCxnSpPr>
          <p:nvPr/>
        </p:nvCxnSpPr>
        <p:spPr>
          <a:xfrm>
            <a:off x="8509686" y="3303373"/>
            <a:ext cx="24714" cy="9061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550610" y="3756454"/>
            <a:ext cx="922638" cy="823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87348" y="36644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dt</a:t>
            </a:r>
            <a:endParaRPr lang="en-US" sz="2400" dirty="0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66866" y="1415293"/>
            <a:ext cx="2728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u="sng" dirty="0"/>
              <a:t>Predator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6866" y="2096169"/>
                <a:ext cx="3447585" cy="818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6" y="2096169"/>
                <a:ext cx="3447585" cy="81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8404449" y="3186702"/>
            <a:ext cx="234827" cy="2141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862702" y="4873350"/>
            <a:ext cx="234827" cy="2141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97529" y="4772420"/>
            <a:ext cx="256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Current State of System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7962" y="5830653"/>
            <a:ext cx="9392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Use state of the system (</a:t>
            </a:r>
            <a:r>
              <a:rPr lang="en-US" sz="2400" b="1" i="1" dirty="0" err="1" smtClean="0"/>
              <a:t>N</a:t>
            </a:r>
            <a:r>
              <a:rPr lang="en-US" sz="2400" b="1" i="1" baseline="30000" dirty="0" err="1" smtClean="0"/>
              <a:t>t</a:t>
            </a:r>
            <a:r>
              <a:rPr lang="en-US" sz="2400" b="1" i="1" dirty="0" smtClean="0"/>
              <a:t> and P</a:t>
            </a:r>
            <a:r>
              <a:rPr lang="en-US" sz="2400" b="1" i="1" baseline="30000" dirty="0" smtClean="0"/>
              <a:t>t</a:t>
            </a:r>
            <a:r>
              <a:rPr lang="en-US" sz="2400" b="1" i="1" dirty="0" smtClean="0"/>
              <a:t>) at time t to estimate state of system (</a:t>
            </a:r>
            <a:r>
              <a:rPr lang="en-US" sz="2400" b="1" i="1" dirty="0" err="1"/>
              <a:t>P</a:t>
            </a:r>
            <a:r>
              <a:rPr lang="en-US" sz="2400" b="1" i="1" baseline="30000" dirty="0" err="1" smtClean="0"/>
              <a:t>t+dt</a:t>
            </a:r>
            <a:r>
              <a:rPr lang="en-US" sz="2400" b="1" i="1" dirty="0" smtClean="0"/>
              <a:t>) at time </a:t>
            </a:r>
            <a:r>
              <a:rPr lang="en-US" sz="2400" b="1" i="1" dirty="0" err="1" smtClean="0"/>
              <a:t>t+dt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9966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14601" y="304800"/>
            <a:ext cx="7496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/>
              <a:t>Lotka-Volterra Model of Predation (1926)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14762" y="1412876"/>
            <a:ext cx="952314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dirty="0"/>
              <a:t>Solution requires solving both equations simultaneously for each time step 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014762" y="5310226"/>
            <a:ext cx="80938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 b="1" i="1" dirty="0"/>
              <a:t>Solution is very unstable with large </a:t>
            </a:r>
            <a:r>
              <a:rPr lang="en-US" altLang="en-US" sz="3200" b="1" i="1" dirty="0" err="1"/>
              <a:t>timesteps</a:t>
            </a:r>
            <a:endParaRPr lang="en-US" alt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01704" y="2784629"/>
                <a:ext cx="5684826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Ƭ </m:t>
                          </m:r>
                          <m:sSup>
                            <m:sSup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04" y="2784629"/>
                <a:ext cx="568482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01704" y="3579222"/>
                <a:ext cx="5526834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04" y="3579222"/>
                <a:ext cx="5526834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655243"/>
              </p:ext>
            </p:extLst>
          </p:nvPr>
        </p:nvGraphicFramePr>
        <p:xfrm>
          <a:off x="1933729" y="587152"/>
          <a:ext cx="7778681" cy="5632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971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301315"/>
              </p:ext>
            </p:extLst>
          </p:nvPr>
        </p:nvGraphicFramePr>
        <p:xfrm>
          <a:off x="1342768" y="560173"/>
          <a:ext cx="10041924" cy="590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16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1085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Capybara vs Jaguar in Brazil</vt:lpstr>
      <vt:lpstr>Predator-Prey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VBA Loops</vt:lpstr>
      <vt:lpstr>Max and Min Tracking Variables</vt:lpstr>
      <vt:lpstr>Max and Min Tracking Variables</vt:lpstr>
      <vt:lpstr>PowerPoint Presentation</vt:lpstr>
      <vt:lpstr>Using Models to Study System Behavior</vt:lpstr>
      <vt:lpstr>Student’s Typical Lab Work</vt:lpstr>
      <vt:lpstr>Conveying Information Through Graphs</vt:lpstr>
      <vt:lpstr>Conveying Information Through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Batchelor</dc:creator>
  <cp:lastModifiedBy>William Batchelor</cp:lastModifiedBy>
  <cp:revision>26</cp:revision>
  <cp:lastPrinted>2022-08-22T19:25:41Z</cp:lastPrinted>
  <dcterms:created xsi:type="dcterms:W3CDTF">2020-08-26T19:36:39Z</dcterms:created>
  <dcterms:modified xsi:type="dcterms:W3CDTF">2022-08-22T19:33:13Z</dcterms:modified>
</cp:coreProperties>
</file>