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62" r:id="rId3"/>
    <p:sldId id="285" r:id="rId4"/>
    <p:sldId id="296" r:id="rId5"/>
    <p:sldId id="29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Karla" pitchFamily="2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52"/>
    <a:srgbClr val="00AE9D"/>
    <a:srgbClr val="1B133F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0B5336-4AEB-4F78-9ACD-41CD922EA7EE}">
  <a:tblStyle styleId="{9E0B5336-4AEB-4F78-9ACD-41CD922EA7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2" autoAdjust="0"/>
  </p:normalViewPr>
  <p:slideViewPr>
    <p:cSldViewPr>
      <p:cViewPr varScale="1">
        <p:scale>
          <a:sx n="93" d="100"/>
          <a:sy n="93" d="100"/>
        </p:scale>
        <p:origin x="8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8647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n-US" sz="2000" dirty="0"/>
              <a:t>In 1991 the PowerBook 100 became the worlds first modern laptop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40mb Hard drive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8mb RAM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2500$</a:t>
            </a:r>
            <a:endParaRPr lang="en-US"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They</a:t>
            </a:r>
            <a:r>
              <a:rPr lang="en-US" baseline="0" dirty="0"/>
              <a:t> are often used in offices and in big companies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Topics Presentation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11693" y="3409950"/>
            <a:ext cx="165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 by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Mohtshim Ali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83377-79A9-46E6-9352-33E6736023B5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x-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393746" y="1151581"/>
            <a:ext cx="4648200" cy="10903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br>
              <a:rPr lang="en" dirty="0">
                <a:solidFill>
                  <a:srgbClr val="ABE33F"/>
                </a:solidFill>
              </a:rPr>
            </a:br>
            <a:endParaRPr lang="en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306C1-CA09-4F83-BEAF-22DCE7422E6A}"/>
              </a:ext>
            </a:extLst>
          </p:cNvPr>
          <p:cNvSpPr txBox="1"/>
          <p:nvPr/>
        </p:nvSpPr>
        <p:spPr>
          <a:xfrm>
            <a:off x="381000" y="1803732"/>
            <a:ext cx="3449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4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Functions in Classification.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4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Classification Works?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4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 and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4C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6EDC71-1399-47BD-BA67-75D077CA2217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x-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3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65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Loss Function in Classification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50" y="1504050"/>
            <a:ext cx="7979700" cy="30489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Loss Function that is used in classification is as followed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Cross Entropy Loss: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Cross-entropy will calculate a score that summarizes the average difference between the actual and predicted probability distributions for predicting class 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Hinge Loss: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Hinge Loss in binary classification is where the target values are in the set {-1, 1}.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Squared Hinge Loss.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74106-36F2-44DA-810C-14102B23551B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7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35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How Classification Works?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74B5920D-1099-4733-BF09-A404C2CA2749}"/>
              </a:ext>
            </a:extLst>
          </p:cNvPr>
          <p:cNvSpPr txBox="1">
            <a:spLocks/>
          </p:cNvSpPr>
          <p:nvPr/>
        </p:nvSpPr>
        <p:spPr>
          <a:xfrm>
            <a:off x="582150" y="1504950"/>
            <a:ext cx="7979700" cy="24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machine learning, classification refers to a predictive modeling problem where a class label is predicted for a given example of input data. Main part in classification is label encoding. There are four main types of classification which are as follows.</a:t>
            </a:r>
          </a:p>
          <a:p>
            <a:pPr marL="342900" indent="-342900"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Classification.</a:t>
            </a:r>
          </a:p>
          <a:p>
            <a:pPr marL="342900" indent="-342900"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Multi-Class Classification.</a:t>
            </a:r>
          </a:p>
          <a:p>
            <a:pPr marL="342900" indent="-342900"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Classification.</a:t>
            </a:r>
          </a:p>
          <a:p>
            <a:pPr marL="342900" indent="-342900"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Imbalances Classification.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7DA16-94E8-49F8-BA9F-FE77D3D9A50E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75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9DE3-6777-43DF-B3E7-35E95ED5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19" y="361950"/>
            <a:ext cx="7370700" cy="675933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Confusion Matrix and Accuracy</a:t>
            </a:r>
            <a:endParaRPr lang="x-none" dirty="0">
              <a:latin typeface="Calibr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1C95B-DE67-471D-9134-EF0ED495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24" y="1534352"/>
            <a:ext cx="7677976" cy="3170998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Confusion matrix is an N x N matrix used for evaluating the performance of a classification model, where N is the number of target classes.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D50CB-61AC-433A-BD4D-711225B69E6F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x-none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77C4F897-E86D-4120-922B-6568DE964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95550"/>
            <a:ext cx="2566988" cy="184551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4B7DAE-C600-466F-A537-E5EBD5188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34" y="2599791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25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25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calus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bevel/>
          <a:tailEnd type="arrow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218</Words>
  <Application>Microsoft Office PowerPoint</Application>
  <PresentationFormat>On-screen Show (16:9)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Raleway</vt:lpstr>
      <vt:lpstr>Wingdings</vt:lpstr>
      <vt:lpstr>Karla</vt:lpstr>
      <vt:lpstr>Arial</vt:lpstr>
      <vt:lpstr>Calibri</vt:lpstr>
      <vt:lpstr>Escalus template</vt:lpstr>
      <vt:lpstr>Topics Presentation</vt:lpstr>
      <vt:lpstr>Contents </vt:lpstr>
      <vt:lpstr>Loss Function in Classification</vt:lpstr>
      <vt:lpstr>How Classification Works?</vt:lpstr>
      <vt:lpstr>Confusion Matrix and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Laptops and their comparison</dc:title>
  <dc:creator>Mohtshim</dc:creator>
  <cp:lastModifiedBy>01-132172-016</cp:lastModifiedBy>
  <cp:revision>133</cp:revision>
  <dcterms:modified xsi:type="dcterms:W3CDTF">2021-12-27T15:59:28Z</dcterms:modified>
</cp:coreProperties>
</file>