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2" r:id="rId3"/>
    <p:sldId id="285" r:id="rId4"/>
    <p:sldId id="296" r:id="rId5"/>
    <p:sldId id="298" r:id="rId6"/>
    <p:sldId id="29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52"/>
    <a:srgbClr val="00AE9D"/>
    <a:srgbClr val="1B133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0B5336-4AEB-4F78-9ACD-41CD922EA7EE}">
  <a:tblStyle styleId="{9E0B5336-4AEB-4F78-9ACD-41CD922EA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2" autoAdjust="0"/>
  </p:normalViewPr>
  <p:slideViewPr>
    <p:cSldViewPr>
      <p:cViewPr varScale="1">
        <p:scale>
          <a:sx n="91" d="100"/>
          <a:sy n="91" d="100"/>
        </p:scale>
        <p:origin x="6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864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/>
              <a:t>In 1991 the PowerBook 100 became the worlds first modern laptop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40mb Hard drive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8mb 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2500$</a:t>
            </a:r>
            <a:endParaRPr lang="en-US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They</a:t>
            </a:r>
            <a:r>
              <a:rPr lang="en-US" baseline="0" dirty="0"/>
              <a:t> are often used in offices and in big companies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Topics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1693" y="3409950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 by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Mohtshim Ali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83377-79A9-46E6-9352-33E6736023B5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x-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393746" y="1151581"/>
            <a:ext cx="4648200" cy="10903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br>
              <a:rPr lang="en" dirty="0">
                <a:solidFill>
                  <a:srgbClr val="ABE33F"/>
                </a:solidFill>
              </a:rPr>
            </a:br>
            <a:endParaRPr lang="en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306C1-CA09-4F83-BEAF-22DCE7422E6A}"/>
              </a:ext>
            </a:extLst>
          </p:cNvPr>
          <p:cNvSpPr txBox="1"/>
          <p:nvPr/>
        </p:nvSpPr>
        <p:spPr>
          <a:xfrm>
            <a:off x="381000" y="1803732"/>
            <a:ext cx="2489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4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4C5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 and Boosting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4C5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6EDC71-1399-47BD-BA67-75D077CA2217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x-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Ensemble Learning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50" y="1504050"/>
            <a:ext cx="7979700" cy="30489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Emsembles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techniques combines individual models together to improve the stability and predictive power of the model. Its combines different machine learning models to make one predictive model which has a low variance.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74106-36F2-44DA-810C-14102B23551B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BC4D-7F32-49AE-ADE2-08B6FE7D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37" y="2523831"/>
            <a:ext cx="608732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How Bagging </a:t>
            </a:r>
            <a:r>
              <a:rPr lang="en-US" dirty="0">
                <a:latin typeface="Calibri" pitchFamily="34" charset="0"/>
              </a:rPr>
              <a:t>works?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7DA16-94E8-49F8-BA9F-FE77D3D9A50E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x-non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5F6E1-E603-4C55-81EC-48122267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3470"/>
            <a:ext cx="5916130" cy="29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9DE3-6777-43DF-B3E7-35E95ED5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19" y="361950"/>
            <a:ext cx="7370700" cy="675933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How Boosting works?</a:t>
            </a:r>
            <a:endParaRPr lang="x-none" dirty="0">
              <a:latin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D50CB-61AC-433A-BD4D-711225B69E6F}"/>
              </a:ext>
            </a:extLst>
          </p:cNvPr>
          <p:cNvSpPr txBox="1"/>
          <p:nvPr/>
        </p:nvSpPr>
        <p:spPr>
          <a:xfrm>
            <a:off x="8153400" y="47053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714B3-B2DF-4C0E-813F-93974D3FD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4A55A-6434-4190-AF52-BAFEBC8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9" y="1495850"/>
            <a:ext cx="69918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D32F-532F-4A4C-967F-C9861DAB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stacking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881B0-72F4-4286-856B-9EFCA5AB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28750"/>
            <a:ext cx="5966095" cy="31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084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bevel/>
          <a:tailEnd type="arrow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94</Words>
  <Application>Microsoft Office PowerPoint</Application>
  <PresentationFormat>On-screen Show (16:9)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Wingdings</vt:lpstr>
      <vt:lpstr>Karla</vt:lpstr>
      <vt:lpstr>Raleway</vt:lpstr>
      <vt:lpstr>Arial</vt:lpstr>
      <vt:lpstr>Escalus template</vt:lpstr>
      <vt:lpstr>Topics Presentation</vt:lpstr>
      <vt:lpstr>Contents </vt:lpstr>
      <vt:lpstr>Ensemble Learning</vt:lpstr>
      <vt:lpstr>How Bagging works?</vt:lpstr>
      <vt:lpstr>How Boosting works?</vt:lpstr>
      <vt:lpstr>How stacking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Laptops and their comparison</dc:title>
  <dc:creator>Mohtshim</dc:creator>
  <cp:lastModifiedBy>01-132172-016</cp:lastModifiedBy>
  <cp:revision>139</cp:revision>
  <dcterms:modified xsi:type="dcterms:W3CDTF">2022-01-10T14:56:06Z</dcterms:modified>
</cp:coreProperties>
</file>