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0F770B-93A8-495F-A088-5605ADB83DBE}">
          <p14:sldIdLst>
            <p14:sldId id="256"/>
            <p14:sldId id="257"/>
            <p14:sldId id="258"/>
            <p14:sldId id="261"/>
            <p14:sldId id="262"/>
            <p14:sldId id="263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82" autoAdjust="0"/>
    <p:restoredTop sz="94660"/>
  </p:normalViewPr>
  <p:slideViewPr>
    <p:cSldViewPr snapToGrid="0">
      <p:cViewPr varScale="1">
        <p:scale>
          <a:sx n="64" d="100"/>
          <a:sy n="64" d="100"/>
        </p:scale>
        <p:origin x="4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F2DD-5D74-4300-BDB4-97C1BE1F35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EF2-F76A-442B-8B61-425218F6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5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F2DD-5D74-4300-BDB4-97C1BE1F35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EF2-F76A-442B-8B61-425218F6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7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F2DD-5D74-4300-BDB4-97C1BE1F35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EF2-F76A-442B-8B61-425218F6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5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F2DD-5D74-4300-BDB4-97C1BE1F35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EF2-F76A-442B-8B61-425218F6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F2DD-5D74-4300-BDB4-97C1BE1F35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EF2-F76A-442B-8B61-425218F6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F2DD-5D74-4300-BDB4-97C1BE1F35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EF2-F76A-442B-8B61-425218F6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3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F2DD-5D74-4300-BDB4-97C1BE1F35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EF2-F76A-442B-8B61-425218F6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2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F2DD-5D74-4300-BDB4-97C1BE1F35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EF2-F76A-442B-8B61-425218F6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4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F2DD-5D74-4300-BDB4-97C1BE1F35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EF2-F76A-442B-8B61-425218F6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9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F2DD-5D74-4300-BDB4-97C1BE1F35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EF2-F76A-442B-8B61-425218F6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1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F2DD-5D74-4300-BDB4-97C1BE1F35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DEF2-F76A-442B-8B61-425218F6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F2DD-5D74-4300-BDB4-97C1BE1F35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DEF2-F76A-442B-8B61-425218F6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react" TargetMode="External"/><Relationship Id="rId7" Type="http://schemas.openxmlformats.org/officeDocument/2006/relationships/hyperlink" Target="https://ionicframework.com/docs/theming/platform-styles" TargetMode="External"/><Relationship Id="rId2" Type="http://schemas.openxmlformats.org/officeDocument/2006/relationships/hyperlink" Target="https://ionicframework.com/docs/angular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onicframework.com/docs/intro/cdn" TargetMode="External"/><Relationship Id="rId5" Type="http://schemas.openxmlformats.org/officeDocument/2006/relationships/hyperlink" Target="https://ionicframework.com/docs/react/overview" TargetMode="External"/><Relationship Id="rId4" Type="http://schemas.openxmlformats.org/officeDocument/2006/relationships/hyperlink" Target="https://ionicframework.com/docs/vue/overvie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reference/glossary#web-standar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reference/glossary#no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64296"/>
            <a:ext cx="8136835" cy="188843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IONIC PRESENTATION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348" y="4760843"/>
            <a:ext cx="8547652" cy="1630018"/>
          </a:xfrm>
        </p:spPr>
        <p:txBody>
          <a:bodyPr/>
          <a:lstStyle/>
          <a:p>
            <a:pPr algn="l"/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Mohuya Banerjee</a:t>
            </a:r>
          </a:p>
          <a:p>
            <a:pPr algn="l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Designation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Developer 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621" y="224117"/>
            <a:ext cx="4266667" cy="1161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34" y="1368385"/>
            <a:ext cx="1159565" cy="115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8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OVERVIEW:-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Ionic.</a:t>
            </a:r>
          </a:p>
          <a:p>
            <a:r>
              <a:rPr lang="en-US" dirty="0" smtClean="0"/>
              <a:t>Benefits of Ionic.</a:t>
            </a:r>
          </a:p>
          <a:p>
            <a:r>
              <a:rPr lang="en-US" dirty="0" smtClean="0"/>
              <a:t>Ionic advantages.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Pre-requisites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Softwares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/>
              <a:t>How to setup an Ionic App.</a:t>
            </a:r>
          </a:p>
          <a:p>
            <a:r>
              <a:rPr lang="en-US" dirty="0" smtClean="0"/>
              <a:t>App Structure.</a:t>
            </a:r>
          </a:p>
          <a:p>
            <a:r>
              <a:rPr lang="en-US" dirty="0" smtClean="0"/>
              <a:t>Deployment.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0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Introduction to IONIC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Ionic is an open source UI toolkit for building performant, high-quality mobile and desktop apps using web technologies — HTML, CSS, and JavaScript — with integrations for popular frameworks like </a:t>
            </a:r>
            <a:r>
              <a:rPr lang="en-US" sz="2400" dirty="0">
                <a:hlinkClick r:id="rId2"/>
              </a:rPr>
              <a:t>Angular</a:t>
            </a:r>
            <a:r>
              <a:rPr lang="en-US" sz="2400" dirty="0"/>
              <a:t>, </a:t>
            </a:r>
            <a:r>
              <a:rPr lang="en-US" sz="2400" dirty="0">
                <a:hlinkClick r:id="rId3"/>
              </a:rPr>
              <a:t>React</a:t>
            </a:r>
            <a:r>
              <a:rPr lang="en-US" sz="2400" dirty="0"/>
              <a:t>, and </a:t>
            </a:r>
            <a:r>
              <a:rPr lang="en-US" sz="2400" dirty="0" err="1">
                <a:hlinkClick r:id="rId4"/>
              </a:rPr>
              <a:t>Vue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Ionic </a:t>
            </a:r>
            <a:r>
              <a:rPr lang="en-US" sz="2400" dirty="0"/>
              <a:t>6 supports Angular 12</a:t>
            </a:r>
            <a:r>
              <a:rPr lang="en-US" sz="2400" dirty="0" smtClean="0"/>
              <a:t>+. Update </a:t>
            </a:r>
            <a:r>
              <a:rPr lang="en-US" sz="2400" dirty="0"/>
              <a:t>to the latest version of </a:t>
            </a:r>
            <a:r>
              <a:rPr lang="en-US" sz="2400" dirty="0" smtClean="0"/>
              <a:t>Angular.</a:t>
            </a:r>
          </a:p>
          <a:p>
            <a:r>
              <a:rPr lang="en-US" sz="2400" dirty="0"/>
              <a:t>Ionic focuses on the frontend UX and UI interaction of an app — UI controls, interactions, gestures, animations. It's easy to learn, and integrates with other libraries or frameworks, such as </a:t>
            </a:r>
            <a:r>
              <a:rPr lang="en-US" sz="2400" dirty="0">
                <a:hlinkClick r:id="rId2"/>
              </a:rPr>
              <a:t>Angular</a:t>
            </a:r>
            <a:r>
              <a:rPr lang="en-US" sz="2400" dirty="0"/>
              <a:t>, </a:t>
            </a:r>
            <a:r>
              <a:rPr lang="en-US" sz="2400" dirty="0">
                <a:hlinkClick r:id="rId5"/>
              </a:rPr>
              <a:t>React</a:t>
            </a:r>
            <a:r>
              <a:rPr lang="en-US" sz="2400" dirty="0"/>
              <a:t>, or </a:t>
            </a:r>
            <a:r>
              <a:rPr lang="en-US" sz="2400" dirty="0" err="1">
                <a:hlinkClick r:id="rId4"/>
              </a:rPr>
              <a:t>Vue</a:t>
            </a:r>
            <a:r>
              <a:rPr lang="en-US" sz="2400" dirty="0"/>
              <a:t>. Alternatively, it can be used standalone without any frontend framework using a simple </a:t>
            </a:r>
            <a:r>
              <a:rPr lang="en-US" sz="2400" dirty="0">
                <a:hlinkClick r:id="rId6"/>
              </a:rPr>
              <a:t>script include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Ionic is the only mobile app stack that enables web developers to build apps for all major app stores and the mobile web from a single codebase. And with </a:t>
            </a:r>
            <a:r>
              <a:rPr lang="en-US" sz="2400" dirty="0">
                <a:hlinkClick r:id="rId7"/>
              </a:rPr>
              <a:t>Adaptive Styling</a:t>
            </a:r>
            <a:r>
              <a:rPr lang="en-US" sz="2400" dirty="0"/>
              <a:t>, Ionic apps look and feel at home on every device.</a:t>
            </a:r>
          </a:p>
        </p:txBody>
      </p:sp>
    </p:spTree>
    <p:extLst>
      <p:ext uri="{BB962C8B-B14F-4D97-AF65-F5344CB8AC3E}">
        <p14:creationId xmlns:p14="http://schemas.microsoft.com/office/powerpoint/2010/main" val="410727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solidFill>
                  <a:srgbClr val="002060"/>
                </a:solidFill>
              </a:rPr>
              <a:t>Benefits</a:t>
            </a:r>
            <a:r>
              <a:rPr lang="en-US" b="1" u="sng" dirty="0" smtClean="0">
                <a:solidFill>
                  <a:srgbClr val="002060"/>
                </a:solidFill>
              </a:rPr>
              <a:t> of Ionic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One codebase, running everywhere.</a:t>
            </a:r>
          </a:p>
          <a:p>
            <a:r>
              <a:rPr lang="en-US" sz="2400" dirty="0" smtClean="0"/>
              <a:t>A focus on performance.</a:t>
            </a:r>
          </a:p>
          <a:p>
            <a:r>
              <a:rPr lang="en-US" sz="2400" dirty="0" smtClean="0"/>
              <a:t>Clean, simple, and functional design.</a:t>
            </a:r>
          </a:p>
          <a:p>
            <a:r>
              <a:rPr lang="en-US" sz="2400" dirty="0" smtClean="0"/>
              <a:t>Native and Web optimized.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8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</a:rPr>
              <a:t>Ionic advantages</a:t>
            </a:r>
            <a:endParaRPr lang="en-US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661"/>
            <a:ext cx="10515600" cy="5297556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u="sng" dirty="0" smtClean="0">
                <a:solidFill>
                  <a:srgbClr val="7030A0"/>
                </a:solidFill>
              </a:rPr>
              <a:t>Cross-platform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8000" dirty="0"/>
              <a:t>Build and deploy apps that work across multiple platforms, such as native iOS,   Android, desktop, and the web as a Progressive Web App - all with one code base. </a:t>
            </a:r>
            <a:r>
              <a:rPr lang="en-US" sz="8000" dirty="0"/>
              <a:t>Write once, run </a:t>
            </a:r>
            <a:r>
              <a:rPr lang="en-US" sz="8000" dirty="0" smtClean="0"/>
              <a:t>anywhere</a:t>
            </a:r>
            <a:endParaRPr lang="en-US" sz="8000" b="1" dirty="0" smtClean="0"/>
          </a:p>
          <a:p>
            <a:r>
              <a:rPr lang="en-US" sz="8000" b="1" u="sng" dirty="0">
                <a:solidFill>
                  <a:srgbClr val="7030A0"/>
                </a:solidFill>
              </a:rPr>
              <a:t>Web Standards-based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8000" dirty="0" smtClean="0"/>
              <a:t>Ionic is built on top of reliable, </a:t>
            </a:r>
            <a:r>
              <a:rPr lang="en-US" sz="8000" dirty="0" smtClean="0">
                <a:hlinkClick r:id="rId2"/>
              </a:rPr>
              <a:t>standardized web technologies</a:t>
            </a:r>
            <a:r>
              <a:rPr lang="en-US" sz="8000" dirty="0" smtClean="0"/>
              <a:t>: HTML, CSS, and JavaScript, using modern Web APIs such as Custom Elements and Shadow DOM. Because of this, Ionic components have a stable API, and aren't at the whim of a single platform vendor.</a:t>
            </a:r>
            <a:endParaRPr lang="en-US" sz="8000" b="1" dirty="0" smtClean="0"/>
          </a:p>
          <a:p>
            <a:r>
              <a:rPr lang="en-US" sz="8000" b="1" u="sng" dirty="0" smtClean="0">
                <a:solidFill>
                  <a:srgbClr val="7030A0"/>
                </a:solidFill>
              </a:rPr>
              <a:t>Beautiful Design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7600" dirty="0" smtClean="0"/>
              <a:t>Clean</a:t>
            </a:r>
            <a:r>
              <a:rPr lang="en-US" sz="7600" dirty="0"/>
              <a:t>, simple, and functional. Ionic is designed to work and display beautifully out-of-the-box across all platforms. Start with pre-designed components, typography, interactive paradigms, and a gorgeous (yet extensible) base theme.</a:t>
            </a:r>
            <a:endParaRPr lang="en-US" sz="7600" b="1" dirty="0">
              <a:solidFill>
                <a:srgbClr val="FF0000"/>
              </a:solidFill>
            </a:endParaRPr>
          </a:p>
          <a:p>
            <a:r>
              <a:rPr lang="en-US" sz="8000" b="1" u="sng" dirty="0" smtClean="0">
                <a:solidFill>
                  <a:srgbClr val="7030A0"/>
                </a:solidFill>
              </a:rPr>
              <a:t>Simplicity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7600" dirty="0"/>
              <a:t>Ionic is built with simplicity in mind, so that creating apps is enjoyable, easy to learn, and accessible to just about anyone with web development </a:t>
            </a:r>
            <a:r>
              <a:rPr lang="en-US" sz="7600"/>
              <a:t>skills</a:t>
            </a:r>
            <a:r>
              <a:rPr lang="en-US" sz="7600" smtClean="0"/>
              <a:t>.</a:t>
            </a:r>
            <a:endParaRPr lang="en-US" sz="7600" b="1" dirty="0" smtClean="0">
              <a:solidFill>
                <a:srgbClr val="FF0000"/>
              </a:solidFill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019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Ionic Setup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5000" dirty="0" smtClean="0">
                <a:solidFill>
                  <a:srgbClr val="7030A0"/>
                </a:solidFill>
              </a:rPr>
              <a:t>Pre-requisites </a:t>
            </a:r>
            <a:r>
              <a:rPr lang="en-US" sz="5000" dirty="0" err="1" smtClean="0">
                <a:solidFill>
                  <a:srgbClr val="7030A0"/>
                </a:solidFill>
              </a:rPr>
              <a:t>Softwares</a:t>
            </a:r>
            <a:r>
              <a:rPr lang="en-US" sz="5000" dirty="0" smtClean="0">
                <a:solidFill>
                  <a:srgbClr val="7030A0"/>
                </a:solidFill>
              </a:rPr>
              <a:t>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Node JS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Visual Studio Code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Chrome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Angular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Ionic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/>
          </a:p>
          <a:p>
            <a:pPr marL="0" indent="0" algn="ctr">
              <a:lnSpc>
                <a:spcPct val="100000"/>
              </a:lnSpc>
              <a:buNone/>
            </a:pPr>
            <a:endParaRPr lang="en-US" sz="5000" dirty="0" smtClean="0"/>
          </a:p>
          <a:p>
            <a:pPr marL="0" indent="0" algn="ctr">
              <a:lnSpc>
                <a:spcPct val="100000"/>
              </a:lnSpc>
              <a:buNone/>
            </a:pPr>
            <a:endParaRPr lang="en-US" sz="5000" dirty="0" smtClean="0"/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191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</a:rPr>
              <a:t>How to set-up an Ionic App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Before proceeding, make sure your computer has </a:t>
            </a:r>
            <a:r>
              <a:rPr lang="en-US" sz="2000" dirty="0">
                <a:hlinkClick r:id="rId2"/>
              </a:rPr>
              <a:t>Node.js</a:t>
            </a:r>
            <a:r>
              <a:rPr lang="en-US" sz="2000" dirty="0"/>
              <a:t> </a:t>
            </a:r>
            <a:r>
              <a:rPr lang="en-US" sz="2000" dirty="0" smtClean="0"/>
              <a:t>installed.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Installation Setup:-</a:t>
            </a:r>
          </a:p>
          <a:p>
            <a:pPr marL="0" indent="0">
              <a:buNone/>
            </a:pPr>
            <a:r>
              <a:rPr lang="en-US" sz="2000" dirty="0" smtClean="0"/>
              <a:t>Step 1:- </a:t>
            </a:r>
            <a:r>
              <a:rPr lang="en-US" sz="2000" dirty="0" smtClean="0"/>
              <a:t>Install Node.</a:t>
            </a:r>
          </a:p>
          <a:p>
            <a:pPr marL="0" indent="0">
              <a:buNone/>
            </a:pPr>
            <a:r>
              <a:rPr lang="en-US" sz="2000" dirty="0" smtClean="0"/>
              <a:t>Step 2:- Install Ionic CLI :- </a:t>
            </a:r>
            <a:r>
              <a:rPr lang="en-US" sz="2000" dirty="0" err="1" smtClean="0">
                <a:solidFill>
                  <a:srgbClr val="0070C0"/>
                </a:solidFill>
              </a:rPr>
              <a:t>npm</a:t>
            </a:r>
            <a:r>
              <a:rPr lang="en-US" sz="2000" dirty="0" smtClean="0">
                <a:solidFill>
                  <a:srgbClr val="0070C0"/>
                </a:solidFill>
              </a:rPr>
              <a:t> install -g @ionic/cli</a:t>
            </a:r>
          </a:p>
          <a:p>
            <a:pPr marL="0" indent="0">
              <a:buNone/>
            </a:pPr>
            <a:r>
              <a:rPr lang="en-US" sz="2000" dirty="0" smtClean="0"/>
              <a:t>Step 3:- Install Angular CLI :- </a:t>
            </a:r>
            <a:r>
              <a:rPr lang="en-US" sz="2000" dirty="0" err="1" smtClean="0">
                <a:solidFill>
                  <a:srgbClr val="0070C0"/>
                </a:solidFill>
              </a:rPr>
              <a:t>npm</a:t>
            </a:r>
            <a:r>
              <a:rPr lang="en-US" sz="2000" dirty="0" smtClean="0">
                <a:solidFill>
                  <a:srgbClr val="0070C0"/>
                </a:solidFill>
              </a:rPr>
              <a:t> install -g @angular/cli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Step 4:- Create ionic app with default template:- </a:t>
            </a:r>
            <a:r>
              <a:rPr lang="en-US" sz="2000" dirty="0" smtClean="0">
                <a:solidFill>
                  <a:srgbClr val="0070C0"/>
                </a:solidFill>
              </a:rPr>
              <a:t>ionic start </a:t>
            </a:r>
            <a:r>
              <a:rPr lang="en-US" sz="2000" dirty="0" err="1" smtClean="0">
                <a:solidFill>
                  <a:srgbClr val="0070C0"/>
                </a:solidFill>
              </a:rPr>
              <a:t>myApp</a:t>
            </a:r>
            <a:r>
              <a:rPr lang="en-US" sz="2000" dirty="0" smtClean="0">
                <a:solidFill>
                  <a:srgbClr val="0070C0"/>
                </a:solidFill>
              </a:rPr>
              <a:t> blank  or ionic start </a:t>
            </a:r>
            <a:r>
              <a:rPr lang="en-US" sz="2000" dirty="0" err="1" smtClean="0">
                <a:solidFill>
                  <a:srgbClr val="0070C0"/>
                </a:solidFill>
              </a:rPr>
              <a:t>myApp</a:t>
            </a:r>
            <a:r>
              <a:rPr lang="en-US" sz="2000" dirty="0" smtClean="0">
                <a:solidFill>
                  <a:srgbClr val="0070C0"/>
                </a:solidFill>
              </a:rPr>
              <a:t> blank –type=angular</a:t>
            </a:r>
          </a:p>
          <a:p>
            <a:pPr marL="0" indent="0">
              <a:buNone/>
            </a:pPr>
            <a:r>
              <a:rPr lang="en-US" sz="2000" dirty="0" smtClean="0"/>
              <a:t>Step 5:- Create App with Angular:- Step 6:- Go to your App:- </a:t>
            </a:r>
            <a:r>
              <a:rPr lang="en-US" sz="2000" dirty="0" smtClean="0">
                <a:solidFill>
                  <a:srgbClr val="0070C0"/>
                </a:solidFill>
              </a:rPr>
              <a:t>cd </a:t>
            </a:r>
            <a:r>
              <a:rPr lang="en-US" sz="2000" dirty="0" err="1" smtClean="0">
                <a:solidFill>
                  <a:srgbClr val="0070C0"/>
                </a:solidFill>
              </a:rPr>
              <a:t>myApp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Step 6:- Run the App:- </a:t>
            </a:r>
            <a:r>
              <a:rPr lang="en-US" sz="2000" dirty="0" smtClean="0">
                <a:solidFill>
                  <a:srgbClr val="0070C0"/>
                </a:solidFill>
              </a:rPr>
              <a:t>ionic serve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en-US" sz="2000" dirty="0" smtClean="0">
                <a:solidFill>
                  <a:srgbClr val="0070C0"/>
                </a:solidFill>
              </a:rPr>
              <a:t> ionic serve --lab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u="sng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u="sng" dirty="0" smtClean="0">
              <a:solidFill>
                <a:srgbClr val="7030A0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349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App Structure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3529"/>
            <a:ext cx="8398564" cy="5180423"/>
          </a:xfrm>
        </p:spPr>
      </p:pic>
    </p:spTree>
    <p:extLst>
      <p:ext uri="{BB962C8B-B14F-4D97-AF65-F5344CB8AC3E}">
        <p14:creationId xmlns:p14="http://schemas.microsoft.com/office/powerpoint/2010/main" val="139983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</a:rPr>
              <a:t>Tabs App structure</a:t>
            </a:r>
            <a:endParaRPr 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7" y="1462087"/>
            <a:ext cx="3700545" cy="51709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35" y="1462088"/>
            <a:ext cx="3901239" cy="51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7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533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IONIC PRESENTATION</vt:lpstr>
      <vt:lpstr>OVERVIEW:-</vt:lpstr>
      <vt:lpstr>Introduction to IONIC</vt:lpstr>
      <vt:lpstr>Benefits of Ionic</vt:lpstr>
      <vt:lpstr>Ionic advantages</vt:lpstr>
      <vt:lpstr>Ionic Setup</vt:lpstr>
      <vt:lpstr>How to set-up an Ionic App </vt:lpstr>
      <vt:lpstr>App Structure</vt:lpstr>
      <vt:lpstr>Tabs App structure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Mohuya Banerjee</dc:creator>
  <cp:lastModifiedBy>Mohuya Banerjee</cp:lastModifiedBy>
  <cp:revision>29</cp:revision>
  <dcterms:created xsi:type="dcterms:W3CDTF">2022-06-21T06:23:07Z</dcterms:created>
  <dcterms:modified xsi:type="dcterms:W3CDTF">2022-06-21T14:04:49Z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2bdaf362-ec06-483b-b3c5-4fc813d2f0fc</vt:lpwstr>
  </property>
  <property fmtid="{D5CDD505-2E9C-101B-9397-08002B2CF9AE}" pid="3" name="HCLClassification">
    <vt:lpwstr>HCL_Cla5s_Publ1c</vt:lpwstr>
  </property>
</Properties>
</file>