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76"/>
    <p:restoredTop sz="93077"/>
  </p:normalViewPr>
  <p:slideViewPr>
    <p:cSldViewPr snapToGrid="0" snapToObjects="1">
      <p:cViewPr>
        <p:scale>
          <a:sx n="66" d="100"/>
          <a:sy n="66" d="100"/>
        </p:scale>
        <p:origin x="-248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9FA6-3610-8B40-A9AC-417C5507AE5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DD06-1431-A043-B85D-545368064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1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9FA6-3610-8B40-A9AC-417C5507AE5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DD06-1431-A043-B85D-545368064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9FA6-3610-8B40-A9AC-417C5507AE5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DD06-1431-A043-B85D-545368064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2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9FA6-3610-8B40-A9AC-417C5507AE5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DD06-1431-A043-B85D-545368064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9FA6-3610-8B40-A9AC-417C5507AE5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DD06-1431-A043-B85D-545368064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9FA6-3610-8B40-A9AC-417C5507AE5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DD06-1431-A043-B85D-545368064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2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9FA6-3610-8B40-A9AC-417C5507AE5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DD06-1431-A043-B85D-545368064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9FA6-3610-8B40-A9AC-417C5507AE5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DD06-1431-A043-B85D-545368064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9FA6-3610-8B40-A9AC-417C5507AE5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DD06-1431-A043-B85D-545368064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3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9FA6-3610-8B40-A9AC-417C5507AE5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DD06-1431-A043-B85D-545368064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9FA6-3610-8B40-A9AC-417C5507AE5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DD06-1431-A043-B85D-545368064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7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9FA6-3610-8B40-A9AC-417C5507AE5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DD06-1431-A043-B85D-545368064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0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opbox.com/sh/ygfndekox286z2d/AACe1iTaOfkvXfrWoQV-DX3Qa?dl=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asy-lms.com/pt/programacao-cientifica-r/course-12031.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tutor.com/" TargetMode="External"/><Relationship Id="rId4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tmethods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Programação</a:t>
            </a:r>
            <a:r>
              <a:rPr lang="en-US" b="1" dirty="0"/>
              <a:t> </a:t>
            </a:r>
            <a:r>
              <a:rPr lang="en-US" b="1" dirty="0" err="1"/>
              <a:t>científica</a:t>
            </a:r>
            <a:r>
              <a:rPr lang="en-US" b="1" dirty="0"/>
              <a:t> - 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2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Trabalhando</a:t>
            </a:r>
            <a:r>
              <a:rPr lang="en-US" dirty="0" smtClean="0"/>
              <a:t> com Dados </a:t>
            </a:r>
            <a:r>
              <a:rPr lang="en-US" dirty="0" err="1" smtClean="0"/>
              <a:t>Externos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 smtClean="0"/>
              <a:t> para </a:t>
            </a:r>
            <a:r>
              <a:rPr lang="en-US" dirty="0" err="1" smtClean="0"/>
              <a:t>importar</a:t>
            </a:r>
            <a:r>
              <a:rPr lang="en-US" dirty="0" smtClean="0"/>
              <a:t> dados de Excel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parecida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.csv (comma-separated values)</a:t>
            </a:r>
          </a:p>
          <a:p>
            <a:r>
              <a:rPr lang="en-US" dirty="0" smtClean="0"/>
              <a:t>Na </a:t>
            </a:r>
            <a:r>
              <a:rPr lang="en-US" dirty="0" err="1" smtClean="0"/>
              <a:t>formatação</a:t>
            </a:r>
            <a:r>
              <a:rPr lang="en-US" dirty="0" smtClean="0"/>
              <a:t> </a:t>
            </a:r>
            <a:r>
              <a:rPr lang="en-US" dirty="0" err="1" smtClean="0"/>
              <a:t>americano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 tem </a:t>
            </a:r>
            <a:r>
              <a:rPr lang="en-US" dirty="0" err="1" smtClean="0"/>
              <a:t>separador</a:t>
            </a:r>
            <a:r>
              <a:rPr lang="en-US" dirty="0" smtClean="0"/>
              <a:t> de </a:t>
            </a:r>
            <a:r>
              <a:rPr lang="en-US" dirty="0" err="1" smtClean="0"/>
              <a:t>coluna</a:t>
            </a:r>
            <a:r>
              <a:rPr lang="en-US" dirty="0" smtClean="0"/>
              <a:t> de </a:t>
            </a:r>
            <a:r>
              <a:rPr lang="en-US" dirty="0" err="1" smtClean="0"/>
              <a:t>virgula</a:t>
            </a:r>
            <a:r>
              <a:rPr lang="en-US" dirty="0" smtClean="0"/>
              <a:t>, e </a:t>
            </a:r>
            <a:r>
              <a:rPr lang="en-US" dirty="0" err="1" smtClean="0"/>
              <a:t>separador</a:t>
            </a:r>
            <a:r>
              <a:rPr lang="en-US" dirty="0" smtClean="0"/>
              <a:t> decimal de </a:t>
            </a:r>
            <a:r>
              <a:rPr lang="en-US" dirty="0" err="1" smtClean="0"/>
              <a:t>ponto</a:t>
            </a:r>
            <a:endParaRPr lang="en-US" dirty="0" smtClean="0"/>
          </a:p>
          <a:p>
            <a:r>
              <a:rPr lang="en-US" dirty="0" smtClean="0"/>
              <a:t>Na </a:t>
            </a:r>
            <a:r>
              <a:rPr lang="en-US" dirty="0" err="1" smtClean="0"/>
              <a:t>formatação</a:t>
            </a:r>
            <a:r>
              <a:rPr lang="en-US" dirty="0" smtClean="0"/>
              <a:t> </a:t>
            </a:r>
            <a:r>
              <a:rPr lang="en-US" dirty="0" err="1" smtClean="0"/>
              <a:t>brasileiro</a:t>
            </a:r>
            <a:r>
              <a:rPr lang="en-US" dirty="0" smtClean="0"/>
              <a:t> o </a:t>
            </a:r>
            <a:r>
              <a:rPr lang="en-US" dirty="0" err="1" smtClean="0"/>
              <a:t>separador</a:t>
            </a:r>
            <a:r>
              <a:rPr lang="en-US" dirty="0" smtClean="0"/>
              <a:t> de </a:t>
            </a:r>
            <a:r>
              <a:rPr lang="en-US" dirty="0" err="1" smtClean="0"/>
              <a:t>coluna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ponto</a:t>
            </a:r>
            <a:r>
              <a:rPr lang="en-US" dirty="0" smtClean="0"/>
              <a:t> e </a:t>
            </a:r>
            <a:r>
              <a:rPr lang="en-US" dirty="0" err="1" smtClean="0"/>
              <a:t>virgula</a:t>
            </a:r>
            <a:r>
              <a:rPr lang="en-US" dirty="0" smtClean="0"/>
              <a:t>, e o </a:t>
            </a:r>
            <a:r>
              <a:rPr lang="en-US" dirty="0" err="1" smtClean="0"/>
              <a:t>separador</a:t>
            </a:r>
            <a:r>
              <a:rPr lang="en-US" dirty="0" smtClean="0"/>
              <a:t> decimal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vírgula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comanda</a:t>
            </a:r>
            <a:r>
              <a:rPr lang="en-US" dirty="0" smtClean="0"/>
              <a:t> no R para </a:t>
            </a:r>
            <a:r>
              <a:rPr lang="en-US" dirty="0" err="1" smtClean="0"/>
              <a:t>ler</a:t>
            </a:r>
            <a:r>
              <a:rPr lang="en-US" dirty="0" smtClean="0"/>
              <a:t> .csv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b="1" dirty="0" err="1" smtClean="0"/>
              <a:t>read.csv</a:t>
            </a:r>
            <a:r>
              <a:rPr lang="en-US" b="1" dirty="0" smtClean="0"/>
              <a:t>()</a:t>
            </a:r>
            <a:r>
              <a:rPr lang="en-US" dirty="0" smtClean="0"/>
              <a:t>, o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r>
              <a:rPr lang="en-US" dirty="0" smtClean="0"/>
              <a:t> </a:t>
            </a:r>
            <a:r>
              <a:rPr lang="en-US" b="1" dirty="0" err="1" smtClean="0"/>
              <a:t>read.table</a:t>
            </a:r>
            <a:r>
              <a:rPr lang="en-US" b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76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https://www.dropbox.com/sh/ygfndekox286z2d/AACe1iTaOfkvXfrWoQV-DX3Qa?dl=0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Flowering_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Este </a:t>
            </a:r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baseaso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parte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curso</a:t>
            </a:r>
            <a:r>
              <a:rPr lang="en-US" dirty="0" smtClean="0"/>
              <a:t> de Eric </a:t>
            </a:r>
            <a:r>
              <a:rPr lang="en-US" dirty="0" err="1" smtClean="0"/>
              <a:t>Gorgens</a:t>
            </a:r>
            <a:r>
              <a:rPr lang="en-US" dirty="0" smtClean="0"/>
              <a:t> do UFVJM. (</a:t>
            </a:r>
            <a:r>
              <a:rPr lang="en-US" dirty="0">
                <a:hlinkClick r:id="rId2"/>
              </a:rPr>
              <a:t>https://www.easy-lms.com/pt/programacao-cientifica-r/course-12031</a:t>
            </a:r>
            <a:r>
              <a:rPr lang="en-US" dirty="0" smtClean="0">
                <a:hlinkClick r:id="rId2"/>
              </a:rPr>
              <a:t>.)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Espero</a:t>
            </a:r>
            <a:r>
              <a:rPr lang="en-US" dirty="0" smtClean="0"/>
              <a:t> que no final do </a:t>
            </a:r>
            <a:r>
              <a:rPr lang="en-US" dirty="0" err="1" smtClean="0"/>
              <a:t>curso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consegue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Compreender</a:t>
            </a:r>
            <a:r>
              <a:rPr lang="en-US" dirty="0" smtClean="0"/>
              <a:t> o </a:t>
            </a:r>
            <a:r>
              <a:rPr lang="en-US" dirty="0" err="1" smtClean="0"/>
              <a:t>ambiente</a:t>
            </a:r>
            <a:r>
              <a:rPr lang="en-US" dirty="0" smtClean="0"/>
              <a:t> R</a:t>
            </a:r>
          </a:p>
          <a:p>
            <a:pPr lvl="1"/>
            <a:r>
              <a:rPr lang="en-US" dirty="0" err="1" smtClean="0"/>
              <a:t>Conhecer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fundamentos</a:t>
            </a:r>
            <a:r>
              <a:rPr lang="en-US" dirty="0" smtClean="0"/>
              <a:t> de </a:t>
            </a:r>
            <a:r>
              <a:rPr lang="en-US" dirty="0" err="1" smtClean="0"/>
              <a:t>programmação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R</a:t>
            </a:r>
          </a:p>
          <a:p>
            <a:pPr lvl="1"/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analises</a:t>
            </a:r>
            <a:r>
              <a:rPr lang="en-US" dirty="0" smtClean="0"/>
              <a:t> </a:t>
            </a:r>
            <a:r>
              <a:rPr lang="en-US" dirty="0" err="1" smtClean="0"/>
              <a:t>estatisticas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R</a:t>
            </a:r>
          </a:p>
          <a:p>
            <a:pPr lvl="1"/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visualizações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que </a:t>
            </a:r>
            <a:r>
              <a:rPr lang="en-US" dirty="0" err="1" smtClean="0"/>
              <a:t>é</a:t>
            </a:r>
            <a:r>
              <a:rPr lang="en-US" dirty="0" smtClean="0"/>
              <a:t>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 R </a:t>
            </a:r>
            <a:r>
              <a:rPr lang="en-US" i="1" dirty="0" err="1"/>
              <a:t>é</a:t>
            </a:r>
            <a:r>
              <a:rPr lang="en-US" i="1" dirty="0"/>
              <a:t> </a:t>
            </a:r>
            <a:r>
              <a:rPr lang="en-US" i="1" dirty="0" err="1"/>
              <a:t>uma</a:t>
            </a:r>
            <a:r>
              <a:rPr lang="en-US" i="1" dirty="0"/>
              <a:t> </a:t>
            </a:r>
            <a:r>
              <a:rPr lang="en-US" i="1" dirty="0" err="1"/>
              <a:t>linguagem</a:t>
            </a:r>
            <a:r>
              <a:rPr lang="en-US" i="1" dirty="0"/>
              <a:t> e um </a:t>
            </a:r>
            <a:r>
              <a:rPr lang="en-US" i="1" dirty="0" err="1"/>
              <a:t>ambiente</a:t>
            </a:r>
            <a:r>
              <a:rPr lang="en-US" i="1" dirty="0"/>
              <a:t> para </a:t>
            </a:r>
            <a:r>
              <a:rPr lang="en-US" i="1" dirty="0" err="1"/>
              <a:t>análise</a:t>
            </a:r>
            <a:r>
              <a:rPr lang="en-US" i="1" dirty="0"/>
              <a:t> </a:t>
            </a:r>
            <a:r>
              <a:rPr lang="en-US" i="1" dirty="0" err="1"/>
              <a:t>estatística</a:t>
            </a:r>
            <a:r>
              <a:rPr lang="en-US" i="1" dirty="0"/>
              <a:t> e </a:t>
            </a:r>
            <a:r>
              <a:rPr lang="en-US" i="1" dirty="0" err="1"/>
              <a:t>gráfica</a:t>
            </a:r>
            <a:r>
              <a:rPr lang="en-US" i="1" dirty="0" smtClean="0"/>
              <a:t>.</a:t>
            </a:r>
          </a:p>
          <a:p>
            <a:endParaRPr lang="en-US" i="1" dirty="0"/>
          </a:p>
          <a:p>
            <a:r>
              <a:rPr lang="en-US" i="1" dirty="0"/>
              <a:t>R </a:t>
            </a:r>
            <a:r>
              <a:rPr lang="en-US" i="1" dirty="0" err="1"/>
              <a:t>é</a:t>
            </a:r>
            <a:r>
              <a:rPr lang="en-US" i="1" dirty="0"/>
              <a:t> </a:t>
            </a:r>
            <a:r>
              <a:rPr lang="en-US" i="1" dirty="0" err="1"/>
              <a:t>disponibilizado</a:t>
            </a:r>
            <a:r>
              <a:rPr lang="en-US" i="1" dirty="0"/>
              <a:t> </a:t>
            </a:r>
            <a:r>
              <a:rPr lang="en-US" i="1" dirty="0" err="1"/>
              <a:t>como</a:t>
            </a:r>
            <a:r>
              <a:rPr lang="en-US" i="1" dirty="0"/>
              <a:t> Software Livre sob </a:t>
            </a:r>
            <a:r>
              <a:rPr lang="en-US" i="1" dirty="0" err="1"/>
              <a:t>licença</a:t>
            </a:r>
            <a:r>
              <a:rPr lang="en-US" i="1" dirty="0"/>
              <a:t> GNU-GPL e </a:t>
            </a:r>
            <a:r>
              <a:rPr lang="en-US" i="1" dirty="0" err="1"/>
              <a:t>roda</a:t>
            </a:r>
            <a:r>
              <a:rPr lang="en-US" i="1" dirty="0"/>
              <a:t> </a:t>
            </a:r>
            <a:r>
              <a:rPr lang="en-US" i="1" dirty="0" err="1"/>
              <a:t>nas</a:t>
            </a:r>
            <a:r>
              <a:rPr lang="en-US" i="1" dirty="0"/>
              <a:t> </a:t>
            </a:r>
            <a:r>
              <a:rPr lang="en-US" i="1" dirty="0" err="1"/>
              <a:t>plataformas</a:t>
            </a:r>
            <a:r>
              <a:rPr lang="en-US" i="1" dirty="0"/>
              <a:t> Windows, Unix e </a:t>
            </a:r>
            <a:r>
              <a:rPr lang="en-US" i="1" dirty="0" err="1"/>
              <a:t>MacOS</a:t>
            </a:r>
            <a:r>
              <a:rPr lang="en-US" i="1" dirty="0" smtClean="0"/>
              <a:t>.</a:t>
            </a:r>
          </a:p>
          <a:p>
            <a:endParaRPr lang="en-US" i="1" dirty="0"/>
          </a:p>
          <a:p>
            <a:r>
              <a:rPr lang="en-US" i="1" dirty="0"/>
              <a:t>R </a:t>
            </a:r>
            <a:r>
              <a:rPr lang="en-US" i="1" dirty="0" err="1"/>
              <a:t>usa</a:t>
            </a:r>
            <a:r>
              <a:rPr lang="en-US" i="1" dirty="0"/>
              <a:t> a interface de </a:t>
            </a:r>
            <a:r>
              <a:rPr lang="en-US" i="1" dirty="0" err="1"/>
              <a:t>linhas</a:t>
            </a:r>
            <a:r>
              <a:rPr lang="en-US" i="1" dirty="0"/>
              <a:t> de </a:t>
            </a:r>
            <a:r>
              <a:rPr lang="en-US" i="1" dirty="0" err="1"/>
              <a:t>comando</a:t>
            </a:r>
            <a:r>
              <a:rPr lang="en-US" i="1" dirty="0"/>
              <a:t>, no </a:t>
            </a:r>
            <a:r>
              <a:rPr lang="en-US" i="1" dirty="0" err="1"/>
              <a:t>entanto</a:t>
            </a:r>
            <a:r>
              <a:rPr lang="en-US" i="1" dirty="0"/>
              <a:t> </a:t>
            </a:r>
            <a:r>
              <a:rPr lang="en-US" i="1" dirty="0" err="1"/>
              <a:t>diversas</a:t>
            </a:r>
            <a:r>
              <a:rPr lang="en-US" i="1" dirty="0"/>
              <a:t> interfaces </a:t>
            </a:r>
            <a:r>
              <a:rPr lang="en-US" i="1" dirty="0" err="1"/>
              <a:t>gráficas</a:t>
            </a:r>
            <a:r>
              <a:rPr lang="en-US" i="1" dirty="0"/>
              <a:t> </a:t>
            </a:r>
            <a:r>
              <a:rPr lang="en-US" i="1" dirty="0" err="1"/>
              <a:t>podem</a:t>
            </a:r>
            <a:r>
              <a:rPr lang="en-US" i="1" dirty="0"/>
              <a:t> </a:t>
            </a:r>
            <a:r>
              <a:rPr lang="en-US" i="1" dirty="0" err="1"/>
              <a:t>ser</a:t>
            </a:r>
            <a:r>
              <a:rPr lang="en-US" i="1" dirty="0"/>
              <a:t> </a:t>
            </a:r>
            <a:r>
              <a:rPr lang="en-US" i="1" dirty="0" err="1" smtClean="0"/>
              <a:t>encontradas</a:t>
            </a:r>
            <a:r>
              <a:rPr lang="en-US" i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ambiente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</a:t>
            </a:r>
            <a:r>
              <a:rPr lang="en-US" dirty="0" err="1"/>
              <a:t>integrado</a:t>
            </a:r>
            <a:r>
              <a:rPr lang="en-US" dirty="0"/>
              <a:t> para </a:t>
            </a:r>
            <a:r>
              <a:rPr lang="en-US" dirty="0" err="1"/>
              <a:t>tornar</a:t>
            </a:r>
            <a:r>
              <a:rPr lang="en-US" dirty="0"/>
              <a:t> a </a:t>
            </a:r>
            <a:r>
              <a:rPr lang="en-US" dirty="0" err="1"/>
              <a:t>vida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 do R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poderosa</a:t>
            </a:r>
            <a:r>
              <a:rPr lang="en-US" dirty="0"/>
              <a:t> e </a:t>
            </a:r>
            <a:r>
              <a:rPr lang="en-US" dirty="0" err="1" smtClean="0"/>
              <a:t>produtiva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Inclui</a:t>
            </a:r>
            <a:r>
              <a:rPr lang="en-US" dirty="0" smtClean="0"/>
              <a:t> o console, o script e a </a:t>
            </a:r>
            <a:r>
              <a:rPr lang="en-US" dirty="0" err="1" smtClean="0"/>
              <a:t>janela</a:t>
            </a:r>
            <a:r>
              <a:rPr lang="en-US" dirty="0" smtClean="0"/>
              <a:t> do </a:t>
            </a:r>
            <a:r>
              <a:rPr lang="en-US" dirty="0" err="1" smtClean="0"/>
              <a:t>gráfico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lugar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Típos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Vetores</a:t>
            </a:r>
            <a:endParaRPr lang="en-US" dirty="0" smtClean="0"/>
          </a:p>
          <a:p>
            <a:r>
              <a:rPr lang="en-US" dirty="0" err="1" smtClean="0"/>
              <a:t>Matrizes</a:t>
            </a:r>
            <a:r>
              <a:rPr lang="en-US" dirty="0" smtClean="0"/>
              <a:t> –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imagem</a:t>
            </a:r>
            <a:endParaRPr lang="en-US" dirty="0" smtClean="0"/>
          </a:p>
          <a:p>
            <a:r>
              <a:rPr lang="en-US" dirty="0" smtClean="0"/>
              <a:t>Data Frame –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Tabela</a:t>
            </a:r>
            <a:r>
              <a:rPr lang="en-US" dirty="0" smtClean="0"/>
              <a:t> Excel</a:t>
            </a:r>
          </a:p>
          <a:p>
            <a:r>
              <a:rPr lang="en-US" dirty="0" err="1" smtClean="0"/>
              <a:t>Listas</a:t>
            </a:r>
            <a:r>
              <a:rPr lang="en-US" dirty="0" smtClean="0"/>
              <a:t> –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hdf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Gorgens</a:t>
            </a:r>
            <a:r>
              <a:rPr lang="en-US" dirty="0" smtClean="0"/>
              <a:t>/</a:t>
            </a:r>
            <a:r>
              <a:rPr lang="en-US" dirty="0" err="1" smtClean="0"/>
              <a:t>CompR</a:t>
            </a:r>
            <a:r>
              <a:rPr lang="en-US" dirty="0" smtClean="0"/>
              <a:t>/blob/master/</a:t>
            </a:r>
            <a:r>
              <a:rPr lang="en-US" dirty="0" err="1" smtClean="0"/>
              <a:t>tiposObjetos.R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Matemáticos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Adição</a:t>
            </a:r>
            <a:r>
              <a:rPr lang="en-US" dirty="0" smtClean="0"/>
              <a:t>		+</a:t>
            </a:r>
          </a:p>
          <a:p>
            <a:r>
              <a:rPr lang="en-US" dirty="0" err="1" smtClean="0"/>
              <a:t>Subtração</a:t>
            </a:r>
            <a:r>
              <a:rPr lang="en-US" dirty="0" smtClean="0"/>
              <a:t>		–</a:t>
            </a:r>
          </a:p>
          <a:p>
            <a:r>
              <a:rPr lang="en-US" dirty="0" err="1" smtClean="0"/>
              <a:t>Multiplicação</a:t>
            </a:r>
            <a:r>
              <a:rPr lang="en-US" dirty="0" smtClean="0"/>
              <a:t>	*</a:t>
            </a:r>
          </a:p>
          <a:p>
            <a:r>
              <a:rPr lang="en-US" dirty="0" err="1" smtClean="0"/>
              <a:t>Divisão</a:t>
            </a:r>
            <a:r>
              <a:rPr lang="en-US" dirty="0" smtClean="0"/>
              <a:t>		/</a:t>
            </a:r>
          </a:p>
          <a:p>
            <a:r>
              <a:rPr lang="en-US" dirty="0" err="1" smtClean="0"/>
              <a:t>Exponencial</a:t>
            </a:r>
            <a:r>
              <a:rPr lang="en-US" dirty="0" smtClean="0"/>
              <a:t>	^</a:t>
            </a:r>
          </a:p>
          <a:p>
            <a:r>
              <a:rPr lang="en-US" dirty="0" err="1" smtClean="0"/>
              <a:t>Prioridade</a:t>
            </a:r>
            <a:r>
              <a:rPr lang="en-US" dirty="0" smtClean="0"/>
              <a:t>		( )</a:t>
            </a:r>
          </a:p>
          <a:p>
            <a:endParaRPr lang="en-US" dirty="0"/>
          </a:p>
          <a:p>
            <a:r>
              <a:rPr lang="en-US" dirty="0" smtClean="0"/>
              <a:t>Como que a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varia</a:t>
            </a:r>
            <a:r>
              <a:rPr lang="en-US" dirty="0" smtClean="0"/>
              <a:t> entre </a:t>
            </a:r>
            <a:r>
              <a:rPr lang="en-US" dirty="0" err="1" smtClean="0"/>
              <a:t>vetores</a:t>
            </a:r>
            <a:r>
              <a:rPr lang="en-US" dirty="0" smtClean="0"/>
              <a:t>, </a:t>
            </a:r>
            <a:r>
              <a:rPr lang="en-US" dirty="0" err="1" smtClean="0"/>
              <a:t>matrizes</a:t>
            </a:r>
            <a:r>
              <a:rPr lang="en-US" dirty="0" smtClean="0"/>
              <a:t> e data frames?</a:t>
            </a:r>
          </a:p>
        </p:txBody>
      </p:sp>
    </p:spTree>
    <p:extLst>
      <p:ext uri="{BB962C8B-B14F-4D97-AF65-F5344CB8AC3E}">
        <p14:creationId xmlns:p14="http://schemas.microsoft.com/office/powerpoint/2010/main" val="18236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Lógicos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Menor</a:t>
            </a:r>
            <a:r>
              <a:rPr lang="en-US" dirty="0" smtClean="0"/>
              <a:t>		&lt;</a:t>
            </a:r>
          </a:p>
          <a:p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/>
              <a:t>	</a:t>
            </a:r>
            <a:r>
              <a:rPr lang="en-US" dirty="0" smtClean="0"/>
              <a:t>&lt;=</a:t>
            </a:r>
          </a:p>
          <a:p>
            <a:r>
              <a:rPr lang="en-US" dirty="0" err="1" smtClean="0"/>
              <a:t>Maior</a:t>
            </a:r>
            <a:r>
              <a:rPr lang="en-US" dirty="0" smtClean="0"/>
              <a:t>		&gt;</a:t>
            </a:r>
          </a:p>
          <a:p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	&gt;=</a:t>
            </a:r>
          </a:p>
          <a:p>
            <a:r>
              <a:rPr lang="en-US" dirty="0" err="1" smtClean="0"/>
              <a:t>Igualdade</a:t>
            </a:r>
            <a:r>
              <a:rPr lang="en-US" dirty="0" smtClean="0"/>
              <a:t>		==</a:t>
            </a:r>
          </a:p>
          <a:p>
            <a:r>
              <a:rPr lang="en-US" dirty="0" err="1" smtClean="0"/>
              <a:t>Disigualdade</a:t>
            </a:r>
            <a:r>
              <a:rPr lang="en-US" dirty="0" smtClean="0"/>
              <a:t>	!=</a:t>
            </a:r>
          </a:p>
          <a:p>
            <a:r>
              <a:rPr lang="en-US" dirty="0" smtClean="0"/>
              <a:t>E			&amp;</a:t>
            </a:r>
          </a:p>
          <a:p>
            <a:r>
              <a:rPr lang="en-US" dirty="0" err="1" smtClean="0"/>
              <a:t>Ou</a:t>
            </a:r>
            <a:r>
              <a:rPr lang="en-US" dirty="0" smtClean="0"/>
              <a:t>			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Instalando</a:t>
            </a:r>
            <a:r>
              <a:rPr lang="en-US" dirty="0" smtClean="0"/>
              <a:t> </a:t>
            </a:r>
            <a:r>
              <a:rPr lang="en-US" dirty="0" err="1" smtClean="0"/>
              <a:t>pacotes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Pacotes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construidos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outros </a:t>
            </a:r>
            <a:r>
              <a:rPr lang="en-US" dirty="0" err="1" smtClean="0"/>
              <a:t>linguagens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que </a:t>
            </a:r>
            <a:r>
              <a:rPr lang="en-US" dirty="0" err="1" smtClean="0"/>
              <a:t>otimiza</a:t>
            </a:r>
            <a:r>
              <a:rPr lang="en-US" dirty="0" smtClean="0"/>
              <a:t> o </a:t>
            </a:r>
            <a:r>
              <a:rPr lang="en-US" dirty="0" err="1" smtClean="0"/>
              <a:t>desempenho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Depois</a:t>
            </a:r>
            <a:r>
              <a:rPr lang="en-US" dirty="0" smtClean="0"/>
              <a:t> de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instalado</a:t>
            </a:r>
            <a:r>
              <a:rPr lang="en-US" dirty="0" smtClean="0"/>
              <a:t>, a </a:t>
            </a:r>
            <a:r>
              <a:rPr lang="en-US" dirty="0" err="1" smtClean="0"/>
              <a:t>pacote</a:t>
            </a:r>
            <a:r>
              <a:rPr lang="en-US" dirty="0" smtClean="0"/>
              <a:t> </a:t>
            </a:r>
            <a:r>
              <a:rPr lang="en-US" dirty="0" err="1" smtClean="0"/>
              <a:t>adiciona</a:t>
            </a:r>
            <a:r>
              <a:rPr lang="en-US" dirty="0" smtClean="0"/>
              <a:t> </a:t>
            </a:r>
            <a:r>
              <a:rPr lang="en-US" dirty="0" err="1" smtClean="0"/>
              <a:t>funcionalidades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R</a:t>
            </a:r>
          </a:p>
          <a:p>
            <a:endParaRPr lang="en-US" dirty="0"/>
          </a:p>
          <a:p>
            <a:r>
              <a:rPr lang="en-US" dirty="0" smtClean="0"/>
              <a:t>Para </a:t>
            </a:r>
            <a:r>
              <a:rPr lang="en-US" dirty="0" err="1" smtClean="0"/>
              <a:t>installar</a:t>
            </a:r>
            <a:r>
              <a:rPr lang="en-US" dirty="0" smtClean="0"/>
              <a:t> um novo </a:t>
            </a:r>
            <a:r>
              <a:rPr lang="en-US" dirty="0" err="1" smtClean="0"/>
              <a:t>pacote</a:t>
            </a:r>
            <a:r>
              <a:rPr lang="en-US" dirty="0" smtClean="0"/>
              <a:t>,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a </a:t>
            </a:r>
            <a:r>
              <a:rPr lang="en-US" dirty="0" err="1" smtClean="0"/>
              <a:t>comanda</a:t>
            </a:r>
            <a:r>
              <a:rPr lang="en-US" dirty="0" smtClean="0"/>
              <a:t> </a:t>
            </a:r>
            <a:r>
              <a:rPr lang="en-US" dirty="0" err="1" smtClean="0"/>
              <a:t>install.packages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 </a:t>
            </a:r>
            <a:r>
              <a:rPr lang="en-US" dirty="0" err="1" smtClean="0"/>
              <a:t>pacote</a:t>
            </a:r>
            <a:r>
              <a:rPr lang="en-US" dirty="0" smtClean="0"/>
              <a:t> </a:t>
            </a:r>
            <a:r>
              <a:rPr lang="en-US" dirty="0" err="1" smtClean="0"/>
              <a:t>installado</a:t>
            </a:r>
            <a:r>
              <a:rPr lang="en-US" dirty="0" smtClean="0"/>
              <a:t>,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ativar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do </a:t>
            </a:r>
            <a:r>
              <a:rPr lang="en-US" dirty="0" err="1" smtClean="0"/>
              <a:t>seu</a:t>
            </a:r>
            <a:r>
              <a:rPr lang="en-US" dirty="0" smtClean="0"/>
              <a:t> workspace </a:t>
            </a:r>
            <a:r>
              <a:rPr lang="en-US" dirty="0" err="1" smtClean="0"/>
              <a:t>usando</a:t>
            </a:r>
            <a:r>
              <a:rPr lang="en-US" dirty="0" smtClean="0"/>
              <a:t> library() </a:t>
            </a:r>
            <a:r>
              <a:rPr lang="en-US" dirty="0" err="1" smtClean="0"/>
              <a:t>ou</a:t>
            </a:r>
            <a:r>
              <a:rPr lang="en-US" dirty="0" smtClean="0"/>
              <a:t> require()</a:t>
            </a:r>
          </a:p>
          <a:p>
            <a:r>
              <a:rPr lang="en-US" dirty="0" smtClean="0"/>
              <a:t>Install o </a:t>
            </a:r>
            <a:r>
              <a:rPr lang="en-US" dirty="0" err="1" smtClean="0"/>
              <a:t>pacote</a:t>
            </a:r>
            <a:r>
              <a:rPr lang="en-US" dirty="0" smtClean="0"/>
              <a:t> ’ggplot2’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Buscando</a:t>
            </a:r>
            <a:r>
              <a:rPr lang="en-US" dirty="0" smtClean="0"/>
              <a:t> </a:t>
            </a:r>
            <a:r>
              <a:rPr lang="en-US" dirty="0" err="1" smtClean="0"/>
              <a:t>Ajuda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Quick-R : </a:t>
            </a:r>
            <a:r>
              <a:rPr lang="en-US" dirty="0" smtClean="0">
                <a:hlinkClick r:id="rId2"/>
              </a:rPr>
              <a:t>http://www.statmethods.net/</a:t>
            </a:r>
            <a:endParaRPr lang="en-US" dirty="0" smtClean="0"/>
          </a:p>
          <a:p>
            <a:r>
              <a:rPr lang="en-US" dirty="0" smtClean="0"/>
              <a:t>R Tutor : </a:t>
            </a:r>
            <a:r>
              <a:rPr lang="en-US" dirty="0" smtClean="0">
                <a:hlinkClick r:id="rId3"/>
              </a:rPr>
              <a:t>http://www.r-tutor.com/</a:t>
            </a:r>
            <a:endParaRPr lang="en-US" dirty="0" smtClean="0"/>
          </a:p>
          <a:p>
            <a:r>
              <a:rPr lang="en-US" dirty="0" err="1" smtClean="0"/>
              <a:t>StackOverflow</a:t>
            </a:r>
            <a:r>
              <a:rPr lang="en-US" dirty="0" smtClean="0"/>
              <a:t> : </a:t>
            </a:r>
            <a:r>
              <a:rPr lang="en-US" dirty="0" smtClean="0">
                <a:hlinkClick r:id="rId4"/>
              </a:rPr>
              <a:t>https://stackoverflow.com/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Help do R : ? Antes do 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comando</a:t>
            </a:r>
            <a:r>
              <a:rPr lang="en-US" dirty="0" smtClean="0"/>
              <a:t> (mas tem que saber o </a:t>
            </a:r>
            <a:r>
              <a:rPr lang="en-US" dirty="0" err="1" smtClean="0"/>
              <a:t>nome</a:t>
            </a:r>
            <a:r>
              <a:rPr lang="en-US" dirty="0" smtClean="0"/>
              <a:t>…) </a:t>
            </a:r>
            <a:r>
              <a:rPr lang="en-US" dirty="0" err="1" smtClean="0"/>
              <a:t>ou</a:t>
            </a:r>
            <a:r>
              <a:rPr lang="en-US" dirty="0" smtClean="0"/>
              <a:t> help()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1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4057</TotalTime>
  <Words>366</Words>
  <Application>Microsoft Macintosh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Programação científica - R </vt:lpstr>
      <vt:lpstr>Objetivos</vt:lpstr>
      <vt:lpstr>O que é R?</vt:lpstr>
      <vt:lpstr>RStudio</vt:lpstr>
      <vt:lpstr>Típos de objetos em R</vt:lpstr>
      <vt:lpstr>Operadores Matemáticos</vt:lpstr>
      <vt:lpstr>Operadores Lógicos</vt:lpstr>
      <vt:lpstr>Instalando pacotes</vt:lpstr>
      <vt:lpstr>Buscando Ajuda</vt:lpstr>
      <vt:lpstr>Trabalhando com Dados Externos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científica - R </dc:title>
  <dc:creator>Maria Hunter</dc:creator>
  <cp:lastModifiedBy>Maria Hunter</cp:lastModifiedBy>
  <cp:revision>14</cp:revision>
  <dcterms:created xsi:type="dcterms:W3CDTF">2017-09-29T20:15:29Z</dcterms:created>
  <dcterms:modified xsi:type="dcterms:W3CDTF">2017-10-02T15:53:07Z</dcterms:modified>
</cp:coreProperties>
</file>