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smhrd" initials="s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commentAuthors" Target="commentAuthors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93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6093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4988" y="179414"/>
            <a:ext cx="6424307" cy="667858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8553" y="474345"/>
            <a:ext cx="4377447" cy="1449016"/>
          </a:xfrm>
          <a:prstGeom prst="rect">
            <a:avLst/>
          </a:prstGeom>
          <a:solidFill>
            <a:schemeClr val="lt1"/>
          </a:solidFill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tx1"/>
              </a:buClr>
              <a:buNone/>
              <a:defRPr/>
            </a:pP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7277" y="2533630"/>
            <a:ext cx="2188724" cy="6130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10559578" y="0"/>
            <a:ext cx="1632422" cy="3588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로그인 페이지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2574790" y="758615"/>
            <a:ext cx="2664973" cy="8804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5200"/>
              <a:t>LOGO</a:t>
            </a:r>
            <a:endParaRPr lang="en-US" altLang="ko-KR" sz="5200"/>
          </a:p>
        </p:txBody>
      </p:sp>
      <p:sp>
        <p:nvSpPr>
          <p:cNvPr id="10" name="직사각형 9"/>
          <p:cNvSpPr/>
          <p:nvPr/>
        </p:nvSpPr>
        <p:spPr>
          <a:xfrm>
            <a:off x="2812915" y="5728699"/>
            <a:ext cx="2188724" cy="6130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12915" y="4867802"/>
            <a:ext cx="2188724" cy="6130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07277" y="3631174"/>
            <a:ext cx="2188724" cy="6130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414564" y="2658003"/>
            <a:ext cx="2320452" cy="364300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414564" y="3755546"/>
            <a:ext cx="2320452" cy="36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/>
              <a:t>비밀번호</a:t>
            </a: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2886379" y="4992883"/>
            <a:ext cx="2041795" cy="3630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2886379" y="5853699"/>
            <a:ext cx="2041795" cy="36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회원 가입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8087130" y="646454"/>
            <a:ext cx="3394548" cy="29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로고를 출력하는 공간</a:t>
            </a:r>
            <a:endParaRPr lang="ko-KR" altLang="en-US" sz="1400"/>
          </a:p>
        </p:txBody>
      </p:sp>
      <p:sp>
        <p:nvSpPr>
          <p:cNvPr id="19" name="가로 글상자 18"/>
          <p:cNvSpPr txBox="1"/>
          <p:nvPr/>
        </p:nvSpPr>
        <p:spPr>
          <a:xfrm>
            <a:off x="7727410" y="613514"/>
            <a:ext cx="359720" cy="365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1)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8087130" y="1531623"/>
            <a:ext cx="3941728" cy="300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회원가입때 생성한 아이디를 입력</a:t>
            </a:r>
            <a:endParaRPr lang="ko-KR" altLang="en-US" sz="1400"/>
          </a:p>
        </p:txBody>
      </p:sp>
      <p:sp>
        <p:nvSpPr>
          <p:cNvPr id="21" name="가로 글상자 20"/>
          <p:cNvSpPr txBox="1"/>
          <p:nvPr/>
        </p:nvSpPr>
        <p:spPr>
          <a:xfrm>
            <a:off x="7727410" y="1498685"/>
            <a:ext cx="359720" cy="36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2)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8087130" y="2328069"/>
            <a:ext cx="3394548" cy="29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회원가입 때 생성한 비밀번호를 입력</a:t>
            </a:r>
            <a:endParaRPr lang="ko-KR" altLang="en-US" sz="1400"/>
          </a:p>
        </p:txBody>
      </p:sp>
      <p:sp>
        <p:nvSpPr>
          <p:cNvPr id="23" name="가로 글상자 22"/>
          <p:cNvSpPr txBox="1"/>
          <p:nvPr/>
        </p:nvSpPr>
        <p:spPr>
          <a:xfrm>
            <a:off x="7727410" y="2293146"/>
            <a:ext cx="359720" cy="36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3)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8087130" y="3169574"/>
            <a:ext cx="3394548" cy="7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아이디와 비밀번호를 입력 후 클릭 시</a:t>
            </a:r>
            <a:r>
              <a:rPr lang="en-US" altLang="ko-KR" sz="1400"/>
              <a:t>,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로그인 실패 시 실패 메시지 출력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로그인 성공 시 권한부여 후 페이지 이동  </a:t>
            </a:r>
            <a:endParaRPr lang="ko-KR" altLang="en-US" sz="1400"/>
          </a:p>
        </p:txBody>
      </p:sp>
      <p:sp>
        <p:nvSpPr>
          <p:cNvPr id="25" name="가로 글상자 24"/>
          <p:cNvSpPr txBox="1"/>
          <p:nvPr/>
        </p:nvSpPr>
        <p:spPr>
          <a:xfrm>
            <a:off x="7727410" y="3246571"/>
            <a:ext cx="359720" cy="36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4)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8087130" y="4275499"/>
            <a:ext cx="3394548" cy="299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회원가입 페이지로 이동</a:t>
            </a:r>
            <a:endParaRPr lang="ko-KR" altLang="en-US" sz="1400"/>
          </a:p>
        </p:txBody>
      </p:sp>
      <p:sp>
        <p:nvSpPr>
          <p:cNvPr id="27" name="가로 글상자 26"/>
          <p:cNvSpPr txBox="1"/>
          <p:nvPr/>
        </p:nvSpPr>
        <p:spPr>
          <a:xfrm>
            <a:off x="7727410" y="4242560"/>
            <a:ext cx="359720" cy="36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5)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5682675" y="536518"/>
            <a:ext cx="263457" cy="366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4869910" y="2658003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2" name="가로 글상자 31"/>
          <p:cNvSpPr txBox="1"/>
          <p:nvPr/>
        </p:nvSpPr>
        <p:spPr>
          <a:xfrm>
            <a:off x="4869910" y="3755546"/>
            <a:ext cx="263457" cy="366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4606453" y="4992883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34" name="가로 글상자 33"/>
          <p:cNvSpPr txBox="1"/>
          <p:nvPr/>
        </p:nvSpPr>
        <p:spPr>
          <a:xfrm>
            <a:off x="4606453" y="5853699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5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893393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55516" y="0"/>
            <a:ext cx="6596568" cy="6858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180866" y="2336928"/>
            <a:ext cx="1915133" cy="42051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0866" y="3008481"/>
            <a:ext cx="1915133" cy="42051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80866" y="3682324"/>
            <a:ext cx="1915133" cy="42051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80866" y="4312860"/>
            <a:ext cx="1915133" cy="42051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80866" y="5001901"/>
            <a:ext cx="1915133" cy="42051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04312" y="5924004"/>
            <a:ext cx="1261554" cy="42051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90537" y="5924003"/>
            <a:ext cx="1261554" cy="42051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077" y="460036"/>
            <a:ext cx="4377447" cy="1449016"/>
          </a:xfrm>
          <a:prstGeom prst="rect">
            <a:avLst/>
          </a:prstGeom>
          <a:solidFill>
            <a:schemeClr val="lt1"/>
          </a:solidFill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 algn="ctr">
              <a:buClr>
                <a:schemeClr val="tx1"/>
              </a:buClr>
              <a:buNone/>
              <a:defRPr/>
            </a:pP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2721314" y="744307"/>
            <a:ext cx="2664973" cy="880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200"/>
              <a:t>LOGO</a:t>
            </a:r>
            <a:endParaRPr lang="en-US" altLang="ko-KR" sz="5200"/>
          </a:p>
        </p:txBody>
      </p:sp>
      <p:sp>
        <p:nvSpPr>
          <p:cNvPr id="12" name="가로 글상자 11"/>
          <p:cNvSpPr txBox="1"/>
          <p:nvPr/>
        </p:nvSpPr>
        <p:spPr>
          <a:xfrm>
            <a:off x="1515893" y="2363506"/>
            <a:ext cx="2188724" cy="367362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/>
              <a:t>이름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515893" y="3709216"/>
            <a:ext cx="2188724" cy="365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/>
              <a:t>비밀번호</a:t>
            </a: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515893" y="4318103"/>
            <a:ext cx="2188724" cy="36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/>
              <a:t>비밀번호 확인</a:t>
            </a: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1515893" y="3061638"/>
            <a:ext cx="2188724" cy="36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17" name="가로 글상자 16"/>
          <p:cNvSpPr txBox="1"/>
          <p:nvPr/>
        </p:nvSpPr>
        <p:spPr>
          <a:xfrm>
            <a:off x="1515893" y="5028479"/>
            <a:ext cx="2188724" cy="36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/>
              <a:t>이메일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090537" y="5977160"/>
            <a:ext cx="1261554" cy="36736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9" name="가로 글상자 18"/>
          <p:cNvSpPr txBox="1"/>
          <p:nvPr/>
        </p:nvSpPr>
        <p:spPr>
          <a:xfrm>
            <a:off x="4494177" y="5978400"/>
            <a:ext cx="1271689" cy="36612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회원 가입</a:t>
            </a: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8360721" y="646454"/>
            <a:ext cx="3120957" cy="29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로고 출력</a:t>
            </a:r>
            <a:endParaRPr lang="ko-KR" altLang="en-US" sz="1400"/>
          </a:p>
        </p:txBody>
      </p:sp>
      <p:sp>
        <p:nvSpPr>
          <p:cNvPr id="22" name="가로 글상자 21"/>
          <p:cNvSpPr txBox="1"/>
          <p:nvPr/>
        </p:nvSpPr>
        <p:spPr>
          <a:xfrm>
            <a:off x="8001000" y="613514"/>
            <a:ext cx="359720" cy="365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1)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8360721" y="1294972"/>
            <a:ext cx="3120957" cy="299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본인 이름 입력</a:t>
            </a:r>
            <a:endParaRPr lang="ko-KR" altLang="en-US" sz="1400"/>
          </a:p>
        </p:txBody>
      </p:sp>
      <p:sp>
        <p:nvSpPr>
          <p:cNvPr id="24" name="가로 글상자 23"/>
          <p:cNvSpPr txBox="1"/>
          <p:nvPr/>
        </p:nvSpPr>
        <p:spPr>
          <a:xfrm>
            <a:off x="8001000" y="1261542"/>
            <a:ext cx="359720" cy="36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2)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8360720" y="2513485"/>
            <a:ext cx="3120957" cy="30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사용할 비밀번호 입력</a:t>
            </a:r>
            <a:endParaRPr lang="ko-KR" altLang="en-US" sz="1400"/>
          </a:p>
        </p:txBody>
      </p:sp>
      <p:sp>
        <p:nvSpPr>
          <p:cNvPr id="26" name="가로 글상자 25"/>
          <p:cNvSpPr txBox="1"/>
          <p:nvPr/>
        </p:nvSpPr>
        <p:spPr>
          <a:xfrm>
            <a:off x="8001000" y="2481488"/>
            <a:ext cx="359720" cy="36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4)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8360722" y="3059698"/>
            <a:ext cx="3120957" cy="51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2</a:t>
            </a:r>
            <a:r>
              <a:rPr lang="ko-KR" altLang="en-US" sz="1400"/>
              <a:t>번에 입력한 비밀번호와 같은지 확인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틀리면 메시지 출력</a:t>
            </a:r>
            <a:endParaRPr lang="ko-KR" altLang="en-US" sz="1400"/>
          </a:p>
        </p:txBody>
      </p:sp>
      <p:sp>
        <p:nvSpPr>
          <p:cNvPr id="28" name="가로 글상자 27"/>
          <p:cNvSpPr txBox="1"/>
          <p:nvPr/>
        </p:nvSpPr>
        <p:spPr>
          <a:xfrm>
            <a:off x="8001000" y="3133602"/>
            <a:ext cx="359720" cy="365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5)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8360721" y="4015415"/>
            <a:ext cx="3120957" cy="297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사용중인 이메일 입력</a:t>
            </a:r>
            <a:endParaRPr lang="ko-KR" altLang="en-US" sz="1400"/>
          </a:p>
        </p:txBody>
      </p:sp>
      <p:sp>
        <p:nvSpPr>
          <p:cNvPr id="30" name="가로 글상자 29"/>
          <p:cNvSpPr txBox="1"/>
          <p:nvPr/>
        </p:nvSpPr>
        <p:spPr>
          <a:xfrm>
            <a:off x="8001000" y="3935937"/>
            <a:ext cx="359720" cy="367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6)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8360720" y="1909052"/>
            <a:ext cx="3120957" cy="299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사용할 아이디 입력</a:t>
            </a:r>
            <a:endParaRPr lang="ko-KR" altLang="en-US" sz="1400"/>
          </a:p>
        </p:txBody>
      </p:sp>
      <p:sp>
        <p:nvSpPr>
          <p:cNvPr id="32" name="가로 글상자 31"/>
          <p:cNvSpPr txBox="1"/>
          <p:nvPr/>
        </p:nvSpPr>
        <p:spPr>
          <a:xfrm>
            <a:off x="8001000" y="1876445"/>
            <a:ext cx="359720" cy="36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3)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5832543" y="560940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4" name="가로 글상자 33"/>
          <p:cNvSpPr txBox="1"/>
          <p:nvPr/>
        </p:nvSpPr>
        <p:spPr>
          <a:xfrm>
            <a:off x="4998293" y="2366730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7" name="가로 글상자 36"/>
          <p:cNvSpPr txBox="1"/>
          <p:nvPr/>
        </p:nvSpPr>
        <p:spPr>
          <a:xfrm>
            <a:off x="4998293" y="3062266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38" name="가로 글상자 37"/>
          <p:cNvSpPr txBox="1"/>
          <p:nvPr/>
        </p:nvSpPr>
        <p:spPr>
          <a:xfrm>
            <a:off x="4998293" y="3709216"/>
            <a:ext cx="263457" cy="365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0" name="가로 글상자 39"/>
          <p:cNvSpPr txBox="1"/>
          <p:nvPr/>
        </p:nvSpPr>
        <p:spPr>
          <a:xfrm>
            <a:off x="4998293" y="4317681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41" name="가로 글상자 40"/>
          <p:cNvSpPr txBox="1"/>
          <p:nvPr/>
        </p:nvSpPr>
        <p:spPr>
          <a:xfrm>
            <a:off x="4998293" y="5029107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2" name="가로 글상자 41"/>
          <p:cNvSpPr txBox="1"/>
          <p:nvPr/>
        </p:nvSpPr>
        <p:spPr>
          <a:xfrm>
            <a:off x="5775393" y="5924003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8</a:t>
            </a:r>
            <a:endParaRPr lang="en-US" altLang="ko-KR"/>
          </a:p>
        </p:txBody>
      </p:sp>
      <p:sp>
        <p:nvSpPr>
          <p:cNvPr id="43" name="가로 글상자 42"/>
          <p:cNvSpPr txBox="1"/>
          <p:nvPr/>
        </p:nvSpPr>
        <p:spPr>
          <a:xfrm>
            <a:off x="3364960" y="5941371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7</a:t>
            </a:r>
            <a:endParaRPr lang="en-US" altLang="ko-KR"/>
          </a:p>
        </p:txBody>
      </p:sp>
      <p:sp>
        <p:nvSpPr>
          <p:cNvPr id="44" name="가로 글상자 43"/>
          <p:cNvSpPr txBox="1"/>
          <p:nvPr/>
        </p:nvSpPr>
        <p:spPr>
          <a:xfrm>
            <a:off x="8001000" y="4578781"/>
            <a:ext cx="359720" cy="36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7)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8001000" y="5267822"/>
            <a:ext cx="359720" cy="36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8)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8360721" y="4612754"/>
            <a:ext cx="3120956" cy="29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클릭 시</a:t>
            </a:r>
            <a:r>
              <a:rPr lang="en-US" altLang="ko-KR" sz="1400"/>
              <a:t>,</a:t>
            </a:r>
            <a:r>
              <a:rPr lang="ko-KR" altLang="en-US" sz="1400"/>
              <a:t> 로그인 페이지로 이동</a:t>
            </a:r>
            <a:endParaRPr lang="ko-KR" altLang="en-US" sz="1400"/>
          </a:p>
        </p:txBody>
      </p:sp>
      <p:sp>
        <p:nvSpPr>
          <p:cNvPr id="47" name="가로 글상자 46"/>
          <p:cNvSpPr txBox="1"/>
          <p:nvPr/>
        </p:nvSpPr>
        <p:spPr>
          <a:xfrm>
            <a:off x="8360721" y="5190824"/>
            <a:ext cx="3120956" cy="51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위 데이터를 전부 입력 후 클릭 시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로그인 페이지로 이동</a:t>
            </a:r>
            <a:endParaRPr lang="ko-KR" altLang="en-US" sz="1400"/>
          </a:p>
        </p:txBody>
      </p:sp>
      <p:sp>
        <p:nvSpPr>
          <p:cNvPr id="48" name="가로 글상자 47"/>
          <p:cNvSpPr txBox="1"/>
          <p:nvPr/>
        </p:nvSpPr>
        <p:spPr>
          <a:xfrm>
            <a:off x="10225190" y="0"/>
            <a:ext cx="196681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회원가입 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8658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45851" y="338441"/>
            <a:ext cx="7494350" cy="629258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2772" y="965186"/>
            <a:ext cx="5915125" cy="143185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182772" y="1207041"/>
            <a:ext cx="5915125" cy="64962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3700"/>
              <a:t>태양열 발전량 그래프</a:t>
            </a:r>
            <a:endParaRPr lang="ko-KR" altLang="en-US" sz="3700"/>
          </a:p>
        </p:txBody>
      </p:sp>
      <p:sp>
        <p:nvSpPr>
          <p:cNvPr id="6" name="직사각형 5"/>
          <p:cNvSpPr/>
          <p:nvPr/>
        </p:nvSpPr>
        <p:spPr>
          <a:xfrm>
            <a:off x="710322" y="2992884"/>
            <a:ext cx="2619374" cy="87223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96571" y="2992884"/>
            <a:ext cx="2619374" cy="87223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0322" y="4431767"/>
            <a:ext cx="2619374" cy="87223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96572" y="4431767"/>
            <a:ext cx="2619374" cy="87223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710321" y="3245532"/>
            <a:ext cx="2619374" cy="36693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냉난방 장치 제어 </a:t>
            </a: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4996571" y="3245532"/>
            <a:ext cx="2619374" cy="36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간판 밝기 제어 </a:t>
            </a: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710322" y="4684415"/>
            <a:ext cx="2619374" cy="36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실내 조명 제어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4786313" y="4547290"/>
            <a:ext cx="2619373" cy="641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태양열 발전기 생산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전력 공급 제어</a:t>
            </a: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8522848" y="536518"/>
            <a:ext cx="3313483" cy="5188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클릭 시</a:t>
            </a:r>
            <a:r>
              <a:rPr lang="en-US" altLang="ko-KR" sz="1400"/>
              <a:t>,</a:t>
            </a:r>
            <a:r>
              <a:rPr lang="ko-KR" altLang="en-US" sz="1400"/>
              <a:t> 로그인되어있는 계정을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로그아웃하여 로그인 페이지로 이동</a:t>
            </a:r>
            <a:endParaRPr lang="ko-KR" altLang="en-US" sz="1400"/>
          </a:p>
        </p:txBody>
      </p:sp>
      <p:sp>
        <p:nvSpPr>
          <p:cNvPr id="31" name="가로 글상자 30"/>
          <p:cNvSpPr txBox="1"/>
          <p:nvPr/>
        </p:nvSpPr>
        <p:spPr>
          <a:xfrm>
            <a:off x="8163127" y="619904"/>
            <a:ext cx="359721" cy="3656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1)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/>
          </a:p>
        </p:txBody>
      </p:sp>
      <p:sp>
        <p:nvSpPr>
          <p:cNvPr id="32" name="가로 글상자 31"/>
          <p:cNvSpPr txBox="1"/>
          <p:nvPr/>
        </p:nvSpPr>
        <p:spPr>
          <a:xfrm>
            <a:off x="8522848" y="1421687"/>
            <a:ext cx="2958830" cy="51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가게에 설치한 태양열 발전기의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생산 발전량 그래프 표시</a:t>
            </a:r>
            <a:endParaRPr lang="ko-KR" altLang="en-US" sz="1400"/>
          </a:p>
        </p:txBody>
      </p:sp>
      <p:sp>
        <p:nvSpPr>
          <p:cNvPr id="33" name="가로 글상자 32"/>
          <p:cNvSpPr txBox="1"/>
          <p:nvPr/>
        </p:nvSpPr>
        <p:spPr>
          <a:xfrm>
            <a:off x="8163127" y="1505074"/>
            <a:ext cx="359721" cy="36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2)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522848" y="2513563"/>
            <a:ext cx="2958830" cy="299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냉난방 장치 제어를 할 수 있는 버튼</a:t>
            </a:r>
            <a:endParaRPr lang="ko-KR" altLang="en-US" sz="1400"/>
          </a:p>
        </p:txBody>
      </p:sp>
      <p:sp>
        <p:nvSpPr>
          <p:cNvPr id="35" name="가로 글상자 34"/>
          <p:cNvSpPr txBox="1"/>
          <p:nvPr/>
        </p:nvSpPr>
        <p:spPr>
          <a:xfrm>
            <a:off x="8163127" y="2480428"/>
            <a:ext cx="359721" cy="365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3)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8522848" y="3281189"/>
            <a:ext cx="2958830" cy="295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간판 밝기 제어를 할수 있는 버튼</a:t>
            </a:r>
            <a:endParaRPr lang="ko-KR" altLang="en-US" sz="1400"/>
          </a:p>
        </p:txBody>
      </p:sp>
      <p:sp>
        <p:nvSpPr>
          <p:cNvPr id="37" name="가로 글상자 36"/>
          <p:cNvSpPr txBox="1"/>
          <p:nvPr/>
        </p:nvSpPr>
        <p:spPr>
          <a:xfrm>
            <a:off x="8163127" y="3252961"/>
            <a:ext cx="359721" cy="36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4)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8522848" y="4281888"/>
            <a:ext cx="3313483" cy="299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실내 조명 밝기 제어를 할수 있는 버튼</a:t>
            </a:r>
            <a:endParaRPr lang="ko-KR" altLang="en-US" sz="1400"/>
          </a:p>
        </p:txBody>
      </p:sp>
      <p:sp>
        <p:nvSpPr>
          <p:cNvPr id="39" name="가로 글상자 38"/>
          <p:cNvSpPr txBox="1"/>
          <p:nvPr/>
        </p:nvSpPr>
        <p:spPr>
          <a:xfrm>
            <a:off x="8163127" y="4248949"/>
            <a:ext cx="359721" cy="36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5)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8522848" y="5119834"/>
            <a:ext cx="2958830" cy="51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태양열로 생산한 전력으로 사용되는 장치를 제어하는 버튼</a:t>
            </a:r>
            <a:endParaRPr lang="ko-KR" altLang="en-US" sz="1400"/>
          </a:p>
        </p:txBody>
      </p:sp>
      <p:sp>
        <p:nvSpPr>
          <p:cNvPr id="41" name="가로 글상자 40"/>
          <p:cNvSpPr txBox="1"/>
          <p:nvPr/>
        </p:nvSpPr>
        <p:spPr>
          <a:xfrm>
            <a:off x="8163127" y="5194865"/>
            <a:ext cx="359721" cy="365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6)</a:t>
            </a:r>
            <a:r>
              <a:rPr lang="ko-KR" altLang="en-US" b="1">
                <a:solidFill>
                  <a:schemeClr val="tx1"/>
                </a:solidFill>
              </a:rPr>
              <a:t> 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" name="가로 글상자 42"/>
          <p:cNvSpPr txBox="1"/>
          <p:nvPr/>
        </p:nvSpPr>
        <p:spPr>
          <a:xfrm>
            <a:off x="6706107" y="1023674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44" name="가로 글상자 43"/>
          <p:cNvSpPr txBox="1"/>
          <p:nvPr/>
        </p:nvSpPr>
        <p:spPr>
          <a:xfrm>
            <a:off x="2946772" y="3062266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45" name="가로 글상자 44"/>
          <p:cNvSpPr txBox="1"/>
          <p:nvPr/>
        </p:nvSpPr>
        <p:spPr>
          <a:xfrm>
            <a:off x="7273957" y="4501048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6" name="가로 글상자 45"/>
          <p:cNvSpPr txBox="1"/>
          <p:nvPr/>
        </p:nvSpPr>
        <p:spPr>
          <a:xfrm>
            <a:off x="7273957" y="3062266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47" name="가로 글상자 46"/>
          <p:cNvSpPr txBox="1"/>
          <p:nvPr/>
        </p:nvSpPr>
        <p:spPr>
          <a:xfrm>
            <a:off x="2946772" y="4547290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48" name="가로 글상자 47"/>
          <p:cNvSpPr txBox="1"/>
          <p:nvPr/>
        </p:nvSpPr>
        <p:spPr>
          <a:xfrm>
            <a:off x="6574378" y="353151"/>
            <a:ext cx="263457" cy="3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49" name="가로 글상자 48"/>
          <p:cNvSpPr txBox="1"/>
          <p:nvPr/>
        </p:nvSpPr>
        <p:spPr>
          <a:xfrm>
            <a:off x="6837835" y="429210"/>
            <a:ext cx="950371" cy="2642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/>
              <a:t>로그아웃</a:t>
            </a:r>
            <a:endParaRPr lang="ko-KR" altLang="en-US" sz="1200"/>
          </a:p>
        </p:txBody>
      </p:sp>
      <p:sp>
        <p:nvSpPr>
          <p:cNvPr id="50" name="가로 글상자 49"/>
          <p:cNvSpPr txBox="1"/>
          <p:nvPr/>
        </p:nvSpPr>
        <p:spPr>
          <a:xfrm>
            <a:off x="10559578" y="0"/>
            <a:ext cx="1632422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메인 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932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212</ep:Words>
  <ep:PresentationFormat>화면 슬라이드 쇼(4:3)</ep:PresentationFormat>
  <ep:Paragraphs>107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2024-04-23T08:00:10.903</dcterms:created>
  <dc:creator>smhrd</dc:creator>
  <cp:lastModifiedBy>smhrd</cp:lastModifiedBy>
  <dcterms:modified xsi:type="dcterms:W3CDTF">2024-04-24T08:38:29.736</dcterms:modified>
  <cp:revision>41</cp:revision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