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09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965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한컴 고딕"/>
                <a:ea typeface="한컴 고딕"/>
              </a:rPr>
              <a:t>NPSS</a:t>
            </a:r>
            <a:r>
              <a:rPr lang="ko-KR" altLang="en-US">
                <a:latin typeface="한컴 고딕"/>
                <a:ea typeface="한컴 고딕"/>
              </a:rPr>
              <a:t> 화면설계서</a:t>
            </a:r>
            <a:endParaRPr lang="ko-KR" altLang="en-US">
              <a:latin typeface="한컴 고딕"/>
              <a:ea typeface="한컴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p>
            <a:pPr>
              <a:defRPr/>
            </a:pPr>
            <a:r>
              <a:rPr lang="ko-KR" altLang="en-US">
                <a:latin typeface="한컴 고딕"/>
                <a:ea typeface="한컴 고딕"/>
              </a:rPr>
              <a:t>팀명 </a:t>
            </a:r>
            <a:r>
              <a:rPr lang="en-US" altLang="ko-KR">
                <a:latin typeface="한컴 고딕"/>
                <a:ea typeface="한컴 고딕"/>
              </a:rPr>
              <a:t>:</a:t>
            </a:r>
            <a:r>
              <a:rPr lang="ko-KR" altLang="en-US">
                <a:latin typeface="한컴 고딕"/>
                <a:ea typeface="한컴 고딕"/>
              </a:rPr>
              <a:t> </a:t>
            </a:r>
            <a:r>
              <a:rPr lang="en-US" altLang="ko-KR">
                <a:latin typeface="한컴 고딕"/>
                <a:ea typeface="한컴 고딕"/>
              </a:rPr>
              <a:t>NPSS</a:t>
            </a:r>
            <a:endParaRPr lang="en-US" altLang="ko-KR"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latin typeface="한컴 고딕"/>
                <a:ea typeface="한컴 고딕"/>
              </a:rPr>
              <a:t>팀원 </a:t>
            </a:r>
            <a:r>
              <a:rPr lang="en-US" altLang="ko-KR">
                <a:latin typeface="한컴 고딕"/>
                <a:ea typeface="한컴 고딕"/>
              </a:rPr>
              <a:t>:</a:t>
            </a:r>
            <a:r>
              <a:rPr lang="ko-KR" altLang="en-US">
                <a:latin typeface="한컴 고딕"/>
                <a:ea typeface="한컴 고딕"/>
              </a:rPr>
              <a:t> 최수빈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김준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모현정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이반석</a:t>
            </a:r>
            <a:endParaRPr lang="ko-KR" altLang="en-US"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latin typeface="한컴 고딕"/>
                <a:ea typeface="한컴 고딕"/>
              </a:rPr>
              <a:t>프로젝트명 </a:t>
            </a:r>
            <a:r>
              <a:rPr lang="en-US" altLang="ko-KR">
                <a:latin typeface="한컴 고딕"/>
                <a:ea typeface="한컴 고딕"/>
              </a:rPr>
              <a:t>:</a:t>
            </a:r>
            <a:r>
              <a:rPr lang="ko-KR" altLang="en-US">
                <a:latin typeface="한컴 고딕"/>
                <a:ea typeface="한컴 고딕"/>
              </a:rPr>
              <a:t> 무인점포 에너지 절약 통합 시스템</a:t>
            </a:r>
            <a:endParaRPr lang="ko-KR" altLang="en-US">
              <a:latin typeface="한컴 고딕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773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34" y="398529"/>
            <a:ext cx="12007131" cy="60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7910" y="219807"/>
            <a:ext cx="1373275" cy="1373275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4261129" y="1881184"/>
            <a:ext cx="6226837" cy="21202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서비스 소개 글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557096" y="5103609"/>
            <a:ext cx="9634904" cy="1754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화면 설명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처음 접속 시 보여지는 화면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로고와 서비스에 대한 소개 글을 볼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기업 소개 버튼을 누르면 기업 소개글을 볼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회원가입과 로그인 버튼을 누르면 각각 회원가입과 로그인을 할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main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메인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웹페이지 접속 시 보여주는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로고와 서비스 소개글을 보여준다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메인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t="16600" b="15320"/>
          <a:stretch>
            <a:fillRect/>
          </a:stretch>
        </p:blipFill>
        <p:spPr>
          <a:xfrm>
            <a:off x="5119402" y="4125855"/>
            <a:ext cx="4510290" cy="8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261129" y="1881184"/>
            <a:ext cx="6226837" cy="21202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기업 소개 글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557096" y="5103609"/>
            <a:ext cx="9634904" cy="1754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화면 설명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처음 접속 시 보여지는 화면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로고와 서비스에 대한 소개 글을 볼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기업 소개 버튼을 누르면 기업 소개글을 볼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회원가입과 로그인 버튼을 누르면 각각 회원가입과 로그인을 할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introduce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기업소개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기업소개 버튼을 누르면 보여지는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로고와 기업에 대한 소개글을 볼 수 있는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기업소개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4015" y="4135152"/>
            <a:ext cx="4381065" cy="9398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t="30090" b="30800"/>
          <a:stretch>
            <a:fillRect/>
          </a:stretch>
        </p:blipFill>
        <p:spPr>
          <a:xfrm>
            <a:off x="5908638" y="359897"/>
            <a:ext cx="2931819" cy="9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5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2557096" y="5673482"/>
            <a:ext cx="9634904" cy="118451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설명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아이디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비밀번호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비밀번호 확인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이메일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닉네임을 입력받아 회원가입할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회원가입 버튼을 누르면 메인 페이지로 넘어가서 사용자는 로그인할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join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회원가입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관련 유스케이스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U-C-010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웹페이지 접속 시 보여주는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로고와 서비스 소개글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회원가입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2443" y="1331544"/>
            <a:ext cx="7004209" cy="419491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t="30090" b="30800"/>
          <a:stretch>
            <a:fillRect/>
          </a:stretch>
        </p:blipFill>
        <p:spPr>
          <a:xfrm>
            <a:off x="5908638" y="296397"/>
            <a:ext cx="2931819" cy="9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8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2557096" y="5040925"/>
            <a:ext cx="9634904" cy="181707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설명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아이디 입력창과 비밀번호 입력창이 있고 로그인 버튼과 회원가입 버튼이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사용자는 아이디와 비밀번호를 입력하여 로그인할 수 있고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회원이 아니라면 회원가입을 진행한다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성공 시 인덱스 화면으로 넘어가고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실패 시 실패 알림창과 함께 로그인 페이지 갱신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회원가입 버튼 클릭 시 회원가입 페이지로 넘어간다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login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관련 유스케이스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U-C-009, U-C-010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화면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아이디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비밀번호 입력창과 로그인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회원가입 버튼을 보여주는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3826" y="1384444"/>
            <a:ext cx="7321443" cy="365647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t="30090" b="30800"/>
          <a:stretch>
            <a:fillRect/>
          </a:stretch>
        </p:blipFill>
        <p:spPr>
          <a:xfrm>
            <a:off x="5908638" y="296397"/>
            <a:ext cx="2931819" cy="9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2557096" y="5368193"/>
            <a:ext cx="9634904" cy="148980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설명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회원가입 후 서비스를 이용하기 위해서 사업자 등록 번호를 입력받는 화면이다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로그인 후 해당 페이지에 정보를 입력하지 않으면 인덱스 페이지로 넘어가지 않는다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이용할 서비스를 입력한 후 결제할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check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점포등록 페이지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관련 유스케이스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U-C-012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사업자등록 번호를 입력하고 이용할 서비스를 선택하는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회원가입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로그인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점포등록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t="30630"/>
          <a:stretch>
            <a:fillRect/>
          </a:stretch>
        </p:blipFill>
        <p:spPr>
          <a:xfrm>
            <a:off x="3912175" y="158749"/>
            <a:ext cx="7364359" cy="50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2557096" y="4733193"/>
            <a:ext cx="9634904" cy="212480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설명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센서로 받아온 정보들을 그래프와 표 형식으로 보여주는 화면 </a:t>
            </a:r>
            <a:br>
              <a:rPr lang="ko-KR" altLang="en-US">
                <a:solidFill>
                  <a:schemeClr val="tx1"/>
                </a:solidFill>
                <a:ea typeface="한컴 고딕"/>
              </a:rPr>
            </a:b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각 장치에 대해 실시간으로 현황을 볼 수 있고 각 장치들을 수동제어할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원격 제어를 통해 각 장치들을 제어할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index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인덱스 화면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관련 유스케이스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U-C-001 ~ U-C-007, 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U-C-011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장치 현황 확인과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장치들을 수동 제어할 수 있는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로그인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인덱스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t="4640" b="4640"/>
          <a:stretch>
            <a:fillRect/>
          </a:stretch>
        </p:blipFill>
        <p:spPr>
          <a:xfrm>
            <a:off x="3840974" y="93261"/>
            <a:ext cx="7067148" cy="46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2557096" y="5188277"/>
            <a:ext cx="9634904" cy="16697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설명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로그인 시 입력한 비밀번호를 수정할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점포등록 페이지에서 등록한 이용할 서비스와 카드 정보를 수정할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만약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사용자가 여러 개의 점포를 등록했을 경우 해당 점포를 선택 후 정보를 수정할 수 있다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557095" cy="68580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 : mypage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이름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마이페이지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관련 유스케이스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U-C-013</a:t>
            </a: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화면 개요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입력한 정보를 수정할 수 있는 화면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메뉴경로 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메인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로그인</a:t>
            </a:r>
            <a:r>
              <a:rPr lang="en-US" altLang="ko-KR">
                <a:solidFill>
                  <a:schemeClr val="tx1"/>
                </a:solidFill>
                <a:latin typeface="한컴 고딕"/>
                <a:ea typeface="한컴 고딕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한컴 고딕"/>
                <a:ea typeface="한컴 고딕"/>
              </a:rPr>
              <a:t>마이페이지</a:t>
            </a: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6414" y="193401"/>
            <a:ext cx="5656267" cy="49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554</ep:Words>
  <ep:PresentationFormat>화면 슬라이드 쇼(4:3)</ep:PresentationFormat>
  <ep:Paragraphs>163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NPSS 화면설계서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2024-05-10T00:07:12.696</dcterms:created>
  <dc:creator>SMHRD</dc:creator>
  <cp:lastModifiedBy>SMHRD</cp:lastModifiedBy>
  <dcterms:modified xsi:type="dcterms:W3CDTF">2024-05-10T02:14:32.737</dcterms:modified>
  <cp:revision>2</cp:revision>
  <dc:title>NPSS 화면설계서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