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50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A645-CA8D-4FED-A255-5A25E69FBDB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2208-1C92-458F-83B9-735CE202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A645-CA8D-4FED-A255-5A25E69FBDB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2208-1C92-458F-83B9-735CE202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0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A645-CA8D-4FED-A255-5A25E69FBDB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2208-1C92-458F-83B9-735CE202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3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A645-CA8D-4FED-A255-5A25E69FBDB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2208-1C92-458F-83B9-735CE202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1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A645-CA8D-4FED-A255-5A25E69FBDB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2208-1C92-458F-83B9-735CE202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A645-CA8D-4FED-A255-5A25E69FBDB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2208-1C92-458F-83B9-735CE202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A645-CA8D-4FED-A255-5A25E69FBDB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2208-1C92-458F-83B9-735CE202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A645-CA8D-4FED-A255-5A25E69FBDB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2208-1C92-458F-83B9-735CE202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8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A645-CA8D-4FED-A255-5A25E69FBDB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2208-1C92-458F-83B9-735CE202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A645-CA8D-4FED-A255-5A25E69FBDB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2208-1C92-458F-83B9-735CE202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5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A645-CA8D-4FED-A255-5A25E69FBDB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2208-1C92-458F-83B9-735CE202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5A645-CA8D-4FED-A255-5A25E69FBDB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E2208-1C92-458F-83B9-735CE202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5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2" y="-1107504"/>
            <a:ext cx="785913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2" y="2288453"/>
            <a:ext cx="7869519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942" y="4675325"/>
            <a:ext cx="72008" cy="64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2587557" y="532532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283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605637" y="4891151"/>
            <a:ext cx="72008" cy="273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2408267" y="51554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120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74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6897" y="-620688"/>
            <a:ext cx="7869519" cy="6858000"/>
            <a:chOff x="525062" y="2288453"/>
            <a:chExt cx="7869519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62" y="2288453"/>
              <a:ext cx="7869519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743942" y="4675325"/>
              <a:ext cx="72008" cy="640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2587557" y="5325327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/>
                <a:t>283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05637" y="4891151"/>
              <a:ext cx="72008" cy="273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2408267" y="5155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/>
                <a:t>120</a:t>
              </a:r>
              <a:endParaRPr lang="en-US" sz="14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2" b="49928"/>
          <a:stretch/>
        </p:blipFill>
        <p:spPr>
          <a:xfrm>
            <a:off x="457283" y="5157192"/>
            <a:ext cx="7859133" cy="23002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61"/>
          <a:stretch/>
        </p:blipFill>
        <p:spPr>
          <a:xfrm>
            <a:off x="4716016" y="0"/>
            <a:ext cx="7869519" cy="9490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35" t="86161"/>
          <a:stretch/>
        </p:blipFill>
        <p:spPr>
          <a:xfrm>
            <a:off x="8028384" y="-1"/>
            <a:ext cx="1043914" cy="949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-1656864" y="3038282"/>
            <a:ext cx="368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latin typeface="+mj-lt"/>
              </a:rPr>
              <a:t>Anzahl Todesfälle pro Kalenderwoche</a:t>
            </a:r>
            <a:endParaRPr lang="en-US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128" y="-46548"/>
            <a:ext cx="437709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Wöchentliche Todesfälle      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63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535" y="0"/>
            <a:ext cx="8530929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6" t="21744" b="51479"/>
          <a:stretch/>
        </p:blipFill>
        <p:spPr>
          <a:xfrm>
            <a:off x="1107406" y="1484785"/>
            <a:ext cx="2960538" cy="18363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5" t="79374" r="29185" b="12598"/>
          <a:stretch/>
        </p:blipFill>
        <p:spPr>
          <a:xfrm>
            <a:off x="4162426" y="5314950"/>
            <a:ext cx="4515750" cy="59623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067944" y="5395292"/>
            <a:ext cx="94481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56176" y="-70817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/2017</a:t>
            </a:r>
            <a:endParaRPr lang="en-US" sz="28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21502" y="162880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6" t="60597" b="15252"/>
          <a:stretch/>
        </p:blipFill>
        <p:spPr>
          <a:xfrm>
            <a:off x="1107406" y="4149306"/>
            <a:ext cx="2960538" cy="16562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9" t="17087" r="28634" b="20678"/>
          <a:stretch/>
        </p:blipFill>
        <p:spPr>
          <a:xfrm>
            <a:off x="3821502" y="685800"/>
            <a:ext cx="4856673" cy="46291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769743" y="1630392"/>
            <a:ext cx="103517" cy="5348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44" t="54334" r="7320" b="37797"/>
          <a:stretch/>
        </p:blipFill>
        <p:spPr>
          <a:xfrm>
            <a:off x="5148064" y="3443299"/>
            <a:ext cx="3528392" cy="5396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87" y="908720"/>
            <a:ext cx="261937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9552" y="5395292"/>
            <a:ext cx="567854" cy="410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0" y="-1174"/>
            <a:ext cx="7869519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47270" y="2385698"/>
            <a:ext cx="72008" cy="64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2690885" y="30357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283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708965" y="2601524"/>
            <a:ext cx="72008" cy="273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2511595" y="286577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120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11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21" y="0"/>
            <a:ext cx="6549957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9201" y="1966598"/>
            <a:ext cx="72008" cy="615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2995608" y="24765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363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951853" y="2156230"/>
            <a:ext cx="72008" cy="25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2723530" y="24014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124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169766" y="1727100"/>
            <a:ext cx="65951" cy="73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862065" y="261367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283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23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-29290"/>
            <a:ext cx="6381750" cy="703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3252617" y="251801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397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980539" y="23294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125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426316" y="1728289"/>
            <a:ext cx="65951" cy="79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3099194" y="25260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311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307410" y="1890737"/>
            <a:ext cx="65951" cy="61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99599" y="2069204"/>
            <a:ext cx="65951" cy="24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422068" y="171515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398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515216" y="1207589"/>
            <a:ext cx="65951" cy="79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MeteoSwiss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bhe</dc:creator>
  <cp:lastModifiedBy>bhe</cp:lastModifiedBy>
  <cp:revision>18</cp:revision>
  <dcterms:created xsi:type="dcterms:W3CDTF">2020-03-31T19:37:19Z</dcterms:created>
  <dcterms:modified xsi:type="dcterms:W3CDTF">2020-04-16T21:17:24Z</dcterms:modified>
</cp:coreProperties>
</file>