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5" autoAdjust="0"/>
    <p:restoredTop sz="94687" autoAdjust="0"/>
  </p:normalViewPr>
  <p:slideViewPr>
    <p:cSldViewPr snapToGrid="0" snapToObjects="1">
      <p:cViewPr varScale="1">
        <p:scale>
          <a:sx n="117" d="100"/>
          <a:sy n="117" d="100"/>
        </p:scale>
        <p:origin x="-1144" y="-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171450"/>
            <a:ext cx="8695944" cy="452628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4015472"/>
            <a:ext cx="8723376" cy="998685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00150"/>
            <a:ext cx="7772400" cy="1335081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67001"/>
            <a:ext cx="6400800" cy="11049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2307-1E40-4E12-8716-25BFDA8E7013}" type="datetime1">
              <a:rPr lang="en-US" smtClean="0"/>
              <a:pPr/>
              <a:t>29.10.14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CF5A-EA79-452C-A52C-1A2668C2E7DF}" type="datetime1">
              <a:rPr lang="en-US" smtClean="0"/>
              <a:pPr/>
              <a:t>29.10.14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171450"/>
            <a:ext cx="8695944" cy="1069848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4C28-BD4B-4892-9A2D-6E19BD753A9A}" type="datetime1">
              <a:rPr lang="en-US" smtClean="0"/>
              <a:pPr/>
              <a:t>29.10.14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535643"/>
            <a:ext cx="8723376" cy="998685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85850"/>
            <a:ext cx="2057400" cy="3365500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85850"/>
            <a:ext cx="6019800" cy="3365501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9D02-426E-46C9-9EE9-0DE1EF8B2838}" type="datetime1">
              <a:rPr lang="en-US" smtClean="0"/>
              <a:pPr/>
              <a:t>29.10.14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171450"/>
            <a:ext cx="8695944" cy="3552444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9" y="3152694"/>
            <a:ext cx="2876429" cy="535520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3056467"/>
            <a:ext cx="5544515" cy="637604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3065672"/>
            <a:ext cx="5467980" cy="580704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3055631"/>
            <a:ext cx="3308000" cy="488662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3043916"/>
            <a:ext cx="8723376" cy="997406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1847670"/>
            <a:ext cx="7772400" cy="1143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078086"/>
            <a:ext cx="6417734" cy="70485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  <a:pPr/>
              <a:t>29.10.14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A6B6-10E5-4810-BC9F-DA72D8452E73}" type="datetime1">
              <a:rPr lang="en-US" smtClean="0"/>
              <a:pPr/>
              <a:t>29.10.14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009394"/>
            <a:ext cx="3822192" cy="25854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009394"/>
            <a:ext cx="3822192" cy="25854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08585"/>
            <a:ext cx="3822192" cy="47982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3" y="2571751"/>
            <a:ext cx="3820055" cy="20228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008585"/>
            <a:ext cx="3822192" cy="47982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71751"/>
            <a:ext cx="3822192" cy="20228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D072-EF12-4AA2-BD71-ABC68B06D0E2}" type="datetime1">
              <a:rPr lang="en-US" smtClean="0"/>
              <a:pPr/>
              <a:t>29.10.14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BF60-6CC3-4B74-A60D-3486985E4346}" type="datetime1">
              <a:rPr lang="en-US" smtClean="0"/>
              <a:pPr/>
              <a:t>29.10.14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171450"/>
            <a:ext cx="8695944" cy="1069848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535643"/>
            <a:ext cx="8723376" cy="997406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4818-984F-4759-BF72-A33BDC1963BD}" type="datetime1">
              <a:rPr lang="en-US" smtClean="0"/>
              <a:pPr/>
              <a:t>29.10.14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171450"/>
            <a:ext cx="8695944" cy="1069848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E191-5F94-4FC1-B823-BD7CABF7FA06}" type="datetime1">
              <a:rPr lang="en-US" smtClean="0"/>
              <a:pPr/>
              <a:t>29.10.14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686050"/>
            <a:ext cx="3352800" cy="142875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535643"/>
            <a:ext cx="8723376" cy="998685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1714500"/>
            <a:ext cx="3352800" cy="939546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371600"/>
            <a:ext cx="3904076" cy="28575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171450"/>
            <a:ext cx="8695944" cy="452628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4015472"/>
            <a:ext cx="8723376" cy="998685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6" y="254000"/>
            <a:ext cx="3812645" cy="1822451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4" y="2089150"/>
            <a:ext cx="3818467" cy="18161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6D55-EFBE-4F9B-8A5F-09D42CA22A9B}" type="datetime1">
              <a:rPr lang="en-US" smtClean="0"/>
              <a:pPr/>
              <a:t>29.10.14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028700"/>
            <a:ext cx="3566160" cy="219456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171450"/>
            <a:ext cx="8695944" cy="185166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259572"/>
            <a:ext cx="8723376" cy="997406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53746"/>
            <a:ext cx="8229600" cy="939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4687623"/>
            <a:ext cx="378669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D1D110F-3F4E-48D9-B8AA-5D0E825AFDBA}" type="datetime1">
              <a:rPr lang="en-US" smtClean="0"/>
              <a:pPr/>
              <a:t>29.10.14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9" y="4687623"/>
            <a:ext cx="378669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4687623"/>
            <a:ext cx="116182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8" y="2006600"/>
            <a:ext cx="7408333" cy="2588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Site d’annonce en ligne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Antonio Pisanello </a:t>
            </a:r>
            <a:r>
              <a:rPr lang="fr-FR" dirty="0" smtClean="0"/>
              <a:t>–</a:t>
            </a:r>
            <a:r>
              <a:rPr lang="fr-FR" dirty="0" smtClean="0"/>
              <a:t> CFPT 4</a:t>
            </a:r>
            <a:r>
              <a:rPr lang="fr-FR" baseline="30000" dirty="0" smtClean="0"/>
              <a:t>e</a:t>
            </a:r>
            <a:r>
              <a:rPr lang="fr-FR" dirty="0" smtClean="0"/>
              <a:t> année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14452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Travail accompli</a:t>
            </a:r>
          </a:p>
          <a:p>
            <a:r>
              <a:rPr lang="fr-FR" dirty="0" smtClean="0"/>
              <a:t>Technologie Utilisée</a:t>
            </a:r>
          </a:p>
          <a:p>
            <a:r>
              <a:rPr lang="fr-FR" dirty="0" smtClean="0"/>
              <a:t>Conclusion</a:t>
            </a:r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13121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Regarder </a:t>
            </a:r>
            <a:r>
              <a:rPr lang="fr-FR" dirty="0" smtClean="0"/>
              <a:t>–</a:t>
            </a:r>
            <a:r>
              <a:rPr lang="fr-FR" dirty="0" smtClean="0"/>
              <a:t> Rechercher - Se connecter -  Publier </a:t>
            </a:r>
            <a:r>
              <a:rPr lang="fr-FR" dirty="0" smtClean="0"/>
              <a:t>–</a:t>
            </a:r>
            <a:r>
              <a:rPr lang="fr-FR" dirty="0" smtClean="0"/>
              <a:t> Mettre en favoris </a:t>
            </a:r>
            <a:r>
              <a:rPr lang="fr-FR" dirty="0" smtClean="0"/>
              <a:t>–</a:t>
            </a:r>
            <a:r>
              <a:rPr lang="fr-FR" dirty="0" smtClean="0"/>
              <a:t> </a:t>
            </a:r>
            <a:r>
              <a:rPr lang="fr-FR" dirty="0" smtClean="0"/>
              <a:t>É</a:t>
            </a:r>
            <a:r>
              <a:rPr lang="fr-FR" dirty="0" smtClean="0"/>
              <a:t>diter ses annonces</a:t>
            </a:r>
          </a:p>
          <a:p>
            <a:r>
              <a:rPr lang="fr-FR" dirty="0"/>
              <a:t>Regarder – </a:t>
            </a:r>
            <a:r>
              <a:rPr lang="fr-FR" dirty="0">
                <a:solidFill>
                  <a:srgbClr val="FF0000"/>
                </a:solidFill>
              </a:rPr>
              <a:t>Rechercher</a:t>
            </a:r>
            <a:r>
              <a:rPr lang="fr-FR" dirty="0"/>
              <a:t> - Se connecter -  Publier – </a:t>
            </a:r>
            <a:r>
              <a:rPr lang="fr-FR" dirty="0">
                <a:solidFill>
                  <a:srgbClr val="FF0000"/>
                </a:solidFill>
              </a:rPr>
              <a:t>Mettre en favoris </a:t>
            </a:r>
            <a:r>
              <a:rPr lang="fr-FR" dirty="0"/>
              <a:t>– </a:t>
            </a:r>
            <a:r>
              <a:rPr lang="fr-FR" dirty="0">
                <a:solidFill>
                  <a:srgbClr val="FF0000"/>
                </a:solidFill>
              </a:rPr>
              <a:t>Éditer ses </a:t>
            </a:r>
            <a:r>
              <a:rPr lang="fr-FR" dirty="0" smtClean="0">
                <a:solidFill>
                  <a:srgbClr val="FF0000"/>
                </a:solidFill>
              </a:rPr>
              <a:t>annonces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travail accompli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67395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PHP </a:t>
            </a:r>
            <a:r>
              <a:rPr lang="fr-FR" dirty="0" smtClean="0"/>
              <a:t>–</a:t>
            </a:r>
            <a:r>
              <a:rPr lang="fr-FR" dirty="0" smtClean="0"/>
              <a:t> HTML 5 </a:t>
            </a:r>
            <a:r>
              <a:rPr lang="fr-FR" dirty="0" smtClean="0"/>
              <a:t>–</a:t>
            </a:r>
            <a:r>
              <a:rPr lang="fr-FR" dirty="0" smtClean="0"/>
              <a:t> CSS 3 </a:t>
            </a:r>
            <a:r>
              <a:rPr lang="fr-FR" dirty="0" smtClean="0"/>
              <a:t>–</a:t>
            </a:r>
            <a:r>
              <a:rPr lang="fr-FR" dirty="0" smtClean="0"/>
              <a:t> JavaScript </a:t>
            </a:r>
            <a:r>
              <a:rPr lang="fr-FR" dirty="0" smtClean="0"/>
              <a:t>–</a:t>
            </a:r>
            <a:r>
              <a:rPr lang="fr-FR" dirty="0" smtClean="0"/>
              <a:t> </a:t>
            </a:r>
            <a:r>
              <a:rPr lang="fr-FR" dirty="0" err="1" smtClean="0"/>
              <a:t>MySql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err="1" smtClean="0"/>
              <a:t>Netbeans</a:t>
            </a:r>
            <a:r>
              <a:rPr lang="fr-FR" dirty="0" smtClean="0"/>
              <a:t> </a:t>
            </a:r>
            <a:r>
              <a:rPr lang="fr-FR" dirty="0" smtClean="0"/>
              <a:t>–</a:t>
            </a:r>
            <a:r>
              <a:rPr lang="fr-FR" dirty="0" smtClean="0"/>
              <a:t> </a:t>
            </a:r>
            <a:r>
              <a:rPr lang="fr-FR" dirty="0" err="1" smtClean="0"/>
              <a:t>Mamp</a:t>
            </a:r>
            <a:r>
              <a:rPr lang="fr-FR" dirty="0"/>
              <a:t> 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Technologie Utilisée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80656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J’ai aimer faire ce projet</a:t>
            </a:r>
          </a:p>
          <a:p>
            <a:r>
              <a:rPr lang="fr-FR" dirty="0" smtClean="0"/>
              <a:t>L</a:t>
            </a:r>
            <a:r>
              <a:rPr lang="fr-FR" dirty="0" smtClean="0"/>
              <a:t>a prochaine fois je t</a:t>
            </a:r>
            <a:r>
              <a:rPr lang="fr-FR" dirty="0" smtClean="0"/>
              <a:t>âcherais de réfléchir </a:t>
            </a:r>
            <a:r>
              <a:rPr lang="fr-FR" smtClean="0"/>
              <a:t>a l’ampleur </a:t>
            </a:r>
            <a:r>
              <a:rPr lang="fr-FR" dirty="0" smtClean="0"/>
              <a:t>de mon travail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555599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Oscilloscope.thmx</Template>
  <TotalTime>156</TotalTime>
  <Words>84</Words>
  <Application>Microsoft Macintosh PowerPoint</Application>
  <PresentationFormat>Présentation à l'écran (16:9)</PresentationFormat>
  <Paragraphs>16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Waveform</vt:lpstr>
      <vt:lpstr>Site d’annonce en ligne</vt:lpstr>
      <vt:lpstr>Sommaire</vt:lpstr>
      <vt:lpstr>travail accompli</vt:lpstr>
      <vt:lpstr>Technologie Utilisée</vt:lpstr>
      <vt:lpstr>Conclusion</vt:lpstr>
    </vt:vector>
  </TitlesOfParts>
  <Company>CFPT-INFORMATIQUE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Site d’annonce en ligne</dc:title>
  <dc:creator>Antonio PISANELLO</dc:creator>
  <cp:lastModifiedBy>Antonio PISANELLO</cp:lastModifiedBy>
  <cp:revision>6</cp:revision>
  <dcterms:created xsi:type="dcterms:W3CDTF">2014-10-29T17:55:46Z</dcterms:created>
  <dcterms:modified xsi:type="dcterms:W3CDTF">2014-10-29T20:32:07Z</dcterms:modified>
</cp:coreProperties>
</file>