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87" autoAdjust="0"/>
  </p:normalViewPr>
  <p:slideViewPr>
    <p:cSldViewPr snapToGrid="0" snapToObjects="1">
      <p:cViewPr varScale="1">
        <p:scale>
          <a:sx n="117" d="100"/>
          <a:sy n="117" d="100"/>
        </p:scale>
        <p:origin x="-114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Site d’annonce en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Antonio Pisanello </a:t>
            </a:r>
            <a:r>
              <a:rPr lang="fr-FR" dirty="0" smtClean="0"/>
              <a:t>–</a:t>
            </a:r>
            <a:r>
              <a:rPr lang="fr-FR" dirty="0" smtClean="0"/>
              <a:t> CFPT 4</a:t>
            </a:r>
            <a:r>
              <a:rPr lang="fr-FR" baseline="30000" dirty="0" smtClean="0"/>
              <a:t>e</a:t>
            </a:r>
            <a:r>
              <a:rPr lang="fr-FR" dirty="0" smtClean="0"/>
              <a:t> 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4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accompli</a:t>
            </a:r>
          </a:p>
          <a:p>
            <a:r>
              <a:rPr lang="fr-FR" dirty="0" smtClean="0"/>
              <a:t>Technologie Utilisée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1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Regarder </a:t>
            </a:r>
            <a:r>
              <a:rPr lang="fr-FR" dirty="0" smtClean="0"/>
              <a:t>–</a:t>
            </a:r>
            <a:r>
              <a:rPr lang="fr-FR" dirty="0" smtClean="0"/>
              <a:t> Rechercher - Se connecter -  Publier </a:t>
            </a:r>
            <a:r>
              <a:rPr lang="fr-FR" dirty="0" smtClean="0"/>
              <a:t>–</a:t>
            </a:r>
            <a:r>
              <a:rPr lang="fr-FR" dirty="0" smtClean="0"/>
              <a:t> Mettre en favoris </a:t>
            </a:r>
            <a:r>
              <a:rPr lang="fr-FR" dirty="0" smtClean="0"/>
              <a:t>–</a:t>
            </a:r>
            <a:r>
              <a:rPr lang="fr-FR" dirty="0" smtClean="0"/>
              <a:t> </a:t>
            </a:r>
            <a:r>
              <a:rPr lang="fr-FR" dirty="0" smtClean="0"/>
              <a:t>É</a:t>
            </a:r>
            <a:r>
              <a:rPr lang="fr-FR" dirty="0" smtClean="0"/>
              <a:t>diter ses annonces</a:t>
            </a:r>
          </a:p>
          <a:p>
            <a:r>
              <a:rPr lang="fr-FR" dirty="0"/>
              <a:t>Regarder – </a:t>
            </a:r>
            <a:r>
              <a:rPr lang="fr-FR" dirty="0">
                <a:solidFill>
                  <a:srgbClr val="FF0000"/>
                </a:solidFill>
              </a:rPr>
              <a:t>Rechercher</a:t>
            </a:r>
            <a:r>
              <a:rPr lang="fr-FR" dirty="0"/>
              <a:t> - Se connecter -  Publier – </a:t>
            </a:r>
            <a:r>
              <a:rPr lang="fr-FR" dirty="0">
                <a:solidFill>
                  <a:srgbClr val="FF0000"/>
                </a:solidFill>
              </a:rPr>
              <a:t>Mettre en favoris </a:t>
            </a:r>
            <a:r>
              <a:rPr lang="fr-FR" dirty="0"/>
              <a:t>– </a:t>
            </a:r>
            <a:r>
              <a:rPr lang="fr-FR" dirty="0">
                <a:solidFill>
                  <a:srgbClr val="FF0000"/>
                </a:solidFill>
              </a:rPr>
              <a:t>Éditer ses </a:t>
            </a:r>
            <a:r>
              <a:rPr lang="fr-FR" dirty="0" smtClean="0">
                <a:solidFill>
                  <a:srgbClr val="FF0000"/>
                </a:solidFill>
              </a:rPr>
              <a:t>annonces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accompli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3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</a:t>
            </a:r>
            <a:r>
              <a:rPr lang="fr-FR" dirty="0" smtClean="0"/>
              <a:t>–</a:t>
            </a:r>
            <a:r>
              <a:rPr lang="fr-FR" dirty="0" smtClean="0"/>
              <a:t> HTML 5 </a:t>
            </a:r>
            <a:r>
              <a:rPr lang="fr-FR" dirty="0" smtClean="0"/>
              <a:t>–</a:t>
            </a:r>
            <a:r>
              <a:rPr lang="fr-FR" dirty="0" smtClean="0"/>
              <a:t> CSS 3 </a:t>
            </a:r>
            <a:r>
              <a:rPr lang="fr-FR" dirty="0" smtClean="0"/>
              <a:t>–</a:t>
            </a:r>
            <a:r>
              <a:rPr lang="fr-FR" dirty="0" smtClean="0"/>
              <a:t> JavaScript </a:t>
            </a:r>
            <a:r>
              <a:rPr lang="fr-FR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MySql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Netbeans</a:t>
            </a:r>
            <a:r>
              <a:rPr lang="fr-FR" dirty="0" smtClean="0"/>
              <a:t> </a:t>
            </a:r>
            <a:r>
              <a:rPr lang="fr-FR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Mamp</a:t>
            </a:r>
            <a:r>
              <a:rPr lang="fr-FR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Utilisée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65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J’ai aimer faire ce projet</a:t>
            </a:r>
          </a:p>
          <a:p>
            <a:r>
              <a:rPr lang="fr-FR" dirty="0" smtClean="0"/>
              <a:t>L</a:t>
            </a:r>
            <a:r>
              <a:rPr lang="fr-FR" dirty="0" smtClean="0"/>
              <a:t>a prochaine fois je t</a:t>
            </a:r>
            <a:r>
              <a:rPr lang="fr-FR" dirty="0" smtClean="0"/>
              <a:t>âcherais de réfléchir a l’ampleur de mon travail avant de travailler</a:t>
            </a:r>
          </a:p>
          <a:p>
            <a:r>
              <a:rPr lang="fr-FR" dirty="0" smtClean="0"/>
              <a:t>J</a:t>
            </a:r>
            <a:r>
              <a:rPr lang="fr-FR" dirty="0" smtClean="0"/>
              <a:t>e suis fier de ce que j’ai accompli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55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5000" dirty="0" smtClean="0"/>
              <a:t>? </a:t>
            </a:r>
            <a:r>
              <a:rPr lang="fr-FR" sz="15000" smtClean="0"/>
              <a:t>/ !</a:t>
            </a:r>
            <a:endParaRPr lang="fr-FR" sz="15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/ remarques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43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244</TotalTime>
  <Words>101</Words>
  <Application>Microsoft Macintosh PowerPoint</Application>
  <PresentationFormat>Présentation à l'écran 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Waveform</vt:lpstr>
      <vt:lpstr>Site d’annonce en ligne</vt:lpstr>
      <vt:lpstr>Sommaire</vt:lpstr>
      <vt:lpstr>travail accompli</vt:lpstr>
      <vt:lpstr>Technologie Utilisée</vt:lpstr>
      <vt:lpstr>Conclusion</vt:lpstr>
      <vt:lpstr>Questions / remarques</vt:lpstr>
    </vt:vector>
  </TitlesOfParts>
  <Company>CFPT-INFORMATIQUE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d’annonce en ligne</dc:title>
  <dc:creator>Antonio PISANELLO</dc:creator>
  <cp:lastModifiedBy>Antonio PISANELLO</cp:lastModifiedBy>
  <cp:revision>8</cp:revision>
  <dcterms:created xsi:type="dcterms:W3CDTF">2014-10-29T17:55:46Z</dcterms:created>
  <dcterms:modified xsi:type="dcterms:W3CDTF">2014-10-29T22:00:07Z</dcterms:modified>
</cp:coreProperties>
</file>