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0816-4C0E-4E5B-B516-3D01F864E149}" type="datetimeFigureOut">
              <a:rPr lang="fr-CH" smtClean="0"/>
              <a:t>13.11.2014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ECD-5424-4832-A3D6-EBD88F15C2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573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0816-4C0E-4E5B-B516-3D01F864E149}" type="datetimeFigureOut">
              <a:rPr lang="fr-CH" smtClean="0"/>
              <a:t>13.11.2014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ECD-5424-4832-A3D6-EBD88F15C2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534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0816-4C0E-4E5B-B516-3D01F864E149}" type="datetimeFigureOut">
              <a:rPr lang="fr-CH" smtClean="0"/>
              <a:t>13.11.2014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ECD-5424-4832-A3D6-EBD88F15C2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055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0816-4C0E-4E5B-B516-3D01F864E149}" type="datetimeFigureOut">
              <a:rPr lang="fr-CH" smtClean="0"/>
              <a:t>13.11.2014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ECD-5424-4832-A3D6-EBD88F15C2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673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0816-4C0E-4E5B-B516-3D01F864E149}" type="datetimeFigureOut">
              <a:rPr lang="fr-CH" smtClean="0"/>
              <a:t>13.11.2014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ECD-5424-4832-A3D6-EBD88F15C2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404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0816-4C0E-4E5B-B516-3D01F864E149}" type="datetimeFigureOut">
              <a:rPr lang="fr-CH" smtClean="0"/>
              <a:t>13.11.2014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ECD-5424-4832-A3D6-EBD88F15C2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559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0816-4C0E-4E5B-B516-3D01F864E149}" type="datetimeFigureOut">
              <a:rPr lang="fr-CH" smtClean="0"/>
              <a:t>13.11.2014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ECD-5424-4832-A3D6-EBD88F15C2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37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0816-4C0E-4E5B-B516-3D01F864E149}" type="datetimeFigureOut">
              <a:rPr lang="fr-CH" smtClean="0"/>
              <a:t>13.11.2014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ECD-5424-4832-A3D6-EBD88F15C2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657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0816-4C0E-4E5B-B516-3D01F864E149}" type="datetimeFigureOut">
              <a:rPr lang="fr-CH" smtClean="0"/>
              <a:t>13.11.2014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ECD-5424-4832-A3D6-EBD88F15C2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282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0816-4C0E-4E5B-B516-3D01F864E149}" type="datetimeFigureOut">
              <a:rPr lang="fr-CH" smtClean="0"/>
              <a:t>13.11.2014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ECD-5424-4832-A3D6-EBD88F15C2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582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0816-4C0E-4E5B-B516-3D01F864E149}" type="datetimeFigureOut">
              <a:rPr lang="fr-CH" smtClean="0"/>
              <a:t>13.11.2014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ECD-5424-4832-A3D6-EBD88F15C2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002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70816-4C0E-4E5B-B516-3D01F864E149}" type="datetimeFigureOut">
              <a:rPr lang="fr-CH" smtClean="0"/>
              <a:t>13.11.2014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1ECD-5424-4832-A3D6-EBD88F15C2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459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Ground</a:t>
            </a:r>
            <a:r>
              <a:rPr lang="fr-CH" dirty="0" smtClean="0"/>
              <a:t> </a:t>
            </a:r>
            <a:r>
              <a:rPr lang="fr-CH" dirty="0" err="1" smtClean="0"/>
              <a:t>rules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Aide des camarades permise</a:t>
            </a:r>
          </a:p>
          <a:p>
            <a:r>
              <a:rPr lang="fr-CH" dirty="0" smtClean="0"/>
              <a:t>Aide de l’enseignante permise</a:t>
            </a:r>
          </a:p>
          <a:p>
            <a:r>
              <a:rPr lang="fr-CH" dirty="0" smtClean="0"/>
              <a:t>Google/ reprise de code </a:t>
            </a:r>
            <a:r>
              <a:rPr lang="fr-CH" dirty="0" err="1" smtClean="0"/>
              <a:t>etc</a:t>
            </a:r>
            <a:r>
              <a:rPr lang="fr-CH" dirty="0" smtClean="0"/>
              <a:t> permis</a:t>
            </a:r>
          </a:p>
          <a:p>
            <a:r>
              <a:rPr lang="fr-CH" dirty="0" smtClean="0"/>
              <a:t>Citation des sources!!!!</a:t>
            </a:r>
          </a:p>
          <a:p>
            <a:r>
              <a:rPr lang="fr-CH" dirty="0" smtClean="0"/>
              <a:t>Aide enseignante :</a:t>
            </a:r>
          </a:p>
          <a:p>
            <a:pPr lvl="1"/>
            <a:r>
              <a:rPr lang="fr-CH" dirty="0" smtClean="0"/>
              <a:t>Jeu de tests, F12, contenu de variables etc.</a:t>
            </a:r>
          </a:p>
        </p:txBody>
      </p:sp>
    </p:spTree>
    <p:extLst>
      <p:ext uri="{BB962C8B-B14F-4D97-AF65-F5344CB8AC3E}">
        <p14:creationId xmlns:p14="http://schemas.microsoft.com/office/powerpoint/2010/main" val="610820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Ground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2</cp:revision>
  <dcterms:created xsi:type="dcterms:W3CDTF">2014-11-13T07:10:48Z</dcterms:created>
  <dcterms:modified xsi:type="dcterms:W3CDTF">2014-11-13T07:29:43Z</dcterms:modified>
</cp:coreProperties>
</file>