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1F34A-08ED-00E9-033E-FFA42F24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77C915-27BF-5E35-3175-D74D891CC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BCFA05-C003-C456-69B0-D7C973D5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50280F-3D1A-4A58-5D63-0F7C8520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B8957-73BA-91EC-A87E-8EB6390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32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91D5E-7898-9FFE-C9B3-927DA364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D8CC23-9DC7-6DCF-DC9C-96716CFD1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4B1A0-3C5E-9A32-5B52-06300E89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571069-D0C8-DD48-9FDD-2612161D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F2C471-5A4D-17F5-354F-C3C9A440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8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E4ADF2-9AA3-6290-202D-4818E8040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62B0EE-F3F6-BD0B-A36A-6D452214A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4CF8BA-6A98-24BF-8E18-93B179E8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AE30F-677F-13F2-527A-B50C45C6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EB281-BD93-D7B5-41F9-52AF0AFF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87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EEE97-7D10-5FCC-10BE-9F45178E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91D08-278E-2D04-51A8-77A7E37E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B0B645-63C5-5AB4-571A-1C5170A3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39575-26A2-37BB-F48E-67F82ED3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C7EBA4-51EE-3939-7D36-02D5B800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C133D-B937-D179-5DA5-6D212AD9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9818A3-F472-7E58-F67B-D09C379B8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31BE2-02A2-42D9-30D9-C73A3CE9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B89CEE-5FED-6032-BCB8-F8DDE79A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E0710-C5CC-FF85-10AC-079319C4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97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0445F-AC85-16E5-9D6B-83B97C79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91104-AD6A-BB2B-3F94-29B8182CF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E554B6-FEA0-145D-863E-6C52CCA9A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296956-98B0-969D-8AED-F125425D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411368-2AB0-1907-9708-1B13CC4F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BA366C-3DE9-BC09-8417-709303DA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7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93209-D5E9-857B-473B-4BA6EF6A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B667C-605D-C39B-49C9-C4B48E1D9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BE2914-D75F-D464-7C7A-37AD52CF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F964C3-5FDF-DF71-5947-38A7A828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89BFAC-3D23-B140-4204-7F35691EF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6E3DD4-2032-BE36-E934-42BA6FC7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D1B1A3-CAAA-FFB5-EF3D-611F2DB3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968B05-8D5A-974D-E5A1-BC081D90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9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CB57F-8037-8229-5512-4F678BE5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100681-0C0A-3221-CD08-6A562DE8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7B3FAC-D229-1155-9318-F21CCD07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20ADD8-7E11-FDF2-EABD-24FA867B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82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187BB3-5136-E5C4-6FF7-BA750384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DB7AB9-18D3-0536-9AAD-32AC69EC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83A91B-A9FF-B0D3-CB71-ED87621E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67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A616A-55C1-C42B-B8A0-7C52982B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AFAC28-4D0E-BCA6-4A20-527ED8895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DB70AE-FA94-525A-33C6-37BED3ED1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7355F6-C746-4197-01C9-87EE8CE9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2975E5-172E-5489-A1C1-39301607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2294D0-EB89-1FFD-C28F-5A5B3FE2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7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57853-EBCB-EE94-82C6-464381E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149197-5DF5-3B95-F9E5-C89F032E6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65B437-4F32-2CB6-88C5-0A61B4825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50E332-9233-2DC7-3A38-934C28D2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CB6-2933-4AAF-8CFC-BDC9526AC3F8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8FE759-F344-D88D-F7F5-8CA71838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BB73A7-B57B-3406-BBEC-819BD52B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6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AE9127-130B-83DA-F5E1-826DF2E1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DBF896-1438-5686-0041-93AAA439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8F92F-EB88-04B2-1320-1E4D5850F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ACB6-2933-4AAF-8CFC-BDC9526AC3F8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B2D349-B909-2BE5-38BD-419501C03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8BBCC-A019-19FC-642D-17E19F2DE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A5B3A-DC2A-4D93-A174-BC84F7937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21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A7638-B6AE-0D56-8B20-768DF2C3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79B705-07E9-7980-98FC-B396DD102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33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1B397F7-B9EB-D9FD-1D69-640EA226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19075"/>
            <a:ext cx="84963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1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802BA02-25C5-B474-C8C0-3FB3ABD3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19075"/>
            <a:ext cx="84963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DD28681-0E82-1086-D24A-963BA6BA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19075"/>
            <a:ext cx="84963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3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26E70FC-450D-4136-293E-AAB6467C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34" y="0"/>
            <a:ext cx="915333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A5D0E84-06F9-2394-ECEC-329CAE6B0A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19093" t="19547" r="28728" b="5760"/>
          <a:stretch/>
        </p:blipFill>
        <p:spPr>
          <a:xfrm>
            <a:off x="3266984" y="1340528"/>
            <a:ext cx="4776186" cy="512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41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364235-D4B0-E9EC-2B18-2621F7DA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34" y="0"/>
            <a:ext cx="915333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5303BFC-8AE7-461A-0844-F2116BC05A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19093" t="19547" r="28728" b="5760"/>
          <a:stretch/>
        </p:blipFill>
        <p:spPr>
          <a:xfrm>
            <a:off x="3266984" y="1340528"/>
            <a:ext cx="4776186" cy="512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6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9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B09BB65-B124-59DE-5947-9DC95F25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06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3104AD2-DC30-F04A-F148-EF1EF1B7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06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7F70957-24B4-DB9C-BFFD-645ECC2F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96" y="0"/>
            <a:ext cx="8774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4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074550-55E6-D102-62AC-56FEAFD2CE5F}"/>
              </a:ext>
            </a:extLst>
          </p:cNvPr>
          <p:cNvSpPr txBox="1"/>
          <p:nvPr/>
        </p:nvSpPr>
        <p:spPr>
          <a:xfrm>
            <a:off x="5637320" y="29740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518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5D7BF3D-FE32-0EA8-9430-008F89293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34" y="0"/>
            <a:ext cx="915333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03115A7-FA25-8C3A-3994-1AE69C64E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19384" t="17734" r="30182" b="5890"/>
          <a:stretch/>
        </p:blipFill>
        <p:spPr>
          <a:xfrm>
            <a:off x="3293616" y="1216241"/>
            <a:ext cx="4616389" cy="52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7CB885-066E-2BAE-9B29-6E9044AC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19075"/>
            <a:ext cx="84963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7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699147B-F0B6-EEA5-F25D-86E36BE1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19075"/>
            <a:ext cx="84963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3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</Words>
  <Application>Microsoft Office PowerPoint</Application>
  <PresentationFormat>ワイド画面</PresentationFormat>
  <Paragraphs>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4</cp:revision>
  <dcterms:created xsi:type="dcterms:W3CDTF">2023-02-27T15:10:59Z</dcterms:created>
  <dcterms:modified xsi:type="dcterms:W3CDTF">2023-02-28T16:09:08Z</dcterms:modified>
</cp:coreProperties>
</file>