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63"/>
  </p:notesMasterIdLst>
  <p:sldIdLst>
    <p:sldId id="256" r:id="rId2"/>
    <p:sldId id="319" r:id="rId3"/>
    <p:sldId id="325" r:id="rId4"/>
    <p:sldId id="326" r:id="rId5"/>
    <p:sldId id="327" r:id="rId6"/>
    <p:sldId id="328" r:id="rId7"/>
    <p:sldId id="322" r:id="rId8"/>
    <p:sldId id="323" r:id="rId9"/>
    <p:sldId id="321" r:id="rId10"/>
    <p:sldId id="314" r:id="rId11"/>
    <p:sldId id="315" r:id="rId12"/>
    <p:sldId id="317" r:id="rId13"/>
    <p:sldId id="318" r:id="rId14"/>
    <p:sldId id="31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8" r:id="rId56"/>
    <p:sldId id="309" r:id="rId57"/>
    <p:sldId id="310" r:id="rId58"/>
    <p:sldId id="311" r:id="rId59"/>
    <p:sldId id="312" r:id="rId60"/>
    <p:sldId id="313" r:id="rId61"/>
    <p:sldId id="266" r:id="rId62"/>
  </p:sldIdLst>
  <p:sldSz cx="14630400" cy="8229600"/>
  <p:notesSz cx="6858000" cy="9144000"/>
  <p:defaultTextStyle>
    <a:defPPr>
      <a:defRPr lang="en-US"/>
    </a:defPPr>
    <a:lvl1pPr marL="0" algn="l" defTabSz="1306220" rtl="0" eaLnBrk="1" latinLnBrk="0" hangingPunct="1">
      <a:defRPr sz="2600" kern="1200">
        <a:solidFill>
          <a:schemeClr val="tx1"/>
        </a:solidFill>
        <a:latin typeface="+mn-lt"/>
        <a:ea typeface="+mn-ea"/>
        <a:cs typeface="+mn-cs"/>
      </a:defRPr>
    </a:lvl1pPr>
    <a:lvl2pPr marL="653110" algn="l" defTabSz="1306220" rtl="0" eaLnBrk="1" latinLnBrk="0" hangingPunct="1">
      <a:defRPr sz="2600" kern="1200">
        <a:solidFill>
          <a:schemeClr val="tx1"/>
        </a:solidFill>
        <a:latin typeface="+mn-lt"/>
        <a:ea typeface="+mn-ea"/>
        <a:cs typeface="+mn-cs"/>
      </a:defRPr>
    </a:lvl2pPr>
    <a:lvl3pPr marL="1306220" algn="l" defTabSz="1306220" rtl="0" eaLnBrk="1" latinLnBrk="0" hangingPunct="1">
      <a:defRPr sz="2600" kern="1200">
        <a:solidFill>
          <a:schemeClr val="tx1"/>
        </a:solidFill>
        <a:latin typeface="+mn-lt"/>
        <a:ea typeface="+mn-ea"/>
        <a:cs typeface="+mn-cs"/>
      </a:defRPr>
    </a:lvl3pPr>
    <a:lvl4pPr marL="1959331" algn="l" defTabSz="1306220" rtl="0" eaLnBrk="1" latinLnBrk="0" hangingPunct="1">
      <a:defRPr sz="2600" kern="1200">
        <a:solidFill>
          <a:schemeClr val="tx1"/>
        </a:solidFill>
        <a:latin typeface="+mn-lt"/>
        <a:ea typeface="+mn-ea"/>
        <a:cs typeface="+mn-cs"/>
      </a:defRPr>
    </a:lvl4pPr>
    <a:lvl5pPr marL="2612441" algn="l" defTabSz="1306220" rtl="0" eaLnBrk="1" latinLnBrk="0" hangingPunct="1">
      <a:defRPr sz="2600" kern="1200">
        <a:solidFill>
          <a:schemeClr val="tx1"/>
        </a:solidFill>
        <a:latin typeface="+mn-lt"/>
        <a:ea typeface="+mn-ea"/>
        <a:cs typeface="+mn-cs"/>
      </a:defRPr>
    </a:lvl5pPr>
    <a:lvl6pPr marL="3265551" algn="l" defTabSz="1306220" rtl="0" eaLnBrk="1" latinLnBrk="0" hangingPunct="1">
      <a:defRPr sz="2600" kern="1200">
        <a:solidFill>
          <a:schemeClr val="tx1"/>
        </a:solidFill>
        <a:latin typeface="+mn-lt"/>
        <a:ea typeface="+mn-ea"/>
        <a:cs typeface="+mn-cs"/>
      </a:defRPr>
    </a:lvl6pPr>
    <a:lvl7pPr marL="3918661" algn="l" defTabSz="1306220" rtl="0" eaLnBrk="1" latinLnBrk="0" hangingPunct="1">
      <a:defRPr sz="2600" kern="1200">
        <a:solidFill>
          <a:schemeClr val="tx1"/>
        </a:solidFill>
        <a:latin typeface="+mn-lt"/>
        <a:ea typeface="+mn-ea"/>
        <a:cs typeface="+mn-cs"/>
      </a:defRPr>
    </a:lvl7pPr>
    <a:lvl8pPr marL="4571771" algn="l" defTabSz="1306220" rtl="0" eaLnBrk="1" latinLnBrk="0" hangingPunct="1">
      <a:defRPr sz="2600" kern="1200">
        <a:solidFill>
          <a:schemeClr val="tx1"/>
        </a:solidFill>
        <a:latin typeface="+mn-lt"/>
        <a:ea typeface="+mn-ea"/>
        <a:cs typeface="+mn-cs"/>
      </a:defRPr>
    </a:lvl8pPr>
    <a:lvl9pPr marL="5224882" algn="l" defTabSz="1306220" rtl="0" eaLnBrk="1" latinLnBrk="0" hangingPunct="1">
      <a:defRPr sz="2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592">
          <p15:clr>
            <a:srgbClr val="A4A3A4"/>
          </p15:clr>
        </p15:guide>
        <p15:guide id="2" pos="460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50021"/>
    <a:srgbClr val="FDFDFD"/>
    <a:srgbClr val="E8E8E8"/>
    <a:srgbClr val="F9F9F9"/>
    <a:srgbClr val="0089CF"/>
    <a:srgbClr val="D7DF2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931" autoAdjust="0"/>
    <p:restoredTop sz="92427" autoAdjust="0"/>
  </p:normalViewPr>
  <p:slideViewPr>
    <p:cSldViewPr snapToGrid="0">
      <p:cViewPr varScale="1">
        <p:scale>
          <a:sx n="57" d="100"/>
          <a:sy n="57" d="100"/>
        </p:scale>
        <p:origin x="954" y="90"/>
      </p:cViewPr>
      <p:guideLst>
        <p:guide orient="horz" pos="2592"/>
        <p:guide pos="4608"/>
      </p:guideLst>
    </p:cSldViewPr>
  </p:slideViewPr>
  <p:notesTextViewPr>
    <p:cViewPr>
      <p:scale>
        <a:sx n="100" d="100"/>
        <a:sy n="100" d="100"/>
      </p:scale>
      <p:origin x="0" y="0"/>
    </p:cViewPr>
  </p:notesTextViewPr>
  <p:sorterViewPr>
    <p:cViewPr varScale="1">
      <p:scale>
        <a:sx n="1" d="1"/>
        <a:sy n="1" d="1"/>
      </p:scale>
      <p:origin x="0" y="-384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D765D44-691D-4237-BCEC-69BC2F85554D}" type="datetimeFigureOut">
              <a:rPr lang="en-US" smtClean="0"/>
              <a:pPr/>
              <a:t>12/29/2015</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C65261C-3A85-4AB8-ADC8-CB695DC4D818}" type="slidenum">
              <a:rPr lang="en-US" smtClean="0"/>
              <a:pPr/>
              <a:t>‹#›</a:t>
            </a:fld>
            <a:endParaRPr lang="en-US"/>
          </a:p>
        </p:txBody>
      </p:sp>
    </p:spTree>
    <p:extLst>
      <p:ext uri="{BB962C8B-B14F-4D97-AF65-F5344CB8AC3E}">
        <p14:creationId xmlns:p14="http://schemas.microsoft.com/office/powerpoint/2010/main" val="1932340157"/>
      </p:ext>
    </p:extLst>
  </p:cSld>
  <p:clrMap bg1="lt1" tx1="dk1" bg2="lt2" tx2="dk2" accent1="accent1" accent2="accent2" accent3="accent3" accent4="accent4" accent5="accent5" accent6="accent6" hlink="hlink" folHlink="folHlink"/>
  <p:notesStyle>
    <a:lvl1pPr marL="0" algn="l" defTabSz="1306220" rtl="0" eaLnBrk="1" latinLnBrk="0" hangingPunct="1">
      <a:defRPr sz="1700" kern="1200">
        <a:solidFill>
          <a:schemeClr val="tx1"/>
        </a:solidFill>
        <a:latin typeface="+mn-lt"/>
        <a:ea typeface="+mn-ea"/>
        <a:cs typeface="+mn-cs"/>
      </a:defRPr>
    </a:lvl1pPr>
    <a:lvl2pPr marL="653110" algn="l" defTabSz="1306220" rtl="0" eaLnBrk="1" latinLnBrk="0" hangingPunct="1">
      <a:defRPr sz="1700" kern="1200">
        <a:solidFill>
          <a:schemeClr val="tx1"/>
        </a:solidFill>
        <a:latin typeface="+mn-lt"/>
        <a:ea typeface="+mn-ea"/>
        <a:cs typeface="+mn-cs"/>
      </a:defRPr>
    </a:lvl2pPr>
    <a:lvl3pPr marL="1306220" algn="l" defTabSz="1306220" rtl="0" eaLnBrk="1" latinLnBrk="0" hangingPunct="1">
      <a:defRPr sz="1700" kern="1200">
        <a:solidFill>
          <a:schemeClr val="tx1"/>
        </a:solidFill>
        <a:latin typeface="+mn-lt"/>
        <a:ea typeface="+mn-ea"/>
        <a:cs typeface="+mn-cs"/>
      </a:defRPr>
    </a:lvl3pPr>
    <a:lvl4pPr marL="1959331" algn="l" defTabSz="1306220" rtl="0" eaLnBrk="1" latinLnBrk="0" hangingPunct="1">
      <a:defRPr sz="1700" kern="1200">
        <a:solidFill>
          <a:schemeClr val="tx1"/>
        </a:solidFill>
        <a:latin typeface="+mn-lt"/>
        <a:ea typeface="+mn-ea"/>
        <a:cs typeface="+mn-cs"/>
      </a:defRPr>
    </a:lvl4pPr>
    <a:lvl5pPr marL="2612441" algn="l" defTabSz="1306220" rtl="0" eaLnBrk="1" latinLnBrk="0" hangingPunct="1">
      <a:defRPr sz="1700" kern="1200">
        <a:solidFill>
          <a:schemeClr val="tx1"/>
        </a:solidFill>
        <a:latin typeface="+mn-lt"/>
        <a:ea typeface="+mn-ea"/>
        <a:cs typeface="+mn-cs"/>
      </a:defRPr>
    </a:lvl5pPr>
    <a:lvl6pPr marL="3265551" algn="l" defTabSz="1306220" rtl="0" eaLnBrk="1" latinLnBrk="0" hangingPunct="1">
      <a:defRPr sz="1700" kern="1200">
        <a:solidFill>
          <a:schemeClr val="tx1"/>
        </a:solidFill>
        <a:latin typeface="+mn-lt"/>
        <a:ea typeface="+mn-ea"/>
        <a:cs typeface="+mn-cs"/>
      </a:defRPr>
    </a:lvl6pPr>
    <a:lvl7pPr marL="3918661" algn="l" defTabSz="1306220" rtl="0" eaLnBrk="1" latinLnBrk="0" hangingPunct="1">
      <a:defRPr sz="1700" kern="1200">
        <a:solidFill>
          <a:schemeClr val="tx1"/>
        </a:solidFill>
        <a:latin typeface="+mn-lt"/>
        <a:ea typeface="+mn-ea"/>
        <a:cs typeface="+mn-cs"/>
      </a:defRPr>
    </a:lvl7pPr>
    <a:lvl8pPr marL="4571771" algn="l" defTabSz="1306220" rtl="0" eaLnBrk="1" latinLnBrk="0" hangingPunct="1">
      <a:defRPr sz="1700" kern="1200">
        <a:solidFill>
          <a:schemeClr val="tx1"/>
        </a:solidFill>
        <a:latin typeface="+mn-lt"/>
        <a:ea typeface="+mn-ea"/>
        <a:cs typeface="+mn-cs"/>
      </a:defRPr>
    </a:lvl8pPr>
    <a:lvl9pPr marL="5224882" algn="l" defTabSz="1306220" rtl="0" eaLnBrk="1" latinLnBrk="0" hangingPunct="1">
      <a:defRPr sz="17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opening slide_b">
    <p:spTree>
      <p:nvGrpSpPr>
        <p:cNvPr id="1" name=""/>
        <p:cNvGrpSpPr/>
        <p:nvPr/>
      </p:nvGrpSpPr>
      <p:grpSpPr>
        <a:xfrm>
          <a:off x="0" y="0"/>
          <a:ext cx="0" cy="0"/>
          <a:chOff x="0" y="0"/>
          <a:chExt cx="0" cy="0"/>
        </a:xfrm>
      </p:grpSpPr>
      <p:sp>
        <p:nvSpPr>
          <p:cNvPr id="9" name="Rectangle 8"/>
          <p:cNvSpPr/>
          <p:nvPr userDrawn="1"/>
        </p:nvSpPr>
        <p:spPr>
          <a:xfrm>
            <a:off x="0" y="7680960"/>
            <a:ext cx="14630400" cy="548640"/>
          </a:xfrm>
          <a:prstGeom prst="rect">
            <a:avLst/>
          </a:prstGeom>
          <a:solidFill>
            <a:srgbClr val="D7DF23"/>
          </a:solidFill>
          <a:ln>
            <a:noFill/>
          </a:ln>
        </p:spPr>
        <p:style>
          <a:lnRef idx="2">
            <a:schemeClr val="accent1">
              <a:shade val="50000"/>
            </a:schemeClr>
          </a:lnRef>
          <a:fillRef idx="1">
            <a:schemeClr val="accent1"/>
          </a:fillRef>
          <a:effectRef idx="0">
            <a:schemeClr val="accent1"/>
          </a:effectRef>
          <a:fontRef idx="minor">
            <a:schemeClr val="lt1"/>
          </a:fontRef>
        </p:style>
        <p:txBody>
          <a:bodyPr lIns="130622" tIns="65311" rIns="130622" bIns="65311" rtlCol="0" anchor="ctr"/>
          <a:lstStyle/>
          <a:p>
            <a:pPr algn="ctr"/>
            <a:endParaRPr lang="en-US"/>
          </a:p>
        </p:txBody>
      </p:sp>
      <p:sp>
        <p:nvSpPr>
          <p:cNvPr id="8" name="Rectangle 7"/>
          <p:cNvSpPr/>
          <p:nvPr userDrawn="1"/>
        </p:nvSpPr>
        <p:spPr>
          <a:xfrm>
            <a:off x="0" y="0"/>
            <a:ext cx="14630400" cy="7680960"/>
          </a:xfrm>
          <a:prstGeom prst="rect">
            <a:avLst/>
          </a:prstGeom>
          <a:solidFill>
            <a:srgbClr val="0089CF"/>
          </a:solidFill>
          <a:ln>
            <a:noFill/>
          </a:ln>
        </p:spPr>
        <p:style>
          <a:lnRef idx="2">
            <a:schemeClr val="accent1">
              <a:shade val="50000"/>
            </a:schemeClr>
          </a:lnRef>
          <a:fillRef idx="1">
            <a:schemeClr val="accent1"/>
          </a:fillRef>
          <a:effectRef idx="0">
            <a:schemeClr val="accent1"/>
          </a:effectRef>
          <a:fontRef idx="minor">
            <a:schemeClr val="lt1"/>
          </a:fontRef>
        </p:style>
        <p:txBody>
          <a:bodyPr lIns="130622" tIns="65311" rIns="130622" bIns="65311" rtlCol="0" anchor="ctr"/>
          <a:lstStyle/>
          <a:p>
            <a:pPr algn="ctr"/>
            <a:endParaRPr lang="en-US"/>
          </a:p>
        </p:txBody>
      </p:sp>
      <p:sp>
        <p:nvSpPr>
          <p:cNvPr id="2" name="Title 1"/>
          <p:cNvSpPr>
            <a:spLocks noGrp="1"/>
          </p:cNvSpPr>
          <p:nvPr>
            <p:ph type="ctrTitle" hasCustomPrompt="1"/>
          </p:nvPr>
        </p:nvSpPr>
        <p:spPr>
          <a:xfrm>
            <a:off x="3291840" y="6286500"/>
            <a:ext cx="8046720" cy="571500"/>
          </a:xfrm>
        </p:spPr>
        <p:txBody>
          <a:bodyPr lIns="0" tIns="0" rIns="0" bIns="0" anchor="ctr" anchorCtr="0">
            <a:normAutofit/>
          </a:bodyPr>
          <a:lstStyle>
            <a:lvl1pPr algn="ctr">
              <a:defRPr sz="2000">
                <a:solidFill>
                  <a:schemeClr val="bg1"/>
                </a:solidFill>
              </a:defRPr>
            </a:lvl1pPr>
          </a:lstStyle>
          <a:p>
            <a:r>
              <a:rPr lang="en-US" dirty="0" smtClean="0"/>
              <a:t>Click to enter name of the presenter</a:t>
            </a:r>
            <a:endParaRPr lang="en-US" dirty="0"/>
          </a:p>
        </p:txBody>
      </p:sp>
      <p:sp>
        <p:nvSpPr>
          <p:cNvPr id="4" name="Date Placeholder 3"/>
          <p:cNvSpPr>
            <a:spLocks noGrp="1"/>
          </p:cNvSpPr>
          <p:nvPr>
            <p:ph type="dt" sz="half" idx="10"/>
          </p:nvPr>
        </p:nvSpPr>
        <p:spPr>
          <a:xfrm>
            <a:off x="6705600" y="6949441"/>
            <a:ext cx="1219200" cy="293370"/>
          </a:xfrm>
        </p:spPr>
        <p:txBody>
          <a:bodyPr lIns="0" tIns="0" rIns="0" bIns="0" anchor="ctr" anchorCtr="0"/>
          <a:lstStyle>
            <a:lvl1pPr algn="ctr">
              <a:defRPr>
                <a:solidFill>
                  <a:schemeClr val="bg1"/>
                </a:solidFill>
              </a:defRPr>
            </a:lvl1pPr>
          </a:lstStyle>
          <a:p>
            <a:fld id="{B2178B7B-80B7-4C10-A4E7-EB2E55A4B330}" type="datetime1">
              <a:rPr lang="en-US" smtClean="0"/>
              <a:pPr/>
              <a:t>12/29/2015</a:t>
            </a:fld>
            <a:endParaRPr lang="en-US" dirty="0"/>
          </a:p>
        </p:txBody>
      </p:sp>
      <p:sp>
        <p:nvSpPr>
          <p:cNvPr id="15" name="Text Placeholder 14"/>
          <p:cNvSpPr>
            <a:spLocks noGrp="1"/>
          </p:cNvSpPr>
          <p:nvPr>
            <p:ph type="body" sz="quarter" idx="13" hasCustomPrompt="1"/>
          </p:nvPr>
        </p:nvSpPr>
        <p:spPr>
          <a:xfrm>
            <a:off x="2560320" y="4389120"/>
            <a:ext cx="9509760" cy="1097280"/>
          </a:xfrm>
        </p:spPr>
        <p:txBody>
          <a:bodyPr lIns="0" tIns="0" rIns="0" bIns="0" anchor="ctr" anchorCtr="0">
            <a:normAutofit/>
          </a:bodyPr>
          <a:lstStyle>
            <a:lvl1pPr algn="ctr">
              <a:buNone/>
              <a:defRPr sz="3400">
                <a:solidFill>
                  <a:schemeClr val="bg1"/>
                </a:solidFill>
              </a:defRPr>
            </a:lvl1pPr>
            <a:lvl2pPr algn="ctr">
              <a:buNone/>
              <a:defRPr/>
            </a:lvl2pPr>
            <a:lvl3pPr algn="ctr">
              <a:buNone/>
              <a:defRPr/>
            </a:lvl3pPr>
            <a:lvl4pPr algn="ctr">
              <a:buNone/>
              <a:defRPr/>
            </a:lvl4pPr>
            <a:lvl5pPr algn="ctr">
              <a:buNone/>
              <a:defRPr/>
            </a:lvl5pPr>
          </a:lstStyle>
          <a:p>
            <a:pPr lvl="0"/>
            <a:r>
              <a:rPr lang="en-US" dirty="0" smtClean="0"/>
              <a:t>Click to enter title of the presentation</a:t>
            </a:r>
            <a:endParaRPr lang="en-US" dirty="0"/>
          </a:p>
        </p:txBody>
      </p:sp>
      <p:pic>
        <p:nvPicPr>
          <p:cNvPr id="10" name="Picture 9" descr="KPIT logo-(RGB).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409772" y="1605017"/>
            <a:ext cx="5989384" cy="2743200"/>
          </a:xfrm>
          <a:prstGeom prst="rect">
            <a:avLst/>
          </a:prstGeom>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questions slide">
    <p:spTree>
      <p:nvGrpSpPr>
        <p:cNvPr id="1" name=""/>
        <p:cNvGrpSpPr/>
        <p:nvPr/>
      </p:nvGrpSpPr>
      <p:grpSpPr>
        <a:xfrm>
          <a:off x="0" y="0"/>
          <a:ext cx="0" cy="0"/>
          <a:chOff x="0" y="0"/>
          <a:chExt cx="0" cy="0"/>
        </a:xfrm>
      </p:grpSpPr>
      <p:cxnSp>
        <p:nvCxnSpPr>
          <p:cNvPr id="19" name="Straight Connector 18"/>
          <p:cNvCxnSpPr/>
          <p:nvPr userDrawn="1"/>
        </p:nvCxnSpPr>
        <p:spPr>
          <a:xfrm rot="5400000">
            <a:off x="623570" y="7954010"/>
            <a:ext cx="274320" cy="254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rot="5400000">
            <a:off x="1551940" y="7954010"/>
            <a:ext cx="274320" cy="254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21" name="Picture 20" descr="KPIT logo-(RGB).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432523" y="7680960"/>
            <a:ext cx="1197877" cy="548640"/>
          </a:xfrm>
          <a:prstGeom prst="rect">
            <a:avLst/>
          </a:prstGeom>
        </p:spPr>
      </p:pic>
      <p:cxnSp>
        <p:nvCxnSpPr>
          <p:cNvPr id="22" name="Straight Connector 21"/>
          <p:cNvCxnSpPr/>
          <p:nvPr userDrawn="1"/>
        </p:nvCxnSpPr>
        <p:spPr>
          <a:xfrm rot="5400000">
            <a:off x="3439160" y="7954010"/>
            <a:ext cx="274320" cy="254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Footer Placeholder 4"/>
          <p:cNvSpPr txBox="1">
            <a:spLocks/>
          </p:cNvSpPr>
          <p:nvPr userDrawn="1"/>
        </p:nvSpPr>
        <p:spPr>
          <a:xfrm>
            <a:off x="1816100" y="7818120"/>
            <a:ext cx="1657350" cy="274320"/>
          </a:xfrm>
          <a:prstGeom prst="rect">
            <a:avLst/>
          </a:prstGeom>
        </p:spPr>
        <p:txBody>
          <a:bodyPr vert="horz" lIns="0" tIns="0" rIns="0" bIns="0" rtlCol="0" anchor="ctr"/>
          <a:lstStyle>
            <a:lvl1pPr>
              <a:defRPr sz="800"/>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smtClean="0">
                <a:ln>
                  <a:noFill/>
                </a:ln>
                <a:solidFill>
                  <a:schemeClr val="tx1"/>
                </a:solidFill>
                <a:effectLst/>
                <a:uLnTx/>
                <a:uFillTx/>
                <a:latin typeface="Segoe UI" pitchFamily="34" charset="0"/>
                <a:ea typeface="+mn-ea"/>
                <a:cs typeface="Segoe UI" pitchFamily="34" charset="0"/>
              </a:rPr>
              <a:t>© KPIT Technologies Limited</a:t>
            </a:r>
          </a:p>
        </p:txBody>
      </p:sp>
      <p:sp>
        <p:nvSpPr>
          <p:cNvPr id="4" name="Date Placeholder 3"/>
          <p:cNvSpPr>
            <a:spLocks noGrp="1"/>
          </p:cNvSpPr>
          <p:nvPr>
            <p:ph type="dt" sz="half" idx="10"/>
          </p:nvPr>
        </p:nvSpPr>
        <p:spPr>
          <a:xfrm>
            <a:off x="914400" y="7818120"/>
            <a:ext cx="731520" cy="274320"/>
          </a:xfrm>
        </p:spPr>
        <p:txBody>
          <a:bodyPr/>
          <a:lstStyle>
            <a:lvl1pPr>
              <a:defRPr sz="1000"/>
            </a:lvl1pPr>
          </a:lstStyle>
          <a:p>
            <a:fld id="{173C4A84-7C60-4089-A564-A39ABE05C7C0}" type="datetime1">
              <a:rPr lang="en-US" smtClean="0"/>
              <a:pPr/>
              <a:t>12/29/2015</a:t>
            </a:fld>
            <a:endParaRPr lang="en-US"/>
          </a:p>
        </p:txBody>
      </p:sp>
      <p:sp>
        <p:nvSpPr>
          <p:cNvPr id="5" name="Footer Placeholder 4"/>
          <p:cNvSpPr>
            <a:spLocks noGrp="1"/>
          </p:cNvSpPr>
          <p:nvPr>
            <p:ph type="ftr" sz="quarter" idx="11"/>
          </p:nvPr>
        </p:nvSpPr>
        <p:spPr>
          <a:xfrm>
            <a:off x="3749040" y="7818120"/>
            <a:ext cx="9509760" cy="274320"/>
          </a:xfrm>
        </p:spPr>
        <p:txBody>
          <a:bodyPr/>
          <a:lstStyle>
            <a:lvl1pPr>
              <a:defRPr sz="1000"/>
            </a:lvl1pPr>
          </a:lstStyle>
          <a:p>
            <a:r>
              <a:rPr lang="en-US" smtClean="0"/>
              <a:t>Sample footer</a:t>
            </a:r>
            <a:endParaRPr lang="en-US" dirty="0"/>
          </a:p>
        </p:txBody>
      </p:sp>
      <p:sp>
        <p:nvSpPr>
          <p:cNvPr id="6" name="Slide Number Placeholder 5"/>
          <p:cNvSpPr>
            <a:spLocks noGrp="1"/>
          </p:cNvSpPr>
          <p:nvPr>
            <p:ph type="sldNum" sz="quarter" idx="12"/>
          </p:nvPr>
        </p:nvSpPr>
        <p:spPr>
          <a:xfrm>
            <a:off x="365760" y="7818120"/>
            <a:ext cx="365760" cy="274320"/>
          </a:xfrm>
        </p:spPr>
        <p:txBody>
          <a:bodyPr/>
          <a:lstStyle>
            <a:lvl1pPr>
              <a:defRPr sz="1000"/>
            </a:lvl1pPr>
          </a:lstStyle>
          <a:p>
            <a:fld id="{19A725F3-83D0-4529-A15C-9D644B8C51E0}" type="slidenum">
              <a:rPr lang="en-US" smtClean="0"/>
              <a:pPr/>
              <a:t>‹#›</a:t>
            </a:fld>
            <a:endParaRPr lang="en-US"/>
          </a:p>
        </p:txBody>
      </p:sp>
      <p:sp>
        <p:nvSpPr>
          <p:cNvPr id="15" name="Rectangle 14"/>
          <p:cNvSpPr/>
          <p:nvPr userDrawn="1"/>
        </p:nvSpPr>
        <p:spPr>
          <a:xfrm>
            <a:off x="0" y="2560320"/>
            <a:ext cx="14630400" cy="2350631"/>
          </a:xfrm>
          <a:prstGeom prst="rect">
            <a:avLst/>
          </a:prstGeom>
          <a:solidFill>
            <a:srgbClr val="0089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userDrawn="1"/>
        </p:nvSpPr>
        <p:spPr>
          <a:xfrm>
            <a:off x="0" y="4946250"/>
            <a:ext cx="14630400" cy="548640"/>
          </a:xfrm>
          <a:prstGeom prst="rect">
            <a:avLst/>
          </a:prstGeom>
          <a:solidFill>
            <a:srgbClr val="D7DF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userDrawn="1"/>
        </p:nvSpPr>
        <p:spPr>
          <a:xfrm>
            <a:off x="7315200" y="3960052"/>
            <a:ext cx="2111475" cy="615553"/>
          </a:xfrm>
          <a:prstGeom prst="rect">
            <a:avLst/>
          </a:prstGeom>
          <a:noFill/>
        </p:spPr>
        <p:txBody>
          <a:bodyPr wrap="none" rtlCol="0">
            <a:spAutoFit/>
          </a:bodyPr>
          <a:lstStyle/>
          <a:p>
            <a:pPr marL="0" marR="0" lvl="0" indent="0" algn="l" defTabSz="1306220" rtl="0" eaLnBrk="1" fontAlgn="auto" latinLnBrk="0" hangingPunct="1">
              <a:lnSpc>
                <a:spcPct val="100000"/>
              </a:lnSpc>
              <a:spcBef>
                <a:spcPts val="0"/>
              </a:spcBef>
              <a:spcAft>
                <a:spcPts val="0"/>
              </a:spcAft>
              <a:buClrTx/>
              <a:buSzTx/>
              <a:buFontTx/>
              <a:buNone/>
              <a:tabLst/>
              <a:defRPr/>
            </a:pPr>
            <a:r>
              <a:rPr lang="en-US" sz="3400" dirty="0" smtClean="0">
                <a:solidFill>
                  <a:schemeClr val="bg1"/>
                </a:solidFill>
                <a:latin typeface="Segoe UI" pitchFamily="34" charset="0"/>
                <a:cs typeface="Segoe UI" pitchFamily="34" charset="0"/>
              </a:rPr>
              <a:t>Questions</a:t>
            </a:r>
          </a:p>
        </p:txBody>
      </p:sp>
      <p:grpSp>
        <p:nvGrpSpPr>
          <p:cNvPr id="24" name="Group 23"/>
          <p:cNvGrpSpPr/>
          <p:nvPr userDrawn="1"/>
        </p:nvGrpSpPr>
        <p:grpSpPr>
          <a:xfrm>
            <a:off x="3595452" y="2691273"/>
            <a:ext cx="2552127" cy="1725981"/>
            <a:chOff x="2627156" y="2000250"/>
            <a:chExt cx="2009647" cy="1359106"/>
          </a:xfrm>
        </p:grpSpPr>
        <p:sp>
          <p:nvSpPr>
            <p:cNvPr id="17" name="Oval Callout 16"/>
            <p:cNvSpPr/>
            <p:nvPr userDrawn="1"/>
          </p:nvSpPr>
          <p:spPr>
            <a:xfrm>
              <a:off x="3481378" y="2000250"/>
              <a:ext cx="1155425" cy="693255"/>
            </a:xfrm>
            <a:prstGeom prst="wedgeEllipseCallout">
              <a:avLst>
                <a:gd name="adj1" fmla="val -41827"/>
                <a:gd name="adj2" fmla="val 73370"/>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Callout 17"/>
            <p:cNvSpPr/>
            <p:nvPr userDrawn="1"/>
          </p:nvSpPr>
          <p:spPr>
            <a:xfrm flipH="1">
              <a:off x="2627156" y="2274294"/>
              <a:ext cx="1589943" cy="1085062"/>
            </a:xfrm>
            <a:prstGeom prst="wedgeEllipseCallout">
              <a:avLst>
                <a:gd name="adj1" fmla="val -41827"/>
                <a:gd name="adj2" fmla="val 73370"/>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act slide">
    <p:spTree>
      <p:nvGrpSpPr>
        <p:cNvPr id="1" name=""/>
        <p:cNvGrpSpPr/>
        <p:nvPr/>
      </p:nvGrpSpPr>
      <p:grpSpPr>
        <a:xfrm>
          <a:off x="0" y="0"/>
          <a:ext cx="0" cy="0"/>
          <a:chOff x="0" y="0"/>
          <a:chExt cx="0" cy="0"/>
        </a:xfrm>
      </p:grpSpPr>
      <p:sp>
        <p:nvSpPr>
          <p:cNvPr id="17" name="Text Placeholder 15"/>
          <p:cNvSpPr>
            <a:spLocks noGrp="1"/>
          </p:cNvSpPr>
          <p:nvPr>
            <p:ph type="body" sz="quarter" idx="14" hasCustomPrompt="1"/>
          </p:nvPr>
        </p:nvSpPr>
        <p:spPr>
          <a:xfrm>
            <a:off x="8904849" y="4183289"/>
            <a:ext cx="4260659" cy="1079436"/>
          </a:xfrm>
        </p:spPr>
        <p:txBody>
          <a:bodyPr lIns="0" tIns="0" rIns="0" bIns="0">
            <a:normAutofit/>
          </a:bodyPr>
          <a:lstStyle>
            <a:lvl1pPr algn="l">
              <a:buNone/>
              <a:defRPr sz="1200"/>
            </a:lvl1pPr>
            <a:lvl2pPr algn="l">
              <a:buNone/>
              <a:defRPr sz="1200"/>
            </a:lvl2pPr>
            <a:lvl3pPr algn="l">
              <a:buNone/>
              <a:defRPr sz="1200"/>
            </a:lvl3pPr>
            <a:lvl4pPr algn="l">
              <a:buNone/>
              <a:defRPr sz="1200"/>
            </a:lvl4pPr>
            <a:lvl5pPr algn="l">
              <a:buNone/>
              <a:defRPr sz="1200"/>
            </a:lvl5pPr>
          </a:lstStyle>
          <a:p>
            <a:pPr lvl="0"/>
            <a:r>
              <a:rPr lang="en-US" dirty="0" smtClean="0"/>
              <a:t>Contact 1</a:t>
            </a:r>
          </a:p>
          <a:p>
            <a:pPr lvl="0"/>
            <a:r>
              <a:rPr lang="en-US" dirty="0" smtClean="0"/>
              <a:t>Contact 2</a:t>
            </a:r>
          </a:p>
          <a:p>
            <a:pPr lvl="0"/>
            <a:r>
              <a:rPr lang="en-US" dirty="0" smtClean="0"/>
              <a:t>E-mail id</a:t>
            </a:r>
            <a:endParaRPr lang="en-US" dirty="0"/>
          </a:p>
        </p:txBody>
      </p:sp>
      <p:sp>
        <p:nvSpPr>
          <p:cNvPr id="19" name="Text Placeholder 15"/>
          <p:cNvSpPr>
            <a:spLocks noGrp="1"/>
          </p:cNvSpPr>
          <p:nvPr>
            <p:ph type="body" sz="quarter" idx="16" hasCustomPrompt="1"/>
          </p:nvPr>
        </p:nvSpPr>
        <p:spPr>
          <a:xfrm>
            <a:off x="8904849" y="6194969"/>
            <a:ext cx="4260659" cy="1116012"/>
          </a:xfrm>
        </p:spPr>
        <p:txBody>
          <a:bodyPr lIns="0" tIns="0" rIns="0" bIns="0">
            <a:normAutofit/>
          </a:bodyPr>
          <a:lstStyle>
            <a:lvl1pPr algn="l">
              <a:buNone/>
              <a:defRPr sz="1200"/>
            </a:lvl1pPr>
            <a:lvl2pPr algn="l">
              <a:buNone/>
              <a:defRPr sz="1200"/>
            </a:lvl2pPr>
            <a:lvl3pPr algn="l">
              <a:buNone/>
              <a:defRPr sz="1200"/>
            </a:lvl3pPr>
            <a:lvl4pPr algn="l">
              <a:buNone/>
              <a:defRPr sz="1200"/>
            </a:lvl4pPr>
            <a:lvl5pPr algn="l">
              <a:buNone/>
              <a:defRPr sz="1200"/>
            </a:lvl5pPr>
          </a:lstStyle>
          <a:p>
            <a:pPr lvl="0"/>
            <a:r>
              <a:rPr lang="en-US" dirty="0" smtClean="0"/>
              <a:t>Contact 1</a:t>
            </a:r>
          </a:p>
          <a:p>
            <a:pPr lvl="0"/>
            <a:r>
              <a:rPr lang="en-US" dirty="0" smtClean="0"/>
              <a:t>Contact 2</a:t>
            </a:r>
          </a:p>
          <a:p>
            <a:pPr lvl="0"/>
            <a:r>
              <a:rPr lang="en-US" dirty="0" smtClean="0"/>
              <a:t>E-mail id</a:t>
            </a:r>
            <a:endParaRPr lang="en-US" dirty="0"/>
          </a:p>
        </p:txBody>
      </p:sp>
      <p:cxnSp>
        <p:nvCxnSpPr>
          <p:cNvPr id="20" name="Straight Connector 19"/>
          <p:cNvCxnSpPr/>
          <p:nvPr userDrawn="1"/>
        </p:nvCxnSpPr>
        <p:spPr>
          <a:xfrm>
            <a:off x="8904849" y="4055716"/>
            <a:ext cx="4270248" cy="1588"/>
          </a:xfrm>
          <a:prstGeom prst="line">
            <a:avLst/>
          </a:prstGeom>
          <a:ln w="15875">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a:xfrm>
            <a:off x="8904849" y="6067396"/>
            <a:ext cx="4270248" cy="1588"/>
          </a:xfrm>
          <a:prstGeom prst="line">
            <a:avLst/>
          </a:prstGeom>
          <a:ln w="15875">
            <a:solidFill>
              <a:schemeClr val="accent5"/>
            </a:solidFill>
          </a:ln>
        </p:spPr>
        <p:style>
          <a:lnRef idx="1">
            <a:schemeClr val="accent1"/>
          </a:lnRef>
          <a:fillRef idx="0">
            <a:schemeClr val="accent1"/>
          </a:fillRef>
          <a:effectRef idx="0">
            <a:schemeClr val="accent1"/>
          </a:effectRef>
          <a:fontRef idx="minor">
            <a:schemeClr val="tx1"/>
          </a:fontRef>
        </p:style>
      </p:cxnSp>
      <p:sp>
        <p:nvSpPr>
          <p:cNvPr id="22" name="Rectangle 21"/>
          <p:cNvSpPr/>
          <p:nvPr userDrawn="1"/>
        </p:nvSpPr>
        <p:spPr>
          <a:xfrm>
            <a:off x="13990320" y="365760"/>
            <a:ext cx="640080" cy="457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 Placeholder 23"/>
          <p:cNvSpPr>
            <a:spLocks noGrp="1"/>
          </p:cNvSpPr>
          <p:nvPr>
            <p:ph type="body" sz="quarter" idx="17" hasCustomPrompt="1"/>
          </p:nvPr>
        </p:nvSpPr>
        <p:spPr>
          <a:xfrm>
            <a:off x="8891198" y="3573025"/>
            <a:ext cx="4951412" cy="422201"/>
          </a:xfrm>
        </p:spPr>
        <p:txBody>
          <a:bodyPr lIns="0" tIns="0" rIns="0" bIns="0">
            <a:noAutofit/>
          </a:bodyPr>
          <a:lstStyle>
            <a:lvl1pPr marL="0" indent="0">
              <a:spcBef>
                <a:spcPts val="0"/>
              </a:spcBef>
              <a:buNone/>
              <a:defRPr sz="2000" baseline="0"/>
            </a:lvl1pPr>
          </a:lstStyle>
          <a:p>
            <a:pPr lvl="0"/>
            <a:r>
              <a:rPr lang="en-US" dirty="0" smtClean="0"/>
              <a:t>Name of the presenter 1</a:t>
            </a:r>
            <a:endParaRPr lang="en-US" dirty="0"/>
          </a:p>
        </p:txBody>
      </p:sp>
      <p:sp>
        <p:nvSpPr>
          <p:cNvPr id="26" name="Text Placeholder 23"/>
          <p:cNvSpPr>
            <a:spLocks noGrp="1"/>
          </p:cNvSpPr>
          <p:nvPr>
            <p:ph type="body" sz="quarter" idx="19" hasCustomPrompt="1"/>
          </p:nvPr>
        </p:nvSpPr>
        <p:spPr>
          <a:xfrm>
            <a:off x="8891198" y="5556569"/>
            <a:ext cx="4951412" cy="422201"/>
          </a:xfrm>
        </p:spPr>
        <p:txBody>
          <a:bodyPr lIns="0" tIns="0" rIns="0" bIns="0">
            <a:noAutofit/>
          </a:bodyPr>
          <a:lstStyle>
            <a:lvl1pPr marL="0" indent="0">
              <a:spcBef>
                <a:spcPts val="0"/>
              </a:spcBef>
              <a:buNone/>
              <a:defRPr sz="2000" baseline="0"/>
            </a:lvl1pPr>
          </a:lstStyle>
          <a:p>
            <a:pPr lvl="0"/>
            <a:r>
              <a:rPr lang="en-US" dirty="0" smtClean="0"/>
              <a:t>Name of the presenter 2</a:t>
            </a:r>
            <a:endParaRPr lang="en-US" dirty="0"/>
          </a:p>
        </p:txBody>
      </p:sp>
      <p:sp>
        <p:nvSpPr>
          <p:cNvPr id="18" name="Rectangle 17"/>
          <p:cNvSpPr/>
          <p:nvPr userDrawn="1"/>
        </p:nvSpPr>
        <p:spPr>
          <a:xfrm>
            <a:off x="0" y="7680960"/>
            <a:ext cx="14630400" cy="5486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130622" tIns="65311" rIns="130622" bIns="65311" rtlCol="0" anchor="ctr"/>
          <a:lstStyle/>
          <a:p>
            <a:pPr algn="ctr"/>
            <a:endParaRPr lang="en-US"/>
          </a:p>
        </p:txBody>
      </p:sp>
      <p:sp>
        <p:nvSpPr>
          <p:cNvPr id="23" name="Date Placeholder 3"/>
          <p:cNvSpPr>
            <a:spLocks noGrp="1"/>
          </p:cNvSpPr>
          <p:nvPr>
            <p:ph type="dt" sz="half" idx="10"/>
          </p:nvPr>
        </p:nvSpPr>
        <p:spPr>
          <a:xfrm>
            <a:off x="914400" y="7818120"/>
            <a:ext cx="731520" cy="274320"/>
          </a:xfrm>
        </p:spPr>
        <p:txBody>
          <a:bodyPr/>
          <a:lstStyle>
            <a:lvl1pPr>
              <a:defRPr sz="1000">
                <a:solidFill>
                  <a:schemeClr val="bg1"/>
                </a:solidFill>
              </a:defRPr>
            </a:lvl1pPr>
          </a:lstStyle>
          <a:p>
            <a:fld id="{2AAA71ED-8F0A-4F74-A503-A1718E888FF0}" type="datetime1">
              <a:rPr lang="en-US" smtClean="0"/>
              <a:pPr/>
              <a:t>12/29/2015</a:t>
            </a:fld>
            <a:endParaRPr lang="en-US" dirty="0"/>
          </a:p>
        </p:txBody>
      </p:sp>
      <p:sp>
        <p:nvSpPr>
          <p:cNvPr id="25" name="Footer Placeholder 4"/>
          <p:cNvSpPr>
            <a:spLocks noGrp="1"/>
          </p:cNvSpPr>
          <p:nvPr>
            <p:ph type="ftr" sz="quarter" idx="11"/>
          </p:nvPr>
        </p:nvSpPr>
        <p:spPr>
          <a:xfrm>
            <a:off x="3749040" y="7818120"/>
            <a:ext cx="9418320" cy="274320"/>
          </a:xfrm>
        </p:spPr>
        <p:txBody>
          <a:bodyPr/>
          <a:lstStyle>
            <a:lvl1pPr>
              <a:defRPr sz="1000">
                <a:solidFill>
                  <a:schemeClr val="bg1"/>
                </a:solidFill>
              </a:defRPr>
            </a:lvl1pPr>
          </a:lstStyle>
          <a:p>
            <a:r>
              <a:rPr lang="en-US" smtClean="0"/>
              <a:t>Sample footer</a:t>
            </a:r>
            <a:endParaRPr lang="en-US" dirty="0"/>
          </a:p>
        </p:txBody>
      </p:sp>
      <p:sp>
        <p:nvSpPr>
          <p:cNvPr id="27" name="Slide Number Placeholder 5"/>
          <p:cNvSpPr>
            <a:spLocks noGrp="1"/>
          </p:cNvSpPr>
          <p:nvPr>
            <p:ph type="sldNum" sz="quarter" idx="12"/>
          </p:nvPr>
        </p:nvSpPr>
        <p:spPr>
          <a:xfrm>
            <a:off x="365760" y="7818120"/>
            <a:ext cx="365760" cy="274320"/>
          </a:xfrm>
        </p:spPr>
        <p:txBody>
          <a:bodyPr/>
          <a:lstStyle>
            <a:lvl1pPr>
              <a:defRPr sz="1000">
                <a:solidFill>
                  <a:schemeClr val="bg1"/>
                </a:solidFill>
              </a:defRPr>
            </a:lvl1pPr>
          </a:lstStyle>
          <a:p>
            <a:fld id="{19A725F3-83D0-4529-A15C-9D644B8C51E0}" type="slidenum">
              <a:rPr lang="en-US" smtClean="0"/>
              <a:pPr/>
              <a:t>‹#›</a:t>
            </a:fld>
            <a:endParaRPr lang="en-US"/>
          </a:p>
        </p:txBody>
      </p:sp>
      <p:cxnSp>
        <p:nvCxnSpPr>
          <p:cNvPr id="28" name="Straight Connector 27"/>
          <p:cNvCxnSpPr/>
          <p:nvPr userDrawn="1"/>
        </p:nvCxnSpPr>
        <p:spPr>
          <a:xfrm rot="5400000">
            <a:off x="623570" y="7954010"/>
            <a:ext cx="274320" cy="254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userDrawn="1"/>
        </p:nvCxnSpPr>
        <p:spPr>
          <a:xfrm rot="5400000">
            <a:off x="1551940" y="7954010"/>
            <a:ext cx="274320" cy="254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userDrawn="1"/>
        </p:nvCxnSpPr>
        <p:spPr>
          <a:xfrm rot="5400000">
            <a:off x="3439160" y="7954010"/>
            <a:ext cx="274320" cy="254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31" name="Footer Placeholder 4"/>
          <p:cNvSpPr txBox="1">
            <a:spLocks/>
          </p:cNvSpPr>
          <p:nvPr userDrawn="1"/>
        </p:nvSpPr>
        <p:spPr>
          <a:xfrm>
            <a:off x="1816100" y="7818120"/>
            <a:ext cx="1657350" cy="274320"/>
          </a:xfrm>
          <a:prstGeom prst="rect">
            <a:avLst/>
          </a:prstGeom>
        </p:spPr>
        <p:txBody>
          <a:bodyPr vert="horz" lIns="0" tIns="0" rIns="0" bIns="0" rtlCol="0" anchor="ctr"/>
          <a:lstStyle>
            <a:lvl1pPr>
              <a:defRPr sz="800"/>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smtClean="0">
                <a:ln>
                  <a:noFill/>
                </a:ln>
                <a:solidFill>
                  <a:schemeClr val="bg1"/>
                </a:solidFill>
                <a:effectLst/>
                <a:uLnTx/>
                <a:uFillTx/>
                <a:latin typeface="Segoe UI" pitchFamily="34" charset="0"/>
                <a:ea typeface="+mn-ea"/>
                <a:cs typeface="Segoe UI" pitchFamily="34" charset="0"/>
              </a:rPr>
              <a:t>© KPIT Technologies Limited</a:t>
            </a:r>
          </a:p>
        </p:txBody>
      </p:sp>
      <p:sp>
        <p:nvSpPr>
          <p:cNvPr id="32" name="Rectangle 31"/>
          <p:cNvSpPr/>
          <p:nvPr userDrawn="1"/>
        </p:nvSpPr>
        <p:spPr>
          <a:xfrm>
            <a:off x="0" y="7607030"/>
            <a:ext cx="14630400" cy="7392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30622" tIns="65311" rIns="130622" bIns="65311" rtlCol="0" anchor="ctr"/>
          <a:lstStyle/>
          <a:p>
            <a:pPr algn="ctr"/>
            <a:endParaRPr lang="en-US"/>
          </a:p>
        </p:txBody>
      </p:sp>
      <p:pic>
        <p:nvPicPr>
          <p:cNvPr id="33" name="Picture 32" descr="KPIT logo-(RGB).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365782" y="7643997"/>
            <a:ext cx="1278588" cy="585606"/>
          </a:xfrm>
          <a:prstGeom prst="rect">
            <a:avLst/>
          </a:prstGeom>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ending slide">
    <p:spTree>
      <p:nvGrpSpPr>
        <p:cNvPr id="1" name=""/>
        <p:cNvGrpSpPr/>
        <p:nvPr/>
      </p:nvGrpSpPr>
      <p:grpSpPr>
        <a:xfrm>
          <a:off x="0" y="0"/>
          <a:ext cx="0" cy="0"/>
          <a:chOff x="0" y="0"/>
          <a:chExt cx="0" cy="0"/>
        </a:xfrm>
      </p:grpSpPr>
      <p:pic>
        <p:nvPicPr>
          <p:cNvPr id="7" name="Picture 6" descr="KPIT logo-(RGB).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755494" y="0"/>
            <a:ext cx="2874906" cy="987552"/>
          </a:xfrm>
          <a:prstGeom prst="rect">
            <a:avLst/>
          </a:prstGeom>
        </p:spPr>
      </p:pic>
      <p:sp>
        <p:nvSpPr>
          <p:cNvPr id="8" name="Rectangle 7"/>
          <p:cNvSpPr/>
          <p:nvPr userDrawn="1"/>
        </p:nvSpPr>
        <p:spPr>
          <a:xfrm>
            <a:off x="0" y="0"/>
            <a:ext cx="14630400" cy="7680960"/>
          </a:xfrm>
          <a:prstGeom prst="rect">
            <a:avLst/>
          </a:prstGeom>
          <a:solidFill>
            <a:srgbClr val="0089CF"/>
          </a:solidFill>
          <a:ln>
            <a:noFill/>
          </a:ln>
        </p:spPr>
        <p:style>
          <a:lnRef idx="2">
            <a:schemeClr val="accent1">
              <a:shade val="50000"/>
            </a:schemeClr>
          </a:lnRef>
          <a:fillRef idx="1">
            <a:schemeClr val="accent1"/>
          </a:fillRef>
          <a:effectRef idx="0">
            <a:schemeClr val="accent1"/>
          </a:effectRef>
          <a:fontRef idx="minor">
            <a:schemeClr val="lt1"/>
          </a:fontRef>
        </p:style>
        <p:txBody>
          <a:bodyPr lIns="130622" tIns="65311" rIns="130622" bIns="65311" rtlCol="0" anchor="ctr"/>
          <a:lstStyle/>
          <a:p>
            <a:pPr algn="ctr"/>
            <a:endParaRPr lang="en-US"/>
          </a:p>
        </p:txBody>
      </p:sp>
      <p:grpSp>
        <p:nvGrpSpPr>
          <p:cNvPr id="2" name="Group 1"/>
          <p:cNvGrpSpPr/>
          <p:nvPr userDrawn="1"/>
        </p:nvGrpSpPr>
        <p:grpSpPr>
          <a:xfrm>
            <a:off x="6433907" y="6264408"/>
            <a:ext cx="1711628" cy="349752"/>
            <a:chOff x="6188136" y="6294888"/>
            <a:chExt cx="1249508" cy="255323"/>
          </a:xfrm>
        </p:grpSpPr>
        <p:pic>
          <p:nvPicPr>
            <p:cNvPr id="17" name="Picture 16" descr="fb.png"/>
            <p:cNvPicPr>
              <a:picLocks noChangeAspect="1"/>
            </p:cNvPicPr>
            <p:nvPr userDrawn="1"/>
          </p:nvPicPr>
          <p:blipFill rotWithShape="1">
            <a:blip r:embed="rId3" cstate="print">
              <a:extLst>
                <a:ext uri="{28A0092B-C50C-407E-A947-70E740481C1C}">
                  <a14:useLocalDpi xmlns:a14="http://schemas.microsoft.com/office/drawing/2010/main" val="0"/>
                </a:ext>
              </a:extLst>
            </a:blip>
            <a:srcRect r="62804" b="-4354"/>
            <a:stretch/>
          </p:blipFill>
          <p:spPr>
            <a:xfrm>
              <a:off x="6188136" y="6294889"/>
              <a:ext cx="230594" cy="219464"/>
            </a:xfrm>
            <a:prstGeom prst="rect">
              <a:avLst/>
            </a:prstGeom>
          </p:spPr>
        </p:pic>
        <p:pic>
          <p:nvPicPr>
            <p:cNvPr id="18" name="Picture 17" descr="linkedin.png"/>
            <p:cNvPicPr>
              <a:picLocks noChangeAspect="1"/>
            </p:cNvPicPr>
            <p:nvPr userDrawn="1"/>
          </p:nvPicPr>
          <p:blipFill rotWithShape="1">
            <a:blip r:embed="rId4" cstate="print">
              <a:extLst>
                <a:ext uri="{28A0092B-C50C-407E-A947-70E740481C1C}">
                  <a14:useLocalDpi xmlns:a14="http://schemas.microsoft.com/office/drawing/2010/main" val="0"/>
                </a:ext>
              </a:extLst>
            </a:blip>
            <a:srcRect t="2" r="62767" b="-15720"/>
            <a:stretch/>
          </p:blipFill>
          <p:spPr>
            <a:xfrm>
              <a:off x="6530317" y="6294889"/>
              <a:ext cx="229072" cy="243370"/>
            </a:xfrm>
            <a:prstGeom prst="rect">
              <a:avLst/>
            </a:prstGeom>
          </p:spPr>
        </p:pic>
        <p:pic>
          <p:nvPicPr>
            <p:cNvPr id="19" name="Picture 18" descr="twitter.png"/>
            <p:cNvPicPr>
              <a:picLocks noChangeAspect="1"/>
            </p:cNvPicPr>
            <p:nvPr userDrawn="1"/>
          </p:nvPicPr>
          <p:blipFill rotWithShape="1">
            <a:blip r:embed="rId5" cstate="print">
              <a:extLst>
                <a:ext uri="{28A0092B-C50C-407E-A947-70E740481C1C}">
                  <a14:useLocalDpi xmlns:a14="http://schemas.microsoft.com/office/drawing/2010/main" val="0"/>
                </a:ext>
              </a:extLst>
            </a:blip>
            <a:srcRect t="-1" r="67940" b="-21401"/>
            <a:stretch/>
          </p:blipFill>
          <p:spPr>
            <a:xfrm>
              <a:off x="6870976" y="6294888"/>
              <a:ext cx="232465" cy="255323"/>
            </a:xfrm>
            <a:prstGeom prst="rect">
              <a:avLst/>
            </a:prstGeom>
          </p:spPr>
        </p:pic>
        <p:pic>
          <p:nvPicPr>
            <p:cNvPr id="22" name="Picture 21" descr="you-tube.png"/>
            <p:cNvPicPr>
              <a:picLocks noChangeAspect="1"/>
            </p:cNvPicPr>
            <p:nvPr userDrawn="1"/>
          </p:nvPicPr>
          <p:blipFill>
            <a:blip r:embed="rId6" cstate="print">
              <a:extLst>
                <a:ext uri="{28A0092B-C50C-407E-A947-70E740481C1C}">
                  <a14:useLocalDpi xmlns:a14="http://schemas.microsoft.com/office/drawing/2010/main" val="0"/>
                </a:ext>
              </a:extLst>
            </a:blip>
            <a:srcRect/>
            <a:stretch>
              <a:fillRect/>
            </a:stretch>
          </p:blipFill>
          <p:spPr>
            <a:xfrm>
              <a:off x="7211635" y="6294889"/>
              <a:ext cx="226009" cy="210312"/>
            </a:xfrm>
            <a:prstGeom prst="rect">
              <a:avLst/>
            </a:prstGeom>
          </p:spPr>
        </p:pic>
      </p:grpSp>
      <p:sp>
        <p:nvSpPr>
          <p:cNvPr id="24" name="Rectangle 23"/>
          <p:cNvSpPr/>
          <p:nvPr userDrawn="1"/>
        </p:nvSpPr>
        <p:spPr>
          <a:xfrm>
            <a:off x="0" y="7680960"/>
            <a:ext cx="14630400" cy="5486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130622" tIns="65311" rIns="130622" bIns="65311" rtlCol="0" anchor="ctr"/>
          <a:lstStyle/>
          <a:p>
            <a:pPr algn="ctr"/>
            <a:endParaRPr lang="en-US"/>
          </a:p>
        </p:txBody>
      </p:sp>
      <p:sp>
        <p:nvSpPr>
          <p:cNvPr id="25" name="Date Placeholder 3"/>
          <p:cNvSpPr>
            <a:spLocks noGrp="1"/>
          </p:cNvSpPr>
          <p:nvPr userDrawn="1">
            <p:ph type="dt" sz="half" idx="10"/>
          </p:nvPr>
        </p:nvSpPr>
        <p:spPr>
          <a:xfrm>
            <a:off x="914400" y="7818120"/>
            <a:ext cx="731520" cy="274320"/>
          </a:xfrm>
        </p:spPr>
        <p:txBody>
          <a:bodyPr/>
          <a:lstStyle>
            <a:lvl1pPr>
              <a:defRPr sz="1000">
                <a:solidFill>
                  <a:schemeClr val="bg1"/>
                </a:solidFill>
              </a:defRPr>
            </a:lvl1pPr>
          </a:lstStyle>
          <a:p>
            <a:fld id="{2AAA71ED-8F0A-4F74-A503-A1718E888FF0}" type="datetime1">
              <a:rPr lang="en-US" smtClean="0"/>
              <a:pPr/>
              <a:t>12/29/2015</a:t>
            </a:fld>
            <a:endParaRPr lang="en-US" dirty="0"/>
          </a:p>
        </p:txBody>
      </p:sp>
      <p:sp>
        <p:nvSpPr>
          <p:cNvPr id="26" name="Footer Placeholder 4"/>
          <p:cNvSpPr>
            <a:spLocks noGrp="1"/>
          </p:cNvSpPr>
          <p:nvPr userDrawn="1">
            <p:ph type="ftr" sz="quarter" idx="11"/>
          </p:nvPr>
        </p:nvSpPr>
        <p:spPr>
          <a:xfrm>
            <a:off x="3749040" y="7818120"/>
            <a:ext cx="9418320" cy="274320"/>
          </a:xfrm>
        </p:spPr>
        <p:txBody>
          <a:bodyPr/>
          <a:lstStyle>
            <a:lvl1pPr>
              <a:defRPr sz="1000">
                <a:solidFill>
                  <a:schemeClr val="bg1"/>
                </a:solidFill>
              </a:defRPr>
            </a:lvl1pPr>
          </a:lstStyle>
          <a:p>
            <a:r>
              <a:rPr lang="en-US" smtClean="0"/>
              <a:t>Sample footer</a:t>
            </a:r>
            <a:endParaRPr lang="en-US" dirty="0"/>
          </a:p>
        </p:txBody>
      </p:sp>
      <p:sp>
        <p:nvSpPr>
          <p:cNvPr id="27" name="Slide Number Placeholder 5"/>
          <p:cNvSpPr>
            <a:spLocks noGrp="1"/>
          </p:cNvSpPr>
          <p:nvPr userDrawn="1">
            <p:ph type="sldNum" sz="quarter" idx="12"/>
          </p:nvPr>
        </p:nvSpPr>
        <p:spPr>
          <a:xfrm>
            <a:off x="365760" y="7818120"/>
            <a:ext cx="365760" cy="274320"/>
          </a:xfrm>
        </p:spPr>
        <p:txBody>
          <a:bodyPr/>
          <a:lstStyle>
            <a:lvl1pPr>
              <a:defRPr sz="1000">
                <a:solidFill>
                  <a:schemeClr val="bg1"/>
                </a:solidFill>
              </a:defRPr>
            </a:lvl1pPr>
          </a:lstStyle>
          <a:p>
            <a:fld id="{19A725F3-83D0-4529-A15C-9D644B8C51E0}" type="slidenum">
              <a:rPr lang="en-US" smtClean="0"/>
              <a:pPr/>
              <a:t>‹#›</a:t>
            </a:fld>
            <a:endParaRPr lang="en-US"/>
          </a:p>
        </p:txBody>
      </p:sp>
      <p:cxnSp>
        <p:nvCxnSpPr>
          <p:cNvPr id="29" name="Straight Connector 28"/>
          <p:cNvCxnSpPr/>
          <p:nvPr userDrawn="1"/>
        </p:nvCxnSpPr>
        <p:spPr>
          <a:xfrm rot="5400000">
            <a:off x="623570" y="7954010"/>
            <a:ext cx="274320" cy="254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userDrawn="1"/>
        </p:nvCxnSpPr>
        <p:spPr>
          <a:xfrm rot="5400000">
            <a:off x="1551940" y="7954010"/>
            <a:ext cx="274320" cy="254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userDrawn="1"/>
        </p:nvCxnSpPr>
        <p:spPr>
          <a:xfrm rot="5400000">
            <a:off x="3439160" y="7954010"/>
            <a:ext cx="274320" cy="254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38" name="Footer Placeholder 4"/>
          <p:cNvSpPr txBox="1">
            <a:spLocks/>
          </p:cNvSpPr>
          <p:nvPr userDrawn="1"/>
        </p:nvSpPr>
        <p:spPr>
          <a:xfrm>
            <a:off x="1816100" y="7818120"/>
            <a:ext cx="1657350" cy="274320"/>
          </a:xfrm>
          <a:prstGeom prst="rect">
            <a:avLst/>
          </a:prstGeom>
        </p:spPr>
        <p:txBody>
          <a:bodyPr vert="horz" lIns="0" tIns="0" rIns="0" bIns="0" rtlCol="0" anchor="ctr"/>
          <a:lstStyle>
            <a:lvl1pPr>
              <a:defRPr sz="800"/>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smtClean="0">
                <a:ln>
                  <a:noFill/>
                </a:ln>
                <a:solidFill>
                  <a:schemeClr val="bg1"/>
                </a:solidFill>
                <a:effectLst/>
                <a:uLnTx/>
                <a:uFillTx/>
                <a:latin typeface="Segoe UI" pitchFamily="34" charset="0"/>
                <a:ea typeface="+mn-ea"/>
                <a:cs typeface="Segoe UI" pitchFamily="34" charset="0"/>
              </a:rPr>
              <a:t>© KPIT Technologies Limited</a:t>
            </a:r>
          </a:p>
        </p:txBody>
      </p:sp>
      <p:sp>
        <p:nvSpPr>
          <p:cNvPr id="39" name="Rectangle 38"/>
          <p:cNvSpPr/>
          <p:nvPr userDrawn="1"/>
        </p:nvSpPr>
        <p:spPr>
          <a:xfrm>
            <a:off x="0" y="7607030"/>
            <a:ext cx="14630400" cy="7392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30622" tIns="65311" rIns="130622" bIns="65311" rtlCol="0" anchor="ctr"/>
          <a:lstStyle/>
          <a:p>
            <a:pPr algn="ctr"/>
            <a:endParaRPr lang="en-US"/>
          </a:p>
        </p:txBody>
      </p:sp>
      <p:pic>
        <p:nvPicPr>
          <p:cNvPr id="40" name="Picture 39" descr="KPIT logo-(RGB).png"/>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13365782" y="7643997"/>
            <a:ext cx="1278588" cy="585606"/>
          </a:xfrm>
          <a:prstGeom prst="rect">
            <a:avLst/>
          </a:prstGeom>
        </p:spPr>
      </p:pic>
      <p:sp>
        <p:nvSpPr>
          <p:cNvPr id="3" name="TextBox 2"/>
          <p:cNvSpPr txBox="1"/>
          <p:nvPr userDrawn="1"/>
        </p:nvSpPr>
        <p:spPr>
          <a:xfrm>
            <a:off x="3056023" y="3753840"/>
            <a:ext cx="8458841" cy="538609"/>
          </a:xfrm>
          <a:prstGeom prst="rect">
            <a:avLst/>
          </a:prstGeom>
          <a:noFill/>
        </p:spPr>
        <p:txBody>
          <a:bodyPr wrap="square" rtlCol="0">
            <a:spAutoFit/>
          </a:bodyPr>
          <a:lstStyle/>
          <a:p>
            <a:pPr algn="ctr"/>
            <a:r>
              <a:rPr lang="en-US" sz="2900" dirty="0" smtClean="0">
                <a:solidFill>
                  <a:schemeClr val="bg1"/>
                </a:solidFill>
              </a:rPr>
              <a:t>Thank You</a:t>
            </a:r>
            <a:endParaRPr lang="en-US" sz="2900" dirty="0">
              <a:solidFill>
                <a:schemeClr val="bg1"/>
              </a:solidFill>
            </a:endParaRPr>
          </a:p>
        </p:txBody>
      </p:sp>
      <p:sp>
        <p:nvSpPr>
          <p:cNvPr id="4" name="TextBox 3"/>
          <p:cNvSpPr txBox="1"/>
          <p:nvPr userDrawn="1"/>
        </p:nvSpPr>
        <p:spPr>
          <a:xfrm>
            <a:off x="5581650" y="5549749"/>
            <a:ext cx="3390900" cy="461665"/>
          </a:xfrm>
          <a:prstGeom prst="rect">
            <a:avLst/>
          </a:prstGeom>
          <a:noFill/>
        </p:spPr>
        <p:txBody>
          <a:bodyPr wrap="square" rtlCol="0">
            <a:spAutoFit/>
          </a:bodyPr>
          <a:lstStyle/>
          <a:p>
            <a:pPr algn="ctr"/>
            <a:r>
              <a:rPr lang="en-US" sz="2400" dirty="0" smtClean="0">
                <a:solidFill>
                  <a:schemeClr val="bg1"/>
                </a:solidFill>
              </a:rPr>
              <a:t>www.kpit.com</a:t>
            </a:r>
            <a:endParaRPr lang="en-US" sz="2400" dirty="0">
              <a:solidFill>
                <a:schemeClr val="bg1"/>
              </a:solidFill>
            </a:endParaRPr>
          </a:p>
        </p:txBody>
      </p:sp>
    </p:spTree>
    <p:extLst>
      <p:ext uri="{BB962C8B-B14F-4D97-AF65-F5344CB8AC3E}">
        <p14:creationId xmlns:p14="http://schemas.microsoft.com/office/powerpoint/2010/main" val="294722218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12" name="Rectangle 11"/>
          <p:cNvSpPr/>
          <p:nvPr userDrawn="1"/>
        </p:nvSpPr>
        <p:spPr>
          <a:xfrm>
            <a:off x="0" y="7680960"/>
            <a:ext cx="14630400" cy="5486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130622" tIns="65311" rIns="130622" bIns="65311" rtlCol="0" anchor="ctr"/>
          <a:lstStyle/>
          <a:p>
            <a:pPr algn="ctr"/>
            <a:endParaRPr lang="en-US"/>
          </a:p>
        </p:txBody>
      </p:sp>
      <p:sp>
        <p:nvSpPr>
          <p:cNvPr id="2" name="Title 1"/>
          <p:cNvSpPr>
            <a:spLocks noGrp="1"/>
          </p:cNvSpPr>
          <p:nvPr>
            <p:ph type="title" hasCustomPrompt="1"/>
          </p:nvPr>
        </p:nvSpPr>
        <p:spPr>
          <a:xfrm>
            <a:off x="365760" y="329566"/>
            <a:ext cx="13258800" cy="731520"/>
          </a:xfrm>
        </p:spPr>
        <p:txBody>
          <a:bodyPr lIns="0" tIns="0" rIns="0" bIns="0" anchor="t" anchorCtr="0">
            <a:noAutofit/>
          </a:bodyPr>
          <a:lstStyle>
            <a:lvl1pPr algn="l">
              <a:defRPr sz="3300">
                <a:solidFill>
                  <a:schemeClr val="tx2"/>
                </a:solidFill>
              </a:defRPr>
            </a:lvl1pPr>
          </a:lstStyle>
          <a:p>
            <a:r>
              <a:rPr lang="en-US" dirty="0" smtClean="0"/>
              <a:t>Click to edit title</a:t>
            </a:r>
            <a:endParaRPr lang="en-US" dirty="0"/>
          </a:p>
        </p:txBody>
      </p:sp>
      <p:sp>
        <p:nvSpPr>
          <p:cNvPr id="4" name="Date Placeholder 3"/>
          <p:cNvSpPr>
            <a:spLocks noGrp="1"/>
          </p:cNvSpPr>
          <p:nvPr>
            <p:ph type="dt" sz="half" idx="10"/>
          </p:nvPr>
        </p:nvSpPr>
        <p:spPr>
          <a:xfrm>
            <a:off x="914400" y="7818120"/>
            <a:ext cx="731520" cy="274320"/>
          </a:xfrm>
        </p:spPr>
        <p:txBody>
          <a:bodyPr/>
          <a:lstStyle>
            <a:lvl1pPr>
              <a:defRPr sz="1000">
                <a:solidFill>
                  <a:schemeClr val="bg1"/>
                </a:solidFill>
              </a:defRPr>
            </a:lvl1pPr>
          </a:lstStyle>
          <a:p>
            <a:fld id="{2AAA71ED-8F0A-4F74-A503-A1718E888FF0}" type="datetime1">
              <a:rPr lang="en-US" smtClean="0"/>
              <a:pPr/>
              <a:t>12/29/2015</a:t>
            </a:fld>
            <a:endParaRPr lang="en-US" dirty="0"/>
          </a:p>
        </p:txBody>
      </p:sp>
      <p:sp>
        <p:nvSpPr>
          <p:cNvPr id="5" name="Footer Placeholder 4"/>
          <p:cNvSpPr>
            <a:spLocks noGrp="1"/>
          </p:cNvSpPr>
          <p:nvPr>
            <p:ph type="ftr" sz="quarter" idx="11"/>
          </p:nvPr>
        </p:nvSpPr>
        <p:spPr>
          <a:xfrm>
            <a:off x="3749040" y="7818120"/>
            <a:ext cx="9418320" cy="274320"/>
          </a:xfrm>
        </p:spPr>
        <p:txBody>
          <a:bodyPr/>
          <a:lstStyle>
            <a:lvl1pPr>
              <a:defRPr sz="1000">
                <a:solidFill>
                  <a:schemeClr val="bg1"/>
                </a:solidFill>
              </a:defRPr>
            </a:lvl1pPr>
          </a:lstStyle>
          <a:p>
            <a:r>
              <a:rPr lang="en-US" smtClean="0"/>
              <a:t>Sample footer</a:t>
            </a:r>
            <a:endParaRPr lang="en-US" dirty="0"/>
          </a:p>
        </p:txBody>
      </p:sp>
      <p:sp>
        <p:nvSpPr>
          <p:cNvPr id="6" name="Slide Number Placeholder 5"/>
          <p:cNvSpPr>
            <a:spLocks noGrp="1"/>
          </p:cNvSpPr>
          <p:nvPr>
            <p:ph type="sldNum" sz="quarter" idx="12"/>
          </p:nvPr>
        </p:nvSpPr>
        <p:spPr>
          <a:xfrm>
            <a:off x="365760" y="7818120"/>
            <a:ext cx="365760" cy="274320"/>
          </a:xfrm>
        </p:spPr>
        <p:txBody>
          <a:bodyPr/>
          <a:lstStyle>
            <a:lvl1pPr>
              <a:defRPr sz="1000">
                <a:solidFill>
                  <a:schemeClr val="bg1"/>
                </a:solidFill>
              </a:defRPr>
            </a:lvl1pPr>
          </a:lstStyle>
          <a:p>
            <a:fld id="{19A725F3-83D0-4529-A15C-9D644B8C51E0}" type="slidenum">
              <a:rPr lang="en-US" smtClean="0"/>
              <a:pPr/>
              <a:t>‹#›</a:t>
            </a:fld>
            <a:endParaRPr lang="en-US"/>
          </a:p>
        </p:txBody>
      </p:sp>
      <p:cxnSp>
        <p:nvCxnSpPr>
          <p:cNvPr id="7" name="Straight Connector 6"/>
          <p:cNvCxnSpPr/>
          <p:nvPr userDrawn="1"/>
        </p:nvCxnSpPr>
        <p:spPr>
          <a:xfrm rot="5400000">
            <a:off x="623570" y="7954010"/>
            <a:ext cx="274320" cy="254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userDrawn="1"/>
        </p:nvCxnSpPr>
        <p:spPr>
          <a:xfrm rot="5400000">
            <a:off x="1551940" y="7954010"/>
            <a:ext cx="274320" cy="254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rot="5400000">
            <a:off x="3439160" y="7954010"/>
            <a:ext cx="274320" cy="254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Footer Placeholder 4"/>
          <p:cNvSpPr txBox="1">
            <a:spLocks/>
          </p:cNvSpPr>
          <p:nvPr userDrawn="1"/>
        </p:nvSpPr>
        <p:spPr>
          <a:xfrm>
            <a:off x="1816100" y="7818120"/>
            <a:ext cx="1657350" cy="274320"/>
          </a:xfrm>
          <a:prstGeom prst="rect">
            <a:avLst/>
          </a:prstGeom>
        </p:spPr>
        <p:txBody>
          <a:bodyPr vert="horz" lIns="0" tIns="0" rIns="0" bIns="0" rtlCol="0" anchor="ctr"/>
          <a:lstStyle>
            <a:lvl1pPr>
              <a:defRPr sz="800"/>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smtClean="0">
                <a:ln>
                  <a:noFill/>
                </a:ln>
                <a:solidFill>
                  <a:schemeClr val="bg1"/>
                </a:solidFill>
                <a:effectLst/>
                <a:uLnTx/>
                <a:uFillTx/>
                <a:latin typeface="Segoe UI" pitchFamily="34" charset="0"/>
                <a:ea typeface="+mn-ea"/>
                <a:cs typeface="Segoe UI" pitchFamily="34" charset="0"/>
              </a:rPr>
              <a:t>© KPIT Technologies Limited</a:t>
            </a:r>
          </a:p>
        </p:txBody>
      </p:sp>
      <p:sp>
        <p:nvSpPr>
          <p:cNvPr id="16" name="Rectangle 15"/>
          <p:cNvSpPr/>
          <p:nvPr userDrawn="1"/>
        </p:nvSpPr>
        <p:spPr>
          <a:xfrm>
            <a:off x="13990320" y="365760"/>
            <a:ext cx="640080" cy="457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0" y="7607030"/>
            <a:ext cx="14630400" cy="7392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30622" tIns="65311" rIns="130622" bIns="65311" rtlCol="0" anchor="ctr"/>
          <a:lstStyle/>
          <a:p>
            <a:pPr algn="ctr"/>
            <a:endParaRPr lang="en-US"/>
          </a:p>
        </p:txBody>
      </p:sp>
      <p:pic>
        <p:nvPicPr>
          <p:cNvPr id="17" name="Picture 16" descr="KPIT logo-(RGB).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365782" y="7643997"/>
            <a:ext cx="1278588" cy="585606"/>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365760" y="332844"/>
            <a:ext cx="13258800" cy="731520"/>
          </a:xfrm>
        </p:spPr>
        <p:txBody>
          <a:bodyPr lIns="0" tIns="0" rIns="0" bIns="0" anchor="t" anchorCtr="0">
            <a:noAutofit/>
          </a:bodyPr>
          <a:lstStyle>
            <a:lvl1pPr marL="0" indent="0">
              <a:spcBef>
                <a:spcPts val="0"/>
              </a:spcBef>
              <a:buNone/>
              <a:defRPr sz="3300">
                <a:solidFill>
                  <a:schemeClr val="tx2"/>
                </a:solidFill>
              </a:defRPr>
            </a:lvl1pPr>
            <a:lvl2pPr marL="653110" indent="0">
              <a:buNone/>
              <a:defRPr sz="2600">
                <a:solidFill>
                  <a:schemeClr val="tx1">
                    <a:tint val="75000"/>
                  </a:schemeClr>
                </a:solidFill>
              </a:defRPr>
            </a:lvl2pPr>
            <a:lvl3pPr marL="1306220" indent="0">
              <a:buNone/>
              <a:defRPr sz="2300">
                <a:solidFill>
                  <a:schemeClr val="tx1">
                    <a:tint val="75000"/>
                  </a:schemeClr>
                </a:solidFill>
              </a:defRPr>
            </a:lvl3pPr>
            <a:lvl4pPr marL="1959331" indent="0">
              <a:buNone/>
              <a:defRPr sz="2000">
                <a:solidFill>
                  <a:schemeClr val="tx1">
                    <a:tint val="75000"/>
                  </a:schemeClr>
                </a:solidFill>
              </a:defRPr>
            </a:lvl4pPr>
            <a:lvl5pPr marL="2612441" indent="0">
              <a:buNone/>
              <a:defRPr sz="2000">
                <a:solidFill>
                  <a:schemeClr val="tx1">
                    <a:tint val="75000"/>
                  </a:schemeClr>
                </a:solidFill>
              </a:defRPr>
            </a:lvl5pPr>
            <a:lvl6pPr marL="3265551" indent="0">
              <a:buNone/>
              <a:defRPr sz="2000">
                <a:solidFill>
                  <a:schemeClr val="tx1">
                    <a:tint val="75000"/>
                  </a:schemeClr>
                </a:solidFill>
              </a:defRPr>
            </a:lvl6pPr>
            <a:lvl7pPr marL="3918661" indent="0">
              <a:buNone/>
              <a:defRPr sz="2000">
                <a:solidFill>
                  <a:schemeClr val="tx1">
                    <a:tint val="75000"/>
                  </a:schemeClr>
                </a:solidFill>
              </a:defRPr>
            </a:lvl7pPr>
            <a:lvl8pPr marL="4571771" indent="0">
              <a:buNone/>
              <a:defRPr sz="2000">
                <a:solidFill>
                  <a:schemeClr val="tx1">
                    <a:tint val="75000"/>
                  </a:schemeClr>
                </a:solidFill>
              </a:defRPr>
            </a:lvl8pPr>
            <a:lvl9pPr marL="5224882" indent="0">
              <a:buNone/>
              <a:defRPr sz="2000">
                <a:solidFill>
                  <a:schemeClr val="tx1">
                    <a:tint val="75000"/>
                  </a:schemeClr>
                </a:solidFill>
              </a:defRPr>
            </a:lvl9pPr>
          </a:lstStyle>
          <a:p>
            <a:pPr lvl="0"/>
            <a:r>
              <a:rPr lang="en-US" dirty="0" smtClean="0"/>
              <a:t>Click to edit the title</a:t>
            </a:r>
          </a:p>
        </p:txBody>
      </p:sp>
      <p:sp>
        <p:nvSpPr>
          <p:cNvPr id="21" name="Rectangle 20"/>
          <p:cNvSpPr/>
          <p:nvPr userDrawn="1"/>
        </p:nvSpPr>
        <p:spPr>
          <a:xfrm>
            <a:off x="13990320" y="365760"/>
            <a:ext cx="640080" cy="457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 Placeholder 14"/>
          <p:cNvSpPr>
            <a:spLocks noGrp="1"/>
          </p:cNvSpPr>
          <p:nvPr>
            <p:ph type="body" sz="quarter" idx="14" hasCustomPrompt="1"/>
          </p:nvPr>
        </p:nvSpPr>
        <p:spPr>
          <a:xfrm>
            <a:off x="365125" y="851979"/>
            <a:ext cx="13266738" cy="660400"/>
          </a:xfrm>
        </p:spPr>
        <p:txBody>
          <a:bodyPr lIns="0" tIns="0" rIns="0" bIns="0"/>
          <a:lstStyle>
            <a:lvl1pPr marL="0" indent="0">
              <a:spcBef>
                <a:spcPts val="0"/>
              </a:spcBef>
              <a:buNone/>
              <a:defRPr>
                <a:solidFill>
                  <a:schemeClr val="tx1"/>
                </a:solidFill>
              </a:defRPr>
            </a:lvl1pPr>
            <a:lvl2pPr marL="0" indent="0">
              <a:spcBef>
                <a:spcPts val="0"/>
              </a:spcBef>
              <a:buNone/>
              <a:defRPr>
                <a:solidFill>
                  <a:schemeClr val="tx1"/>
                </a:solidFill>
              </a:defRPr>
            </a:lvl2pPr>
            <a:lvl3pPr marL="0" indent="0">
              <a:spcBef>
                <a:spcPts val="0"/>
              </a:spcBef>
              <a:buNone/>
              <a:defRPr>
                <a:solidFill>
                  <a:schemeClr val="tx1"/>
                </a:solidFill>
              </a:defRPr>
            </a:lvl3pPr>
            <a:lvl4pPr marL="0" indent="0">
              <a:spcBef>
                <a:spcPts val="0"/>
              </a:spcBef>
              <a:buNone/>
              <a:defRPr>
                <a:solidFill>
                  <a:schemeClr val="tx1"/>
                </a:solidFill>
              </a:defRPr>
            </a:lvl4pPr>
            <a:lvl5pPr marL="0" indent="0">
              <a:spcBef>
                <a:spcPts val="0"/>
              </a:spcBef>
              <a:buNone/>
              <a:defRPr>
                <a:solidFill>
                  <a:schemeClr val="tx1"/>
                </a:solidFill>
              </a:defRPr>
            </a:lvl5pPr>
          </a:lstStyle>
          <a:p>
            <a:pPr lvl="0"/>
            <a:r>
              <a:rPr lang="en-US" dirty="0" smtClean="0"/>
              <a:t>Click to add subtitle</a:t>
            </a:r>
            <a:endParaRPr lang="en-US" dirty="0"/>
          </a:p>
        </p:txBody>
      </p:sp>
      <p:sp>
        <p:nvSpPr>
          <p:cNvPr id="14" name="Content Placeholder 13"/>
          <p:cNvSpPr>
            <a:spLocks noGrp="1"/>
          </p:cNvSpPr>
          <p:nvPr>
            <p:ph sz="quarter" idx="15"/>
          </p:nvPr>
        </p:nvSpPr>
        <p:spPr>
          <a:xfrm>
            <a:off x="333346" y="1857340"/>
            <a:ext cx="13382281" cy="562014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2" name="Rectangle 21"/>
          <p:cNvSpPr/>
          <p:nvPr userDrawn="1"/>
        </p:nvSpPr>
        <p:spPr>
          <a:xfrm>
            <a:off x="0" y="7680960"/>
            <a:ext cx="14630400" cy="5486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130622" tIns="65311" rIns="130622" bIns="65311" rtlCol="0" anchor="ctr"/>
          <a:lstStyle/>
          <a:p>
            <a:pPr algn="ctr"/>
            <a:endParaRPr lang="en-US"/>
          </a:p>
        </p:txBody>
      </p:sp>
      <p:sp>
        <p:nvSpPr>
          <p:cNvPr id="23" name="Date Placeholder 3"/>
          <p:cNvSpPr>
            <a:spLocks noGrp="1"/>
          </p:cNvSpPr>
          <p:nvPr>
            <p:ph type="dt" sz="half" idx="10"/>
          </p:nvPr>
        </p:nvSpPr>
        <p:spPr>
          <a:xfrm>
            <a:off x="914400" y="7818120"/>
            <a:ext cx="731520" cy="274320"/>
          </a:xfrm>
        </p:spPr>
        <p:txBody>
          <a:bodyPr/>
          <a:lstStyle>
            <a:lvl1pPr>
              <a:defRPr sz="1000">
                <a:solidFill>
                  <a:schemeClr val="bg1"/>
                </a:solidFill>
              </a:defRPr>
            </a:lvl1pPr>
          </a:lstStyle>
          <a:p>
            <a:fld id="{2AAA71ED-8F0A-4F74-A503-A1718E888FF0}" type="datetime1">
              <a:rPr lang="en-US" smtClean="0"/>
              <a:pPr/>
              <a:t>12/29/2015</a:t>
            </a:fld>
            <a:endParaRPr lang="en-US" dirty="0"/>
          </a:p>
        </p:txBody>
      </p:sp>
      <p:sp>
        <p:nvSpPr>
          <p:cNvPr id="24" name="Footer Placeholder 4"/>
          <p:cNvSpPr>
            <a:spLocks noGrp="1"/>
          </p:cNvSpPr>
          <p:nvPr>
            <p:ph type="ftr" sz="quarter" idx="11"/>
          </p:nvPr>
        </p:nvSpPr>
        <p:spPr>
          <a:xfrm>
            <a:off x="3749040" y="7818120"/>
            <a:ext cx="9418320" cy="274320"/>
          </a:xfrm>
        </p:spPr>
        <p:txBody>
          <a:bodyPr/>
          <a:lstStyle>
            <a:lvl1pPr>
              <a:defRPr sz="1000">
                <a:solidFill>
                  <a:schemeClr val="bg1"/>
                </a:solidFill>
              </a:defRPr>
            </a:lvl1pPr>
          </a:lstStyle>
          <a:p>
            <a:r>
              <a:rPr lang="en-US" smtClean="0"/>
              <a:t>Sample footer</a:t>
            </a:r>
            <a:endParaRPr lang="en-US" dirty="0"/>
          </a:p>
        </p:txBody>
      </p:sp>
      <p:sp>
        <p:nvSpPr>
          <p:cNvPr id="25" name="Slide Number Placeholder 5"/>
          <p:cNvSpPr>
            <a:spLocks noGrp="1"/>
          </p:cNvSpPr>
          <p:nvPr>
            <p:ph type="sldNum" sz="quarter" idx="12"/>
          </p:nvPr>
        </p:nvSpPr>
        <p:spPr>
          <a:xfrm>
            <a:off x="365760" y="7818120"/>
            <a:ext cx="365760" cy="274320"/>
          </a:xfrm>
        </p:spPr>
        <p:txBody>
          <a:bodyPr/>
          <a:lstStyle>
            <a:lvl1pPr>
              <a:defRPr sz="1000">
                <a:solidFill>
                  <a:schemeClr val="bg1"/>
                </a:solidFill>
              </a:defRPr>
            </a:lvl1pPr>
          </a:lstStyle>
          <a:p>
            <a:fld id="{19A725F3-83D0-4529-A15C-9D644B8C51E0}" type="slidenum">
              <a:rPr lang="en-US" smtClean="0"/>
              <a:pPr/>
              <a:t>‹#›</a:t>
            </a:fld>
            <a:endParaRPr lang="en-US"/>
          </a:p>
        </p:txBody>
      </p:sp>
      <p:cxnSp>
        <p:nvCxnSpPr>
          <p:cNvPr id="26" name="Straight Connector 25"/>
          <p:cNvCxnSpPr/>
          <p:nvPr userDrawn="1"/>
        </p:nvCxnSpPr>
        <p:spPr>
          <a:xfrm rot="5400000">
            <a:off x="623570" y="7954010"/>
            <a:ext cx="274320" cy="254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userDrawn="1"/>
        </p:nvCxnSpPr>
        <p:spPr>
          <a:xfrm rot="5400000">
            <a:off x="1551940" y="7954010"/>
            <a:ext cx="274320" cy="254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userDrawn="1"/>
        </p:nvCxnSpPr>
        <p:spPr>
          <a:xfrm rot="5400000">
            <a:off x="3439160" y="7954010"/>
            <a:ext cx="274320" cy="254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29" name="Footer Placeholder 4"/>
          <p:cNvSpPr txBox="1">
            <a:spLocks/>
          </p:cNvSpPr>
          <p:nvPr userDrawn="1"/>
        </p:nvSpPr>
        <p:spPr>
          <a:xfrm>
            <a:off x="1816100" y="7818120"/>
            <a:ext cx="1657350" cy="274320"/>
          </a:xfrm>
          <a:prstGeom prst="rect">
            <a:avLst/>
          </a:prstGeom>
        </p:spPr>
        <p:txBody>
          <a:bodyPr vert="horz" lIns="0" tIns="0" rIns="0" bIns="0" rtlCol="0" anchor="ctr"/>
          <a:lstStyle>
            <a:lvl1pPr>
              <a:defRPr sz="800"/>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smtClean="0">
                <a:ln>
                  <a:noFill/>
                </a:ln>
                <a:solidFill>
                  <a:schemeClr val="bg1"/>
                </a:solidFill>
                <a:effectLst/>
                <a:uLnTx/>
                <a:uFillTx/>
                <a:latin typeface="Segoe UI" pitchFamily="34" charset="0"/>
                <a:ea typeface="+mn-ea"/>
                <a:cs typeface="Segoe UI" pitchFamily="34" charset="0"/>
              </a:rPr>
              <a:t>© KPIT Technologies Limited</a:t>
            </a:r>
          </a:p>
        </p:txBody>
      </p:sp>
      <p:sp>
        <p:nvSpPr>
          <p:cNvPr id="30" name="Rectangle 29"/>
          <p:cNvSpPr/>
          <p:nvPr userDrawn="1"/>
        </p:nvSpPr>
        <p:spPr>
          <a:xfrm>
            <a:off x="0" y="7607030"/>
            <a:ext cx="14630400" cy="7392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30622" tIns="65311" rIns="130622" bIns="65311" rtlCol="0" anchor="ctr"/>
          <a:lstStyle/>
          <a:p>
            <a:pPr algn="ctr"/>
            <a:endParaRPr lang="en-US"/>
          </a:p>
        </p:txBody>
      </p:sp>
      <p:pic>
        <p:nvPicPr>
          <p:cNvPr id="31" name="Picture 30" descr="KPIT logo-(RGB).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365782" y="7643997"/>
            <a:ext cx="1278588" cy="585606"/>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subtitle and conten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365760" y="332844"/>
            <a:ext cx="13258800" cy="731520"/>
          </a:xfrm>
        </p:spPr>
        <p:txBody>
          <a:bodyPr lIns="0" tIns="0" rIns="0" bIns="0" anchor="t" anchorCtr="0">
            <a:noAutofit/>
          </a:bodyPr>
          <a:lstStyle>
            <a:lvl1pPr marL="0" indent="0">
              <a:spcBef>
                <a:spcPts val="0"/>
              </a:spcBef>
              <a:buNone/>
              <a:defRPr sz="3300">
                <a:solidFill>
                  <a:schemeClr val="tx2"/>
                </a:solidFill>
              </a:defRPr>
            </a:lvl1pPr>
            <a:lvl2pPr marL="653110" indent="0">
              <a:buNone/>
              <a:defRPr sz="2600">
                <a:solidFill>
                  <a:schemeClr val="tx1">
                    <a:tint val="75000"/>
                  </a:schemeClr>
                </a:solidFill>
              </a:defRPr>
            </a:lvl2pPr>
            <a:lvl3pPr marL="1306220" indent="0">
              <a:buNone/>
              <a:defRPr sz="2300">
                <a:solidFill>
                  <a:schemeClr val="tx1">
                    <a:tint val="75000"/>
                  </a:schemeClr>
                </a:solidFill>
              </a:defRPr>
            </a:lvl3pPr>
            <a:lvl4pPr marL="1959331" indent="0">
              <a:buNone/>
              <a:defRPr sz="2000">
                <a:solidFill>
                  <a:schemeClr val="tx1">
                    <a:tint val="75000"/>
                  </a:schemeClr>
                </a:solidFill>
              </a:defRPr>
            </a:lvl4pPr>
            <a:lvl5pPr marL="2612441" indent="0">
              <a:buNone/>
              <a:defRPr sz="2000">
                <a:solidFill>
                  <a:schemeClr val="tx1">
                    <a:tint val="75000"/>
                  </a:schemeClr>
                </a:solidFill>
              </a:defRPr>
            </a:lvl5pPr>
            <a:lvl6pPr marL="3265551" indent="0">
              <a:buNone/>
              <a:defRPr sz="2000">
                <a:solidFill>
                  <a:schemeClr val="tx1">
                    <a:tint val="75000"/>
                  </a:schemeClr>
                </a:solidFill>
              </a:defRPr>
            </a:lvl6pPr>
            <a:lvl7pPr marL="3918661" indent="0">
              <a:buNone/>
              <a:defRPr sz="2000">
                <a:solidFill>
                  <a:schemeClr val="tx1">
                    <a:tint val="75000"/>
                  </a:schemeClr>
                </a:solidFill>
              </a:defRPr>
            </a:lvl7pPr>
            <a:lvl8pPr marL="4571771" indent="0">
              <a:buNone/>
              <a:defRPr sz="2000">
                <a:solidFill>
                  <a:schemeClr val="tx1">
                    <a:tint val="75000"/>
                  </a:schemeClr>
                </a:solidFill>
              </a:defRPr>
            </a:lvl8pPr>
            <a:lvl9pPr marL="5224882" indent="0">
              <a:buNone/>
              <a:defRPr sz="2000">
                <a:solidFill>
                  <a:schemeClr val="tx1">
                    <a:tint val="75000"/>
                  </a:schemeClr>
                </a:solidFill>
              </a:defRPr>
            </a:lvl9pPr>
          </a:lstStyle>
          <a:p>
            <a:pPr lvl="0"/>
            <a:r>
              <a:rPr lang="en-US" dirty="0" smtClean="0"/>
              <a:t>Click to edit the title</a:t>
            </a:r>
          </a:p>
        </p:txBody>
      </p:sp>
      <p:sp>
        <p:nvSpPr>
          <p:cNvPr id="21" name="Rectangle 20"/>
          <p:cNvSpPr/>
          <p:nvPr userDrawn="1"/>
        </p:nvSpPr>
        <p:spPr>
          <a:xfrm>
            <a:off x="13990320" y="365760"/>
            <a:ext cx="640080" cy="457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ontent Placeholder 13"/>
          <p:cNvSpPr>
            <a:spLocks noGrp="1"/>
          </p:cNvSpPr>
          <p:nvPr>
            <p:ph sz="quarter" idx="15"/>
          </p:nvPr>
        </p:nvSpPr>
        <p:spPr>
          <a:xfrm>
            <a:off x="333346" y="1520458"/>
            <a:ext cx="13382281" cy="562014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2" name="Rectangle 21"/>
          <p:cNvSpPr/>
          <p:nvPr userDrawn="1"/>
        </p:nvSpPr>
        <p:spPr>
          <a:xfrm>
            <a:off x="0" y="7680960"/>
            <a:ext cx="14630400" cy="5486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130622" tIns="65311" rIns="130622" bIns="65311" rtlCol="0" anchor="ctr"/>
          <a:lstStyle/>
          <a:p>
            <a:pPr algn="ctr"/>
            <a:endParaRPr lang="en-US"/>
          </a:p>
        </p:txBody>
      </p:sp>
      <p:sp>
        <p:nvSpPr>
          <p:cNvPr id="23" name="Date Placeholder 3"/>
          <p:cNvSpPr>
            <a:spLocks noGrp="1"/>
          </p:cNvSpPr>
          <p:nvPr>
            <p:ph type="dt" sz="half" idx="10"/>
          </p:nvPr>
        </p:nvSpPr>
        <p:spPr>
          <a:xfrm>
            <a:off x="914400" y="7818120"/>
            <a:ext cx="731520" cy="274320"/>
          </a:xfrm>
        </p:spPr>
        <p:txBody>
          <a:bodyPr/>
          <a:lstStyle>
            <a:lvl1pPr>
              <a:defRPr sz="1000">
                <a:solidFill>
                  <a:schemeClr val="bg1"/>
                </a:solidFill>
              </a:defRPr>
            </a:lvl1pPr>
          </a:lstStyle>
          <a:p>
            <a:fld id="{2AAA71ED-8F0A-4F74-A503-A1718E888FF0}" type="datetime1">
              <a:rPr lang="en-US" smtClean="0"/>
              <a:pPr/>
              <a:t>12/29/2015</a:t>
            </a:fld>
            <a:endParaRPr lang="en-US" dirty="0"/>
          </a:p>
        </p:txBody>
      </p:sp>
      <p:sp>
        <p:nvSpPr>
          <p:cNvPr id="24" name="Footer Placeholder 4"/>
          <p:cNvSpPr>
            <a:spLocks noGrp="1"/>
          </p:cNvSpPr>
          <p:nvPr>
            <p:ph type="ftr" sz="quarter" idx="11"/>
          </p:nvPr>
        </p:nvSpPr>
        <p:spPr>
          <a:xfrm>
            <a:off x="3749040" y="7818120"/>
            <a:ext cx="9418320" cy="274320"/>
          </a:xfrm>
        </p:spPr>
        <p:txBody>
          <a:bodyPr/>
          <a:lstStyle>
            <a:lvl1pPr>
              <a:defRPr sz="1000">
                <a:solidFill>
                  <a:schemeClr val="bg1"/>
                </a:solidFill>
              </a:defRPr>
            </a:lvl1pPr>
          </a:lstStyle>
          <a:p>
            <a:r>
              <a:rPr lang="en-US" smtClean="0"/>
              <a:t>Sample footer</a:t>
            </a:r>
            <a:endParaRPr lang="en-US" dirty="0"/>
          </a:p>
        </p:txBody>
      </p:sp>
      <p:sp>
        <p:nvSpPr>
          <p:cNvPr id="25" name="Slide Number Placeholder 5"/>
          <p:cNvSpPr>
            <a:spLocks noGrp="1"/>
          </p:cNvSpPr>
          <p:nvPr>
            <p:ph type="sldNum" sz="quarter" idx="12"/>
          </p:nvPr>
        </p:nvSpPr>
        <p:spPr>
          <a:xfrm>
            <a:off x="365760" y="7818120"/>
            <a:ext cx="365760" cy="274320"/>
          </a:xfrm>
        </p:spPr>
        <p:txBody>
          <a:bodyPr/>
          <a:lstStyle>
            <a:lvl1pPr>
              <a:defRPr sz="1000">
                <a:solidFill>
                  <a:schemeClr val="bg1"/>
                </a:solidFill>
              </a:defRPr>
            </a:lvl1pPr>
          </a:lstStyle>
          <a:p>
            <a:fld id="{19A725F3-83D0-4529-A15C-9D644B8C51E0}" type="slidenum">
              <a:rPr lang="en-US" smtClean="0"/>
              <a:pPr/>
              <a:t>‹#›</a:t>
            </a:fld>
            <a:endParaRPr lang="en-US"/>
          </a:p>
        </p:txBody>
      </p:sp>
      <p:cxnSp>
        <p:nvCxnSpPr>
          <p:cNvPr id="26" name="Straight Connector 25"/>
          <p:cNvCxnSpPr/>
          <p:nvPr userDrawn="1"/>
        </p:nvCxnSpPr>
        <p:spPr>
          <a:xfrm rot="5400000">
            <a:off x="623570" y="7954010"/>
            <a:ext cx="274320" cy="254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userDrawn="1"/>
        </p:nvCxnSpPr>
        <p:spPr>
          <a:xfrm rot="5400000">
            <a:off x="1551940" y="7954010"/>
            <a:ext cx="274320" cy="254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userDrawn="1"/>
        </p:nvCxnSpPr>
        <p:spPr>
          <a:xfrm rot="5400000">
            <a:off x="3439160" y="7954010"/>
            <a:ext cx="274320" cy="254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29" name="Footer Placeholder 4"/>
          <p:cNvSpPr txBox="1">
            <a:spLocks/>
          </p:cNvSpPr>
          <p:nvPr userDrawn="1"/>
        </p:nvSpPr>
        <p:spPr>
          <a:xfrm>
            <a:off x="1816100" y="7818120"/>
            <a:ext cx="1657350" cy="274320"/>
          </a:xfrm>
          <a:prstGeom prst="rect">
            <a:avLst/>
          </a:prstGeom>
        </p:spPr>
        <p:txBody>
          <a:bodyPr vert="horz" lIns="0" tIns="0" rIns="0" bIns="0" rtlCol="0" anchor="ctr"/>
          <a:lstStyle>
            <a:lvl1pPr>
              <a:defRPr sz="800"/>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smtClean="0">
                <a:ln>
                  <a:noFill/>
                </a:ln>
                <a:solidFill>
                  <a:schemeClr val="bg1"/>
                </a:solidFill>
                <a:effectLst/>
                <a:uLnTx/>
                <a:uFillTx/>
                <a:latin typeface="Segoe UI" pitchFamily="34" charset="0"/>
                <a:ea typeface="+mn-ea"/>
                <a:cs typeface="Segoe UI" pitchFamily="34" charset="0"/>
              </a:rPr>
              <a:t>© KPIT Technologies Limited</a:t>
            </a:r>
          </a:p>
        </p:txBody>
      </p:sp>
      <p:sp>
        <p:nvSpPr>
          <p:cNvPr id="30" name="Rectangle 29"/>
          <p:cNvSpPr/>
          <p:nvPr userDrawn="1"/>
        </p:nvSpPr>
        <p:spPr>
          <a:xfrm>
            <a:off x="0" y="7607030"/>
            <a:ext cx="14630400" cy="7392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30622" tIns="65311" rIns="130622" bIns="65311" rtlCol="0" anchor="ctr"/>
          <a:lstStyle/>
          <a:p>
            <a:pPr algn="ctr"/>
            <a:endParaRPr lang="en-US"/>
          </a:p>
        </p:txBody>
      </p:sp>
      <p:pic>
        <p:nvPicPr>
          <p:cNvPr id="31" name="Picture 30" descr="KPIT logo-(RGB).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365782" y="7643997"/>
            <a:ext cx="1278588" cy="585606"/>
          </a:xfrm>
          <a:prstGeom prst="rect">
            <a:avLst/>
          </a:prstGeom>
        </p:spPr>
      </p:pic>
    </p:spTree>
    <p:extLst>
      <p:ext uri="{BB962C8B-B14F-4D97-AF65-F5344CB8AC3E}">
        <p14:creationId xmlns:p14="http://schemas.microsoft.com/office/powerpoint/2010/main" val="458136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365760" y="332844"/>
            <a:ext cx="13258800" cy="731520"/>
          </a:xfrm>
        </p:spPr>
        <p:txBody>
          <a:bodyPr lIns="0" tIns="0" rIns="0" bIns="0" anchor="t" anchorCtr="0">
            <a:noAutofit/>
          </a:bodyPr>
          <a:lstStyle>
            <a:lvl1pPr marL="0" indent="0">
              <a:spcBef>
                <a:spcPts val="0"/>
              </a:spcBef>
              <a:buNone/>
              <a:defRPr sz="3300">
                <a:solidFill>
                  <a:schemeClr val="tx2"/>
                </a:solidFill>
              </a:defRPr>
            </a:lvl1pPr>
            <a:lvl2pPr marL="653110" indent="0">
              <a:buNone/>
              <a:defRPr sz="2600">
                <a:solidFill>
                  <a:schemeClr val="tx1">
                    <a:tint val="75000"/>
                  </a:schemeClr>
                </a:solidFill>
              </a:defRPr>
            </a:lvl2pPr>
            <a:lvl3pPr marL="1306220" indent="0">
              <a:buNone/>
              <a:defRPr sz="2300">
                <a:solidFill>
                  <a:schemeClr val="tx1">
                    <a:tint val="75000"/>
                  </a:schemeClr>
                </a:solidFill>
              </a:defRPr>
            </a:lvl3pPr>
            <a:lvl4pPr marL="1959331" indent="0">
              <a:buNone/>
              <a:defRPr sz="2000">
                <a:solidFill>
                  <a:schemeClr val="tx1">
                    <a:tint val="75000"/>
                  </a:schemeClr>
                </a:solidFill>
              </a:defRPr>
            </a:lvl4pPr>
            <a:lvl5pPr marL="2612441" indent="0">
              <a:buNone/>
              <a:defRPr sz="2000">
                <a:solidFill>
                  <a:schemeClr val="tx1">
                    <a:tint val="75000"/>
                  </a:schemeClr>
                </a:solidFill>
              </a:defRPr>
            </a:lvl5pPr>
            <a:lvl6pPr marL="3265551" indent="0">
              <a:buNone/>
              <a:defRPr sz="2000">
                <a:solidFill>
                  <a:schemeClr val="tx1">
                    <a:tint val="75000"/>
                  </a:schemeClr>
                </a:solidFill>
              </a:defRPr>
            </a:lvl6pPr>
            <a:lvl7pPr marL="3918661" indent="0">
              <a:buNone/>
              <a:defRPr sz="2000">
                <a:solidFill>
                  <a:schemeClr val="tx1">
                    <a:tint val="75000"/>
                  </a:schemeClr>
                </a:solidFill>
              </a:defRPr>
            </a:lvl7pPr>
            <a:lvl8pPr marL="4571771" indent="0">
              <a:buNone/>
              <a:defRPr sz="2000">
                <a:solidFill>
                  <a:schemeClr val="tx1">
                    <a:tint val="75000"/>
                  </a:schemeClr>
                </a:solidFill>
              </a:defRPr>
            </a:lvl8pPr>
            <a:lvl9pPr marL="5224882" indent="0">
              <a:buNone/>
              <a:defRPr sz="2000">
                <a:solidFill>
                  <a:schemeClr val="tx1">
                    <a:tint val="75000"/>
                  </a:schemeClr>
                </a:solidFill>
              </a:defRPr>
            </a:lvl9pPr>
          </a:lstStyle>
          <a:p>
            <a:pPr lvl="0"/>
            <a:r>
              <a:rPr lang="en-US" dirty="0" smtClean="0"/>
              <a:t>Click to edit the title</a:t>
            </a:r>
          </a:p>
        </p:txBody>
      </p:sp>
      <p:sp>
        <p:nvSpPr>
          <p:cNvPr id="12" name="Text Placeholder 11"/>
          <p:cNvSpPr>
            <a:spLocks noGrp="1"/>
          </p:cNvSpPr>
          <p:nvPr>
            <p:ph type="body" sz="quarter" idx="13" hasCustomPrompt="1"/>
          </p:nvPr>
        </p:nvSpPr>
        <p:spPr>
          <a:xfrm>
            <a:off x="365760" y="1209823"/>
            <a:ext cx="13637261" cy="6262732"/>
          </a:xfrm>
        </p:spPr>
        <p:txBody>
          <a:bodyPr lIns="0" tIns="0" rIns="0" bIns="0">
            <a:normAutofit/>
          </a:bodyPr>
          <a:lstStyle>
            <a:lvl1pPr marL="0" indent="0">
              <a:spcBef>
                <a:spcPts val="857"/>
              </a:spcBef>
              <a:buNone/>
              <a:defRPr sz="2400"/>
            </a:lvl1pPr>
            <a:lvl2pPr marL="0" indent="0">
              <a:spcBef>
                <a:spcPts val="857"/>
              </a:spcBef>
              <a:buNone/>
              <a:defRPr sz="2600"/>
            </a:lvl2pPr>
            <a:lvl3pPr marL="0" indent="0">
              <a:spcBef>
                <a:spcPts val="857"/>
              </a:spcBef>
              <a:buNone/>
              <a:defRPr sz="2600"/>
            </a:lvl3pPr>
            <a:lvl4pPr marL="0" indent="0">
              <a:spcBef>
                <a:spcPts val="857"/>
              </a:spcBef>
              <a:buNone/>
              <a:defRPr sz="2600"/>
            </a:lvl4pPr>
            <a:lvl5pPr marL="0" indent="0">
              <a:spcBef>
                <a:spcPts val="857"/>
              </a:spcBef>
              <a:buNone/>
              <a:defRPr sz="2600"/>
            </a:lvl5pPr>
          </a:lstStyle>
          <a:p>
            <a:pPr lvl="0"/>
            <a:r>
              <a:rPr lang="en-US" dirty="0" smtClean="0"/>
              <a:t> </a:t>
            </a:r>
          </a:p>
        </p:txBody>
      </p:sp>
      <p:sp>
        <p:nvSpPr>
          <p:cNvPr id="21" name="Rectangle 20"/>
          <p:cNvSpPr/>
          <p:nvPr userDrawn="1"/>
        </p:nvSpPr>
        <p:spPr>
          <a:xfrm>
            <a:off x="13990320" y="365760"/>
            <a:ext cx="640080" cy="457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 Placeholder 6"/>
          <p:cNvSpPr>
            <a:spLocks noGrp="1"/>
          </p:cNvSpPr>
          <p:nvPr>
            <p:ph type="body" sz="quarter" idx="14" hasCustomPrompt="1"/>
          </p:nvPr>
        </p:nvSpPr>
        <p:spPr>
          <a:xfrm>
            <a:off x="381023" y="1206467"/>
            <a:ext cx="11128040" cy="914400"/>
          </a:xfrm>
        </p:spPr>
        <p:txBody>
          <a:body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5" name="Rectangle 14"/>
          <p:cNvSpPr/>
          <p:nvPr userDrawn="1"/>
        </p:nvSpPr>
        <p:spPr>
          <a:xfrm>
            <a:off x="0" y="7680960"/>
            <a:ext cx="14630400" cy="5486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130622" tIns="65311" rIns="130622" bIns="65311" rtlCol="0" anchor="ctr"/>
          <a:lstStyle/>
          <a:p>
            <a:pPr algn="ctr"/>
            <a:endParaRPr lang="en-US"/>
          </a:p>
        </p:txBody>
      </p:sp>
      <p:sp>
        <p:nvSpPr>
          <p:cNvPr id="22" name="Date Placeholder 3"/>
          <p:cNvSpPr>
            <a:spLocks noGrp="1"/>
          </p:cNvSpPr>
          <p:nvPr>
            <p:ph type="dt" sz="half" idx="10"/>
          </p:nvPr>
        </p:nvSpPr>
        <p:spPr>
          <a:xfrm>
            <a:off x="914400" y="7818120"/>
            <a:ext cx="731520" cy="274320"/>
          </a:xfrm>
        </p:spPr>
        <p:txBody>
          <a:bodyPr/>
          <a:lstStyle>
            <a:lvl1pPr>
              <a:defRPr sz="1000">
                <a:solidFill>
                  <a:schemeClr val="bg1"/>
                </a:solidFill>
              </a:defRPr>
            </a:lvl1pPr>
          </a:lstStyle>
          <a:p>
            <a:fld id="{2AAA71ED-8F0A-4F74-A503-A1718E888FF0}" type="datetime1">
              <a:rPr lang="en-US" smtClean="0"/>
              <a:pPr/>
              <a:t>12/29/2015</a:t>
            </a:fld>
            <a:endParaRPr lang="en-US" dirty="0"/>
          </a:p>
        </p:txBody>
      </p:sp>
      <p:sp>
        <p:nvSpPr>
          <p:cNvPr id="23" name="Footer Placeholder 4"/>
          <p:cNvSpPr>
            <a:spLocks noGrp="1"/>
          </p:cNvSpPr>
          <p:nvPr>
            <p:ph type="ftr" sz="quarter" idx="11"/>
          </p:nvPr>
        </p:nvSpPr>
        <p:spPr>
          <a:xfrm>
            <a:off x="3749040" y="7818120"/>
            <a:ext cx="9418320" cy="274320"/>
          </a:xfrm>
        </p:spPr>
        <p:txBody>
          <a:bodyPr/>
          <a:lstStyle>
            <a:lvl1pPr>
              <a:defRPr sz="1000">
                <a:solidFill>
                  <a:schemeClr val="bg1"/>
                </a:solidFill>
              </a:defRPr>
            </a:lvl1pPr>
          </a:lstStyle>
          <a:p>
            <a:r>
              <a:rPr lang="en-US" smtClean="0"/>
              <a:t>Sample footer</a:t>
            </a:r>
            <a:endParaRPr lang="en-US" dirty="0"/>
          </a:p>
        </p:txBody>
      </p:sp>
      <p:sp>
        <p:nvSpPr>
          <p:cNvPr id="24" name="Slide Number Placeholder 5"/>
          <p:cNvSpPr>
            <a:spLocks noGrp="1"/>
          </p:cNvSpPr>
          <p:nvPr>
            <p:ph type="sldNum" sz="quarter" idx="12"/>
          </p:nvPr>
        </p:nvSpPr>
        <p:spPr>
          <a:xfrm>
            <a:off x="365760" y="7818120"/>
            <a:ext cx="365760" cy="274320"/>
          </a:xfrm>
        </p:spPr>
        <p:txBody>
          <a:bodyPr/>
          <a:lstStyle>
            <a:lvl1pPr>
              <a:defRPr sz="1000">
                <a:solidFill>
                  <a:schemeClr val="bg1"/>
                </a:solidFill>
              </a:defRPr>
            </a:lvl1pPr>
          </a:lstStyle>
          <a:p>
            <a:fld id="{19A725F3-83D0-4529-A15C-9D644B8C51E0}" type="slidenum">
              <a:rPr lang="en-US" smtClean="0"/>
              <a:pPr/>
              <a:t>‹#›</a:t>
            </a:fld>
            <a:endParaRPr lang="en-US"/>
          </a:p>
        </p:txBody>
      </p:sp>
      <p:cxnSp>
        <p:nvCxnSpPr>
          <p:cNvPr id="25" name="Straight Connector 24"/>
          <p:cNvCxnSpPr/>
          <p:nvPr userDrawn="1"/>
        </p:nvCxnSpPr>
        <p:spPr>
          <a:xfrm rot="5400000">
            <a:off x="623570" y="7954010"/>
            <a:ext cx="274320" cy="254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a:xfrm rot="5400000">
            <a:off x="1551940" y="7954010"/>
            <a:ext cx="274320" cy="254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userDrawn="1"/>
        </p:nvCxnSpPr>
        <p:spPr>
          <a:xfrm rot="5400000">
            <a:off x="3439160" y="7954010"/>
            <a:ext cx="274320" cy="254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28" name="Footer Placeholder 4"/>
          <p:cNvSpPr txBox="1">
            <a:spLocks/>
          </p:cNvSpPr>
          <p:nvPr userDrawn="1"/>
        </p:nvSpPr>
        <p:spPr>
          <a:xfrm>
            <a:off x="1816100" y="7818120"/>
            <a:ext cx="1657350" cy="274320"/>
          </a:xfrm>
          <a:prstGeom prst="rect">
            <a:avLst/>
          </a:prstGeom>
        </p:spPr>
        <p:txBody>
          <a:bodyPr vert="horz" lIns="0" tIns="0" rIns="0" bIns="0" rtlCol="0" anchor="ctr"/>
          <a:lstStyle>
            <a:lvl1pPr>
              <a:defRPr sz="800"/>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smtClean="0">
                <a:ln>
                  <a:noFill/>
                </a:ln>
                <a:solidFill>
                  <a:schemeClr val="bg1"/>
                </a:solidFill>
                <a:effectLst/>
                <a:uLnTx/>
                <a:uFillTx/>
                <a:latin typeface="Segoe UI" pitchFamily="34" charset="0"/>
                <a:ea typeface="+mn-ea"/>
                <a:cs typeface="Segoe UI" pitchFamily="34" charset="0"/>
              </a:rPr>
              <a:t>© KPIT Technologies Limited</a:t>
            </a:r>
          </a:p>
        </p:txBody>
      </p:sp>
      <p:sp>
        <p:nvSpPr>
          <p:cNvPr id="29" name="Rectangle 28"/>
          <p:cNvSpPr/>
          <p:nvPr userDrawn="1"/>
        </p:nvSpPr>
        <p:spPr>
          <a:xfrm>
            <a:off x="0" y="7607030"/>
            <a:ext cx="14630400" cy="7392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30622" tIns="65311" rIns="130622" bIns="65311" rtlCol="0" anchor="ctr"/>
          <a:lstStyle/>
          <a:p>
            <a:pPr algn="ctr"/>
            <a:endParaRPr lang="en-US"/>
          </a:p>
        </p:txBody>
      </p:sp>
      <p:pic>
        <p:nvPicPr>
          <p:cNvPr id="30" name="Picture 29" descr="KPIT logo-(RGB).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365782" y="7643997"/>
            <a:ext cx="1278588" cy="585606"/>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and picture">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365760" y="332844"/>
            <a:ext cx="13258800" cy="731520"/>
          </a:xfrm>
        </p:spPr>
        <p:txBody>
          <a:bodyPr lIns="0" tIns="0" rIns="0" bIns="0" anchor="t" anchorCtr="0">
            <a:noAutofit/>
          </a:bodyPr>
          <a:lstStyle>
            <a:lvl1pPr marL="0" indent="0">
              <a:spcBef>
                <a:spcPts val="0"/>
              </a:spcBef>
              <a:buNone/>
              <a:defRPr sz="3300">
                <a:solidFill>
                  <a:schemeClr val="tx2"/>
                </a:solidFill>
              </a:defRPr>
            </a:lvl1pPr>
            <a:lvl2pPr marL="653110" indent="0">
              <a:buNone/>
              <a:defRPr sz="2600">
                <a:solidFill>
                  <a:schemeClr val="tx1">
                    <a:tint val="75000"/>
                  </a:schemeClr>
                </a:solidFill>
              </a:defRPr>
            </a:lvl2pPr>
            <a:lvl3pPr marL="1306220" indent="0">
              <a:buNone/>
              <a:defRPr sz="2300">
                <a:solidFill>
                  <a:schemeClr val="tx1">
                    <a:tint val="75000"/>
                  </a:schemeClr>
                </a:solidFill>
              </a:defRPr>
            </a:lvl3pPr>
            <a:lvl4pPr marL="1959331" indent="0">
              <a:buNone/>
              <a:defRPr sz="2000">
                <a:solidFill>
                  <a:schemeClr val="tx1">
                    <a:tint val="75000"/>
                  </a:schemeClr>
                </a:solidFill>
              </a:defRPr>
            </a:lvl4pPr>
            <a:lvl5pPr marL="2612441" indent="0">
              <a:buNone/>
              <a:defRPr sz="2000">
                <a:solidFill>
                  <a:schemeClr val="tx1">
                    <a:tint val="75000"/>
                  </a:schemeClr>
                </a:solidFill>
              </a:defRPr>
            </a:lvl5pPr>
            <a:lvl6pPr marL="3265551" indent="0">
              <a:buNone/>
              <a:defRPr sz="2000">
                <a:solidFill>
                  <a:schemeClr val="tx1">
                    <a:tint val="75000"/>
                  </a:schemeClr>
                </a:solidFill>
              </a:defRPr>
            </a:lvl6pPr>
            <a:lvl7pPr marL="3918661" indent="0">
              <a:buNone/>
              <a:defRPr sz="2000">
                <a:solidFill>
                  <a:schemeClr val="tx1">
                    <a:tint val="75000"/>
                  </a:schemeClr>
                </a:solidFill>
              </a:defRPr>
            </a:lvl7pPr>
            <a:lvl8pPr marL="4571771" indent="0">
              <a:buNone/>
              <a:defRPr sz="2000">
                <a:solidFill>
                  <a:schemeClr val="tx1">
                    <a:tint val="75000"/>
                  </a:schemeClr>
                </a:solidFill>
              </a:defRPr>
            </a:lvl8pPr>
            <a:lvl9pPr marL="5224882" indent="0">
              <a:buNone/>
              <a:defRPr sz="2000">
                <a:solidFill>
                  <a:schemeClr val="tx1">
                    <a:tint val="75000"/>
                  </a:schemeClr>
                </a:solidFill>
              </a:defRPr>
            </a:lvl9pPr>
          </a:lstStyle>
          <a:p>
            <a:pPr lvl="0"/>
            <a:r>
              <a:rPr lang="en-US" dirty="0" smtClean="0"/>
              <a:t>Click to edit the title</a:t>
            </a:r>
          </a:p>
        </p:txBody>
      </p:sp>
      <p:sp>
        <p:nvSpPr>
          <p:cNvPr id="12" name="Text Placeholder 11"/>
          <p:cNvSpPr>
            <a:spLocks noGrp="1"/>
          </p:cNvSpPr>
          <p:nvPr>
            <p:ph type="body" sz="quarter" idx="13" hasCustomPrompt="1"/>
          </p:nvPr>
        </p:nvSpPr>
        <p:spPr>
          <a:xfrm>
            <a:off x="365760" y="1209822"/>
            <a:ext cx="6803136" cy="6262732"/>
          </a:xfrm>
        </p:spPr>
        <p:txBody>
          <a:bodyPr lIns="0" tIns="0" rIns="0" bIns="0">
            <a:normAutofit/>
          </a:bodyPr>
          <a:lstStyle>
            <a:lvl1pPr marL="0" indent="0">
              <a:spcBef>
                <a:spcPts val="857"/>
              </a:spcBef>
              <a:buFont typeface="Arial"/>
              <a:buChar char="•"/>
              <a:defRPr sz="2000"/>
            </a:lvl1pPr>
            <a:lvl2pPr marL="0" indent="0">
              <a:spcBef>
                <a:spcPts val="857"/>
              </a:spcBef>
              <a:buNone/>
              <a:defRPr sz="2600"/>
            </a:lvl2pPr>
            <a:lvl3pPr marL="0" indent="0">
              <a:spcBef>
                <a:spcPts val="857"/>
              </a:spcBef>
              <a:buNone/>
              <a:defRPr sz="2600"/>
            </a:lvl3pPr>
            <a:lvl4pPr marL="0" indent="0">
              <a:spcBef>
                <a:spcPts val="857"/>
              </a:spcBef>
              <a:buNone/>
              <a:defRPr sz="2600"/>
            </a:lvl4pPr>
            <a:lvl5pPr marL="0" indent="0">
              <a:spcBef>
                <a:spcPts val="857"/>
              </a:spcBef>
              <a:buNone/>
              <a:defRPr sz="2600"/>
            </a:lvl5pPr>
          </a:lstStyle>
          <a:p>
            <a:pPr lvl="0"/>
            <a:r>
              <a:rPr lang="en-US" dirty="0" smtClean="0"/>
              <a:t>Click to edit the body text</a:t>
            </a:r>
          </a:p>
        </p:txBody>
      </p:sp>
      <p:sp>
        <p:nvSpPr>
          <p:cNvPr id="10" name="Chart Placeholder 9"/>
          <p:cNvSpPr>
            <a:spLocks noGrp="1"/>
          </p:cNvSpPr>
          <p:nvPr>
            <p:ph type="chart" sz="quarter" idx="14" hasCustomPrompt="1"/>
          </p:nvPr>
        </p:nvSpPr>
        <p:spPr>
          <a:xfrm>
            <a:off x="7498080" y="1223889"/>
            <a:ext cx="6591302" cy="6270382"/>
          </a:xfrm>
        </p:spPr>
        <p:txBody>
          <a:bodyPr lIns="0" tIns="0" rIns="0" bIns="0">
            <a:normAutofit/>
          </a:bodyPr>
          <a:lstStyle>
            <a:lvl1pPr>
              <a:buFontTx/>
              <a:buNone/>
              <a:defRPr sz="2600"/>
            </a:lvl1pPr>
          </a:lstStyle>
          <a:p>
            <a:r>
              <a:rPr lang="en-US" dirty="0" smtClean="0"/>
              <a:t>Click to place a chart</a:t>
            </a:r>
            <a:endParaRPr lang="en-US" dirty="0"/>
          </a:p>
        </p:txBody>
      </p:sp>
      <p:sp>
        <p:nvSpPr>
          <p:cNvPr id="27" name="Rectangle 26"/>
          <p:cNvSpPr/>
          <p:nvPr userDrawn="1"/>
        </p:nvSpPr>
        <p:spPr>
          <a:xfrm>
            <a:off x="13990320" y="365760"/>
            <a:ext cx="640080" cy="457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0" y="7680960"/>
            <a:ext cx="14630400" cy="5486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130622" tIns="65311" rIns="130622" bIns="65311" rtlCol="0" anchor="ctr"/>
          <a:lstStyle/>
          <a:p>
            <a:pPr algn="ctr"/>
            <a:endParaRPr lang="en-US"/>
          </a:p>
        </p:txBody>
      </p:sp>
      <p:sp>
        <p:nvSpPr>
          <p:cNvPr id="16" name="Date Placeholder 3"/>
          <p:cNvSpPr>
            <a:spLocks noGrp="1"/>
          </p:cNvSpPr>
          <p:nvPr>
            <p:ph type="dt" sz="half" idx="10"/>
          </p:nvPr>
        </p:nvSpPr>
        <p:spPr>
          <a:xfrm>
            <a:off x="914400" y="7818120"/>
            <a:ext cx="731520" cy="274320"/>
          </a:xfrm>
        </p:spPr>
        <p:txBody>
          <a:bodyPr/>
          <a:lstStyle>
            <a:lvl1pPr>
              <a:defRPr sz="1000">
                <a:solidFill>
                  <a:schemeClr val="bg1"/>
                </a:solidFill>
              </a:defRPr>
            </a:lvl1pPr>
          </a:lstStyle>
          <a:p>
            <a:fld id="{2AAA71ED-8F0A-4F74-A503-A1718E888FF0}" type="datetime1">
              <a:rPr lang="en-US" smtClean="0"/>
              <a:pPr/>
              <a:t>12/29/2015</a:t>
            </a:fld>
            <a:endParaRPr lang="en-US" dirty="0"/>
          </a:p>
        </p:txBody>
      </p:sp>
      <p:sp>
        <p:nvSpPr>
          <p:cNvPr id="17" name="Footer Placeholder 4"/>
          <p:cNvSpPr>
            <a:spLocks noGrp="1"/>
          </p:cNvSpPr>
          <p:nvPr>
            <p:ph type="ftr" sz="quarter" idx="11"/>
          </p:nvPr>
        </p:nvSpPr>
        <p:spPr>
          <a:xfrm>
            <a:off x="3749040" y="7818120"/>
            <a:ext cx="9418320" cy="274320"/>
          </a:xfrm>
        </p:spPr>
        <p:txBody>
          <a:bodyPr/>
          <a:lstStyle>
            <a:lvl1pPr>
              <a:defRPr sz="1000">
                <a:solidFill>
                  <a:schemeClr val="bg1"/>
                </a:solidFill>
              </a:defRPr>
            </a:lvl1pPr>
          </a:lstStyle>
          <a:p>
            <a:r>
              <a:rPr lang="en-US" smtClean="0"/>
              <a:t>Sample footer</a:t>
            </a:r>
            <a:endParaRPr lang="en-US" dirty="0"/>
          </a:p>
        </p:txBody>
      </p:sp>
      <p:sp>
        <p:nvSpPr>
          <p:cNvPr id="18" name="Slide Number Placeholder 5"/>
          <p:cNvSpPr>
            <a:spLocks noGrp="1"/>
          </p:cNvSpPr>
          <p:nvPr>
            <p:ph type="sldNum" sz="quarter" idx="12"/>
          </p:nvPr>
        </p:nvSpPr>
        <p:spPr>
          <a:xfrm>
            <a:off x="365760" y="7818120"/>
            <a:ext cx="365760" cy="274320"/>
          </a:xfrm>
        </p:spPr>
        <p:txBody>
          <a:bodyPr/>
          <a:lstStyle>
            <a:lvl1pPr>
              <a:defRPr sz="1000">
                <a:solidFill>
                  <a:schemeClr val="bg1"/>
                </a:solidFill>
              </a:defRPr>
            </a:lvl1pPr>
          </a:lstStyle>
          <a:p>
            <a:fld id="{19A725F3-83D0-4529-A15C-9D644B8C51E0}" type="slidenum">
              <a:rPr lang="en-US" smtClean="0"/>
              <a:pPr/>
              <a:t>‹#›</a:t>
            </a:fld>
            <a:endParaRPr lang="en-US"/>
          </a:p>
        </p:txBody>
      </p:sp>
      <p:cxnSp>
        <p:nvCxnSpPr>
          <p:cNvPr id="19" name="Straight Connector 18"/>
          <p:cNvCxnSpPr/>
          <p:nvPr userDrawn="1"/>
        </p:nvCxnSpPr>
        <p:spPr>
          <a:xfrm rot="5400000">
            <a:off x="623570" y="7954010"/>
            <a:ext cx="274320" cy="254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rot="5400000">
            <a:off x="1551940" y="7954010"/>
            <a:ext cx="274320" cy="254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userDrawn="1"/>
        </p:nvCxnSpPr>
        <p:spPr>
          <a:xfrm rot="5400000">
            <a:off x="3439160" y="7954010"/>
            <a:ext cx="274320" cy="254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29" name="Footer Placeholder 4"/>
          <p:cNvSpPr txBox="1">
            <a:spLocks/>
          </p:cNvSpPr>
          <p:nvPr userDrawn="1"/>
        </p:nvSpPr>
        <p:spPr>
          <a:xfrm>
            <a:off x="1816100" y="7818120"/>
            <a:ext cx="1657350" cy="274320"/>
          </a:xfrm>
          <a:prstGeom prst="rect">
            <a:avLst/>
          </a:prstGeom>
        </p:spPr>
        <p:txBody>
          <a:bodyPr vert="horz" lIns="0" tIns="0" rIns="0" bIns="0" rtlCol="0" anchor="ctr"/>
          <a:lstStyle>
            <a:lvl1pPr>
              <a:defRPr sz="800"/>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smtClean="0">
                <a:ln>
                  <a:noFill/>
                </a:ln>
                <a:solidFill>
                  <a:schemeClr val="bg1"/>
                </a:solidFill>
                <a:effectLst/>
                <a:uLnTx/>
                <a:uFillTx/>
                <a:latin typeface="Segoe UI" pitchFamily="34" charset="0"/>
                <a:ea typeface="+mn-ea"/>
                <a:cs typeface="Segoe UI" pitchFamily="34" charset="0"/>
              </a:rPr>
              <a:t>© KPIT Technologies Limited</a:t>
            </a:r>
          </a:p>
        </p:txBody>
      </p:sp>
      <p:sp>
        <p:nvSpPr>
          <p:cNvPr id="30" name="Rectangle 29"/>
          <p:cNvSpPr/>
          <p:nvPr userDrawn="1"/>
        </p:nvSpPr>
        <p:spPr>
          <a:xfrm>
            <a:off x="0" y="7607030"/>
            <a:ext cx="14630400" cy="7392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30622" tIns="65311" rIns="130622" bIns="65311" rtlCol="0" anchor="ctr"/>
          <a:lstStyle/>
          <a:p>
            <a:pPr algn="ctr"/>
            <a:endParaRPr lang="en-US"/>
          </a:p>
        </p:txBody>
      </p:sp>
      <p:pic>
        <p:nvPicPr>
          <p:cNvPr id="31" name="Picture 30" descr="KPIT logo-(RGB).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365782" y="7643997"/>
            <a:ext cx="1278588" cy="585606"/>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perator slide">
    <p:spTree>
      <p:nvGrpSpPr>
        <p:cNvPr id="1" name=""/>
        <p:cNvGrpSpPr/>
        <p:nvPr/>
      </p:nvGrpSpPr>
      <p:grpSpPr>
        <a:xfrm>
          <a:off x="0" y="0"/>
          <a:ext cx="0" cy="0"/>
          <a:chOff x="0" y="0"/>
          <a:chExt cx="0" cy="0"/>
        </a:xfrm>
      </p:grpSpPr>
      <p:cxnSp>
        <p:nvCxnSpPr>
          <p:cNvPr id="19" name="Straight Connector 18"/>
          <p:cNvCxnSpPr/>
          <p:nvPr userDrawn="1"/>
        </p:nvCxnSpPr>
        <p:spPr>
          <a:xfrm rot="5400000">
            <a:off x="623570" y="7954010"/>
            <a:ext cx="274320" cy="254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rot="5400000">
            <a:off x="1551940" y="7954010"/>
            <a:ext cx="274320" cy="254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21" name="Picture 20" descr="KPIT logo-(RGB).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432523" y="7680960"/>
            <a:ext cx="1197877" cy="548640"/>
          </a:xfrm>
          <a:prstGeom prst="rect">
            <a:avLst/>
          </a:prstGeom>
        </p:spPr>
      </p:pic>
      <p:cxnSp>
        <p:nvCxnSpPr>
          <p:cNvPr id="22" name="Straight Connector 21"/>
          <p:cNvCxnSpPr/>
          <p:nvPr userDrawn="1"/>
        </p:nvCxnSpPr>
        <p:spPr>
          <a:xfrm rot="5400000">
            <a:off x="3439160" y="7954010"/>
            <a:ext cx="274320" cy="254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Footer Placeholder 4"/>
          <p:cNvSpPr txBox="1">
            <a:spLocks/>
          </p:cNvSpPr>
          <p:nvPr userDrawn="1"/>
        </p:nvSpPr>
        <p:spPr>
          <a:xfrm>
            <a:off x="1816100" y="7818120"/>
            <a:ext cx="1657350" cy="274320"/>
          </a:xfrm>
          <a:prstGeom prst="rect">
            <a:avLst/>
          </a:prstGeom>
        </p:spPr>
        <p:txBody>
          <a:bodyPr vert="horz" lIns="0" tIns="0" rIns="0" bIns="0" rtlCol="0" anchor="ctr"/>
          <a:lstStyle>
            <a:lvl1pPr>
              <a:defRPr sz="800"/>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smtClean="0">
                <a:ln>
                  <a:noFill/>
                </a:ln>
                <a:solidFill>
                  <a:schemeClr val="tx1"/>
                </a:solidFill>
                <a:effectLst/>
                <a:uLnTx/>
                <a:uFillTx/>
                <a:latin typeface="Segoe UI" pitchFamily="34" charset="0"/>
                <a:ea typeface="+mn-ea"/>
                <a:cs typeface="Segoe UI" pitchFamily="34" charset="0"/>
              </a:rPr>
              <a:t>© KPIT Technologies Limited</a:t>
            </a:r>
          </a:p>
        </p:txBody>
      </p:sp>
      <p:sp>
        <p:nvSpPr>
          <p:cNvPr id="4" name="Date Placeholder 3"/>
          <p:cNvSpPr>
            <a:spLocks noGrp="1"/>
          </p:cNvSpPr>
          <p:nvPr>
            <p:ph type="dt" sz="half" idx="10"/>
          </p:nvPr>
        </p:nvSpPr>
        <p:spPr>
          <a:xfrm>
            <a:off x="914400" y="7818120"/>
            <a:ext cx="731520" cy="274320"/>
          </a:xfrm>
        </p:spPr>
        <p:txBody>
          <a:bodyPr/>
          <a:lstStyle>
            <a:lvl1pPr>
              <a:defRPr sz="1000"/>
            </a:lvl1pPr>
          </a:lstStyle>
          <a:p>
            <a:fld id="{173C4A84-7C60-4089-A564-A39ABE05C7C0}" type="datetime1">
              <a:rPr lang="en-US" smtClean="0"/>
              <a:pPr/>
              <a:t>12/29/2015</a:t>
            </a:fld>
            <a:endParaRPr lang="en-US"/>
          </a:p>
        </p:txBody>
      </p:sp>
      <p:sp>
        <p:nvSpPr>
          <p:cNvPr id="5" name="Footer Placeholder 4"/>
          <p:cNvSpPr>
            <a:spLocks noGrp="1"/>
          </p:cNvSpPr>
          <p:nvPr>
            <p:ph type="ftr" sz="quarter" idx="11"/>
          </p:nvPr>
        </p:nvSpPr>
        <p:spPr>
          <a:xfrm>
            <a:off x="3749040" y="7818120"/>
            <a:ext cx="9509760" cy="274320"/>
          </a:xfrm>
        </p:spPr>
        <p:txBody>
          <a:bodyPr/>
          <a:lstStyle>
            <a:lvl1pPr>
              <a:defRPr sz="1000"/>
            </a:lvl1pPr>
          </a:lstStyle>
          <a:p>
            <a:r>
              <a:rPr lang="en-US" smtClean="0"/>
              <a:t>Sample footer</a:t>
            </a:r>
            <a:endParaRPr lang="en-US" dirty="0"/>
          </a:p>
        </p:txBody>
      </p:sp>
      <p:sp>
        <p:nvSpPr>
          <p:cNvPr id="6" name="Slide Number Placeholder 5"/>
          <p:cNvSpPr>
            <a:spLocks noGrp="1"/>
          </p:cNvSpPr>
          <p:nvPr>
            <p:ph type="sldNum" sz="quarter" idx="12"/>
          </p:nvPr>
        </p:nvSpPr>
        <p:spPr>
          <a:xfrm>
            <a:off x="365760" y="7818120"/>
            <a:ext cx="365760" cy="274320"/>
          </a:xfrm>
        </p:spPr>
        <p:txBody>
          <a:bodyPr/>
          <a:lstStyle>
            <a:lvl1pPr>
              <a:defRPr sz="1000"/>
            </a:lvl1pPr>
          </a:lstStyle>
          <a:p>
            <a:fld id="{19A725F3-83D0-4529-A15C-9D644B8C51E0}" type="slidenum">
              <a:rPr lang="en-US" smtClean="0"/>
              <a:pPr/>
              <a:t>‹#›</a:t>
            </a:fld>
            <a:endParaRPr lang="en-US"/>
          </a:p>
        </p:txBody>
      </p:sp>
      <p:sp>
        <p:nvSpPr>
          <p:cNvPr id="15" name="Rectangle 14"/>
          <p:cNvSpPr/>
          <p:nvPr userDrawn="1"/>
        </p:nvSpPr>
        <p:spPr>
          <a:xfrm>
            <a:off x="0" y="2560320"/>
            <a:ext cx="14630400" cy="2350631"/>
          </a:xfrm>
          <a:prstGeom prst="rect">
            <a:avLst/>
          </a:prstGeom>
          <a:solidFill>
            <a:srgbClr val="0089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userDrawn="1"/>
        </p:nvSpPr>
        <p:spPr>
          <a:xfrm>
            <a:off x="0" y="4946250"/>
            <a:ext cx="14630400" cy="548640"/>
          </a:xfrm>
          <a:prstGeom prst="rect">
            <a:avLst/>
          </a:prstGeom>
          <a:solidFill>
            <a:srgbClr val="D7DF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 Placeholder 9"/>
          <p:cNvSpPr>
            <a:spLocks noGrp="1"/>
          </p:cNvSpPr>
          <p:nvPr userDrawn="1">
            <p:ph type="body" sz="quarter" idx="13" hasCustomPrompt="1"/>
          </p:nvPr>
        </p:nvSpPr>
        <p:spPr>
          <a:xfrm>
            <a:off x="3131110" y="2841674"/>
            <a:ext cx="8229600" cy="1828800"/>
          </a:xfrm>
        </p:spPr>
        <p:txBody>
          <a:bodyPr lIns="0" tIns="0" rIns="0" bIns="0" anchor="b" anchorCtr="0">
            <a:normAutofit/>
          </a:bodyPr>
          <a:lstStyle>
            <a:lvl1pPr marL="0" indent="0" algn="ctr">
              <a:buNone/>
              <a:defRPr sz="3400">
                <a:solidFill>
                  <a:schemeClr val="bg1"/>
                </a:solidFill>
              </a:defRPr>
            </a:lvl1pPr>
          </a:lstStyle>
          <a:p>
            <a:pPr lvl="0"/>
            <a:r>
              <a:rPr lang="en-US" dirty="0" smtClean="0"/>
              <a:t>Click to enter section title</a:t>
            </a:r>
            <a:endParaRPr lang="en-US" dirty="0"/>
          </a:p>
        </p:txBody>
      </p:sp>
      <p:sp>
        <p:nvSpPr>
          <p:cNvPr id="25" name="Text Placeholder 24"/>
          <p:cNvSpPr>
            <a:spLocks noGrp="1"/>
          </p:cNvSpPr>
          <p:nvPr userDrawn="1">
            <p:ph type="body" sz="quarter" idx="14" hasCustomPrompt="1"/>
          </p:nvPr>
        </p:nvSpPr>
        <p:spPr>
          <a:xfrm>
            <a:off x="4564856" y="5036234"/>
            <a:ext cx="5500687" cy="393895"/>
          </a:xfrm>
        </p:spPr>
        <p:txBody>
          <a:bodyPr lIns="91440" tIns="0" rIns="91440" bIns="0">
            <a:normAutofit/>
          </a:bodyPr>
          <a:lstStyle>
            <a:lvl1pPr marL="0" indent="0" algn="ctr">
              <a:spcBef>
                <a:spcPts val="0"/>
              </a:spcBef>
              <a:buNone/>
              <a:defRPr sz="20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rPr lang="en-US" dirty="0" smtClean="0"/>
              <a:t>Subtitle</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icture or map">
    <p:spTree>
      <p:nvGrpSpPr>
        <p:cNvPr id="1" name=""/>
        <p:cNvGrpSpPr/>
        <p:nvPr/>
      </p:nvGrpSpPr>
      <p:grpSpPr>
        <a:xfrm>
          <a:off x="0" y="0"/>
          <a:ext cx="0" cy="0"/>
          <a:chOff x="0" y="0"/>
          <a:chExt cx="0" cy="0"/>
        </a:xfrm>
      </p:grpSpPr>
      <p:sp>
        <p:nvSpPr>
          <p:cNvPr id="10" name="Picture Placeholder 9"/>
          <p:cNvSpPr>
            <a:spLocks noGrp="1"/>
          </p:cNvSpPr>
          <p:nvPr>
            <p:ph type="pic" sz="quarter" idx="13" hasCustomPrompt="1"/>
          </p:nvPr>
        </p:nvSpPr>
        <p:spPr>
          <a:xfrm>
            <a:off x="548640" y="1108710"/>
            <a:ext cx="13431520" cy="6286500"/>
          </a:xfrm>
        </p:spPr>
        <p:txBody>
          <a:bodyPr>
            <a:normAutofit/>
          </a:bodyPr>
          <a:lstStyle>
            <a:lvl1pPr>
              <a:buNone/>
              <a:defRPr sz="2600"/>
            </a:lvl1pPr>
          </a:lstStyle>
          <a:p>
            <a:r>
              <a:rPr lang="en-US" dirty="0" smtClean="0"/>
              <a:t>Click to place map / picture</a:t>
            </a:r>
            <a:endParaRPr lang="en-US" dirty="0"/>
          </a:p>
        </p:txBody>
      </p:sp>
      <p:sp>
        <p:nvSpPr>
          <p:cNvPr id="25" name="Rectangle 24"/>
          <p:cNvSpPr/>
          <p:nvPr userDrawn="1"/>
        </p:nvSpPr>
        <p:spPr>
          <a:xfrm>
            <a:off x="13990320" y="365760"/>
            <a:ext cx="640080" cy="457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0" y="7680960"/>
            <a:ext cx="14630400" cy="5486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130622" tIns="65311" rIns="130622" bIns="65311" rtlCol="0" anchor="ctr"/>
          <a:lstStyle/>
          <a:p>
            <a:pPr algn="ctr"/>
            <a:endParaRPr lang="en-US"/>
          </a:p>
        </p:txBody>
      </p:sp>
      <p:sp>
        <p:nvSpPr>
          <p:cNvPr id="14" name="Date Placeholder 3"/>
          <p:cNvSpPr>
            <a:spLocks noGrp="1"/>
          </p:cNvSpPr>
          <p:nvPr>
            <p:ph type="dt" sz="half" idx="10"/>
          </p:nvPr>
        </p:nvSpPr>
        <p:spPr>
          <a:xfrm>
            <a:off x="914400" y="7818120"/>
            <a:ext cx="731520" cy="274320"/>
          </a:xfrm>
        </p:spPr>
        <p:txBody>
          <a:bodyPr/>
          <a:lstStyle>
            <a:lvl1pPr>
              <a:defRPr sz="1000">
                <a:solidFill>
                  <a:schemeClr val="bg1"/>
                </a:solidFill>
              </a:defRPr>
            </a:lvl1pPr>
          </a:lstStyle>
          <a:p>
            <a:fld id="{2AAA71ED-8F0A-4F74-A503-A1718E888FF0}" type="datetime1">
              <a:rPr lang="en-US" smtClean="0"/>
              <a:pPr/>
              <a:t>12/29/2015</a:t>
            </a:fld>
            <a:endParaRPr lang="en-US" dirty="0"/>
          </a:p>
        </p:txBody>
      </p:sp>
      <p:sp>
        <p:nvSpPr>
          <p:cNvPr id="15" name="Footer Placeholder 4"/>
          <p:cNvSpPr>
            <a:spLocks noGrp="1"/>
          </p:cNvSpPr>
          <p:nvPr>
            <p:ph type="ftr" sz="quarter" idx="11"/>
          </p:nvPr>
        </p:nvSpPr>
        <p:spPr>
          <a:xfrm>
            <a:off x="3749040" y="7818120"/>
            <a:ext cx="9418320" cy="274320"/>
          </a:xfrm>
        </p:spPr>
        <p:txBody>
          <a:bodyPr/>
          <a:lstStyle>
            <a:lvl1pPr>
              <a:defRPr sz="1000">
                <a:solidFill>
                  <a:schemeClr val="bg1"/>
                </a:solidFill>
              </a:defRPr>
            </a:lvl1pPr>
          </a:lstStyle>
          <a:p>
            <a:r>
              <a:rPr lang="en-US" smtClean="0"/>
              <a:t>Sample footer</a:t>
            </a:r>
            <a:endParaRPr lang="en-US" dirty="0"/>
          </a:p>
        </p:txBody>
      </p:sp>
      <p:sp>
        <p:nvSpPr>
          <p:cNvPr id="16" name="Slide Number Placeholder 5"/>
          <p:cNvSpPr>
            <a:spLocks noGrp="1"/>
          </p:cNvSpPr>
          <p:nvPr>
            <p:ph type="sldNum" sz="quarter" idx="12"/>
          </p:nvPr>
        </p:nvSpPr>
        <p:spPr>
          <a:xfrm>
            <a:off x="365760" y="7818120"/>
            <a:ext cx="365760" cy="274320"/>
          </a:xfrm>
        </p:spPr>
        <p:txBody>
          <a:bodyPr/>
          <a:lstStyle>
            <a:lvl1pPr>
              <a:defRPr sz="1000">
                <a:solidFill>
                  <a:schemeClr val="bg1"/>
                </a:solidFill>
              </a:defRPr>
            </a:lvl1pPr>
          </a:lstStyle>
          <a:p>
            <a:fld id="{19A725F3-83D0-4529-A15C-9D644B8C51E0}" type="slidenum">
              <a:rPr lang="en-US" smtClean="0"/>
              <a:pPr/>
              <a:t>‹#›</a:t>
            </a:fld>
            <a:endParaRPr lang="en-US"/>
          </a:p>
        </p:txBody>
      </p:sp>
      <p:cxnSp>
        <p:nvCxnSpPr>
          <p:cNvPr id="17" name="Straight Connector 16"/>
          <p:cNvCxnSpPr/>
          <p:nvPr userDrawn="1"/>
        </p:nvCxnSpPr>
        <p:spPr>
          <a:xfrm rot="5400000">
            <a:off x="623570" y="7954010"/>
            <a:ext cx="274320" cy="254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userDrawn="1"/>
        </p:nvCxnSpPr>
        <p:spPr>
          <a:xfrm rot="5400000">
            <a:off x="1551940" y="7954010"/>
            <a:ext cx="274320" cy="254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a:xfrm rot="5400000">
            <a:off x="3439160" y="7954010"/>
            <a:ext cx="274320" cy="254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27" name="Footer Placeholder 4"/>
          <p:cNvSpPr txBox="1">
            <a:spLocks/>
          </p:cNvSpPr>
          <p:nvPr userDrawn="1"/>
        </p:nvSpPr>
        <p:spPr>
          <a:xfrm>
            <a:off x="1816100" y="7818120"/>
            <a:ext cx="1657350" cy="274320"/>
          </a:xfrm>
          <a:prstGeom prst="rect">
            <a:avLst/>
          </a:prstGeom>
        </p:spPr>
        <p:txBody>
          <a:bodyPr vert="horz" lIns="0" tIns="0" rIns="0" bIns="0" rtlCol="0" anchor="ctr"/>
          <a:lstStyle>
            <a:lvl1pPr>
              <a:defRPr sz="800"/>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smtClean="0">
                <a:ln>
                  <a:noFill/>
                </a:ln>
                <a:solidFill>
                  <a:schemeClr val="bg1"/>
                </a:solidFill>
                <a:effectLst/>
                <a:uLnTx/>
                <a:uFillTx/>
                <a:latin typeface="Segoe UI" pitchFamily="34" charset="0"/>
                <a:ea typeface="+mn-ea"/>
                <a:cs typeface="Segoe UI" pitchFamily="34" charset="0"/>
              </a:rPr>
              <a:t>© KPIT Technologies Limited</a:t>
            </a:r>
          </a:p>
        </p:txBody>
      </p:sp>
      <p:sp>
        <p:nvSpPr>
          <p:cNvPr id="28" name="Rectangle 27"/>
          <p:cNvSpPr/>
          <p:nvPr userDrawn="1"/>
        </p:nvSpPr>
        <p:spPr>
          <a:xfrm>
            <a:off x="0" y="7607030"/>
            <a:ext cx="14630400" cy="7392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30622" tIns="65311" rIns="130622" bIns="65311" rtlCol="0" anchor="ctr"/>
          <a:lstStyle/>
          <a:p>
            <a:pPr algn="ctr"/>
            <a:endParaRPr lang="en-US"/>
          </a:p>
        </p:txBody>
      </p:sp>
      <p:pic>
        <p:nvPicPr>
          <p:cNvPr id="29" name="Picture 28" descr="KPIT logo-(RGB).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365782" y="7643997"/>
            <a:ext cx="1278588" cy="585606"/>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17" name="Rectangle 16"/>
          <p:cNvSpPr/>
          <p:nvPr userDrawn="1"/>
        </p:nvSpPr>
        <p:spPr>
          <a:xfrm>
            <a:off x="13990320" y="365760"/>
            <a:ext cx="640080" cy="457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userDrawn="1"/>
        </p:nvSpPr>
        <p:spPr>
          <a:xfrm>
            <a:off x="0" y="7680960"/>
            <a:ext cx="14630400" cy="5486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130622" tIns="65311" rIns="130622" bIns="65311" rtlCol="0" anchor="ctr"/>
          <a:lstStyle/>
          <a:p>
            <a:pPr algn="ctr"/>
            <a:endParaRPr lang="en-US"/>
          </a:p>
        </p:txBody>
      </p:sp>
      <p:sp>
        <p:nvSpPr>
          <p:cNvPr id="19" name="Date Placeholder 3"/>
          <p:cNvSpPr>
            <a:spLocks noGrp="1"/>
          </p:cNvSpPr>
          <p:nvPr>
            <p:ph type="dt" sz="half" idx="10"/>
          </p:nvPr>
        </p:nvSpPr>
        <p:spPr>
          <a:xfrm>
            <a:off x="914400" y="7818120"/>
            <a:ext cx="731520" cy="274320"/>
          </a:xfrm>
        </p:spPr>
        <p:txBody>
          <a:bodyPr/>
          <a:lstStyle>
            <a:lvl1pPr>
              <a:defRPr sz="1000">
                <a:solidFill>
                  <a:schemeClr val="bg1"/>
                </a:solidFill>
              </a:defRPr>
            </a:lvl1pPr>
          </a:lstStyle>
          <a:p>
            <a:fld id="{2AAA71ED-8F0A-4F74-A503-A1718E888FF0}" type="datetime1">
              <a:rPr lang="en-US" smtClean="0"/>
              <a:pPr/>
              <a:t>12/29/2015</a:t>
            </a:fld>
            <a:endParaRPr lang="en-US" dirty="0"/>
          </a:p>
        </p:txBody>
      </p:sp>
      <p:sp>
        <p:nvSpPr>
          <p:cNvPr id="20" name="Footer Placeholder 4"/>
          <p:cNvSpPr>
            <a:spLocks noGrp="1"/>
          </p:cNvSpPr>
          <p:nvPr>
            <p:ph type="ftr" sz="quarter" idx="11"/>
          </p:nvPr>
        </p:nvSpPr>
        <p:spPr>
          <a:xfrm>
            <a:off x="3749040" y="7818120"/>
            <a:ext cx="9418320" cy="274320"/>
          </a:xfrm>
        </p:spPr>
        <p:txBody>
          <a:bodyPr/>
          <a:lstStyle>
            <a:lvl1pPr>
              <a:defRPr sz="1000">
                <a:solidFill>
                  <a:schemeClr val="bg1"/>
                </a:solidFill>
              </a:defRPr>
            </a:lvl1pPr>
          </a:lstStyle>
          <a:p>
            <a:r>
              <a:rPr lang="en-US" smtClean="0"/>
              <a:t>Sample footer</a:t>
            </a:r>
            <a:endParaRPr lang="en-US" dirty="0"/>
          </a:p>
        </p:txBody>
      </p:sp>
      <p:sp>
        <p:nvSpPr>
          <p:cNvPr id="21" name="Slide Number Placeholder 5"/>
          <p:cNvSpPr>
            <a:spLocks noGrp="1"/>
          </p:cNvSpPr>
          <p:nvPr>
            <p:ph type="sldNum" sz="quarter" idx="12"/>
          </p:nvPr>
        </p:nvSpPr>
        <p:spPr>
          <a:xfrm>
            <a:off x="365760" y="7818120"/>
            <a:ext cx="365760" cy="274320"/>
          </a:xfrm>
        </p:spPr>
        <p:txBody>
          <a:bodyPr/>
          <a:lstStyle>
            <a:lvl1pPr>
              <a:defRPr sz="1000">
                <a:solidFill>
                  <a:schemeClr val="bg1"/>
                </a:solidFill>
              </a:defRPr>
            </a:lvl1pPr>
          </a:lstStyle>
          <a:p>
            <a:fld id="{19A725F3-83D0-4529-A15C-9D644B8C51E0}" type="slidenum">
              <a:rPr lang="en-US" smtClean="0"/>
              <a:pPr/>
              <a:t>‹#›</a:t>
            </a:fld>
            <a:endParaRPr lang="en-US"/>
          </a:p>
        </p:txBody>
      </p:sp>
      <p:cxnSp>
        <p:nvCxnSpPr>
          <p:cNvPr id="22" name="Straight Connector 21"/>
          <p:cNvCxnSpPr/>
          <p:nvPr userDrawn="1"/>
        </p:nvCxnSpPr>
        <p:spPr>
          <a:xfrm rot="5400000">
            <a:off x="623570" y="7954010"/>
            <a:ext cx="274320" cy="254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userDrawn="1"/>
        </p:nvCxnSpPr>
        <p:spPr>
          <a:xfrm rot="5400000">
            <a:off x="1551940" y="7954010"/>
            <a:ext cx="274320" cy="254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rot="5400000">
            <a:off x="3439160" y="7954010"/>
            <a:ext cx="274320" cy="254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25" name="Footer Placeholder 4"/>
          <p:cNvSpPr txBox="1">
            <a:spLocks/>
          </p:cNvSpPr>
          <p:nvPr userDrawn="1"/>
        </p:nvSpPr>
        <p:spPr>
          <a:xfrm>
            <a:off x="1816100" y="7818120"/>
            <a:ext cx="1657350" cy="274320"/>
          </a:xfrm>
          <a:prstGeom prst="rect">
            <a:avLst/>
          </a:prstGeom>
        </p:spPr>
        <p:txBody>
          <a:bodyPr vert="horz" lIns="0" tIns="0" rIns="0" bIns="0" rtlCol="0" anchor="ctr"/>
          <a:lstStyle>
            <a:lvl1pPr>
              <a:defRPr sz="800"/>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smtClean="0">
                <a:ln>
                  <a:noFill/>
                </a:ln>
                <a:solidFill>
                  <a:schemeClr val="bg1"/>
                </a:solidFill>
                <a:effectLst/>
                <a:uLnTx/>
                <a:uFillTx/>
                <a:latin typeface="Segoe UI" pitchFamily="34" charset="0"/>
                <a:ea typeface="+mn-ea"/>
                <a:cs typeface="Segoe UI" pitchFamily="34" charset="0"/>
              </a:rPr>
              <a:t>© KPIT Technologies Limited</a:t>
            </a:r>
          </a:p>
        </p:txBody>
      </p:sp>
      <p:sp>
        <p:nvSpPr>
          <p:cNvPr id="26" name="Rectangle 25"/>
          <p:cNvSpPr/>
          <p:nvPr userDrawn="1"/>
        </p:nvSpPr>
        <p:spPr>
          <a:xfrm>
            <a:off x="0" y="7607030"/>
            <a:ext cx="14630400" cy="7392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30622" tIns="65311" rIns="130622" bIns="65311" rtlCol="0" anchor="ctr"/>
          <a:lstStyle/>
          <a:p>
            <a:pPr algn="ctr"/>
            <a:endParaRPr lang="en-US"/>
          </a:p>
        </p:txBody>
      </p:sp>
      <p:pic>
        <p:nvPicPr>
          <p:cNvPr id="27" name="Picture 26" descr="KPIT logo-(RGB).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365782" y="7643997"/>
            <a:ext cx="1278588" cy="585606"/>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31520" y="329566"/>
            <a:ext cx="13167360" cy="1371600"/>
          </a:xfrm>
          <a:prstGeom prst="rect">
            <a:avLst/>
          </a:prstGeom>
        </p:spPr>
        <p:txBody>
          <a:bodyPr vert="horz" lIns="130622" tIns="65311" rIns="130622" bIns="65311"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731520" y="1920240"/>
            <a:ext cx="13167360" cy="5431156"/>
          </a:xfrm>
          <a:prstGeom prst="rect">
            <a:avLst/>
          </a:prstGeom>
        </p:spPr>
        <p:txBody>
          <a:bodyPr vert="horz" lIns="130622" tIns="65311" rIns="130622" bIns="6531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219200" y="7772401"/>
            <a:ext cx="1219200" cy="293370"/>
          </a:xfrm>
          <a:prstGeom prst="rect">
            <a:avLst/>
          </a:prstGeom>
        </p:spPr>
        <p:txBody>
          <a:bodyPr vert="horz" lIns="0" tIns="0" rIns="0" bIns="0" rtlCol="0" anchor="ctr"/>
          <a:lstStyle>
            <a:lvl1pPr algn="l">
              <a:defRPr sz="1400">
                <a:solidFill>
                  <a:schemeClr val="tx1"/>
                </a:solidFill>
                <a:latin typeface="Segoe UI" pitchFamily="34" charset="0"/>
                <a:cs typeface="Segoe UI" pitchFamily="34" charset="0"/>
              </a:defRPr>
            </a:lvl1pPr>
          </a:lstStyle>
          <a:p>
            <a:fld id="{347DFF8D-94D4-43DD-8BFB-E5E31B38334E}" type="datetime1">
              <a:rPr lang="en-US" smtClean="0"/>
              <a:pPr/>
              <a:t>12/29/2015</a:t>
            </a:fld>
            <a:endParaRPr lang="en-US"/>
          </a:p>
        </p:txBody>
      </p:sp>
      <p:sp>
        <p:nvSpPr>
          <p:cNvPr id="5" name="Footer Placeholder 4"/>
          <p:cNvSpPr>
            <a:spLocks noGrp="1"/>
          </p:cNvSpPr>
          <p:nvPr>
            <p:ph type="ftr" sz="quarter" idx="3"/>
          </p:nvPr>
        </p:nvSpPr>
        <p:spPr>
          <a:xfrm>
            <a:off x="2682240" y="7772401"/>
            <a:ext cx="11460480" cy="293370"/>
          </a:xfrm>
          <a:prstGeom prst="rect">
            <a:avLst/>
          </a:prstGeom>
        </p:spPr>
        <p:txBody>
          <a:bodyPr vert="horz" lIns="0" tIns="0" rIns="0" bIns="0" rtlCol="0" anchor="ctr"/>
          <a:lstStyle>
            <a:lvl1pPr algn="l">
              <a:defRPr sz="1400">
                <a:solidFill>
                  <a:schemeClr val="tx1"/>
                </a:solidFill>
                <a:latin typeface="Segoe UI" pitchFamily="34" charset="0"/>
                <a:cs typeface="Segoe UI" pitchFamily="34" charset="0"/>
              </a:defRPr>
            </a:lvl1pPr>
          </a:lstStyle>
          <a:p>
            <a:endParaRPr lang="en-US" dirty="0"/>
          </a:p>
        </p:txBody>
      </p:sp>
      <p:sp>
        <p:nvSpPr>
          <p:cNvPr id="6" name="Slide Number Placeholder 5"/>
          <p:cNvSpPr>
            <a:spLocks noGrp="1"/>
          </p:cNvSpPr>
          <p:nvPr>
            <p:ph type="sldNum" sz="quarter" idx="4"/>
          </p:nvPr>
        </p:nvSpPr>
        <p:spPr>
          <a:xfrm>
            <a:off x="243840" y="7772401"/>
            <a:ext cx="609600" cy="293370"/>
          </a:xfrm>
          <a:prstGeom prst="rect">
            <a:avLst/>
          </a:prstGeom>
        </p:spPr>
        <p:txBody>
          <a:bodyPr vert="horz" lIns="0" tIns="0" rIns="0" bIns="0" rtlCol="0" anchor="ctr"/>
          <a:lstStyle>
            <a:lvl1pPr algn="l">
              <a:defRPr sz="1400">
                <a:solidFill>
                  <a:schemeClr val="tx1"/>
                </a:solidFill>
                <a:latin typeface="Segoe UI" pitchFamily="34" charset="0"/>
                <a:cs typeface="Segoe UI" pitchFamily="34" charset="0"/>
              </a:defRPr>
            </a:lvl1pPr>
          </a:lstStyle>
          <a:p>
            <a:fld id="{19A725F3-83D0-4529-A15C-9D644B8C51E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4" r:id="rId1"/>
    <p:sldLayoutId id="2147483650" r:id="rId2"/>
    <p:sldLayoutId id="2147483668" r:id="rId3"/>
    <p:sldLayoutId id="2147483669" r:id="rId4"/>
    <p:sldLayoutId id="2147483651" r:id="rId5"/>
    <p:sldLayoutId id="2147483662" r:id="rId6"/>
    <p:sldLayoutId id="2147483663" r:id="rId7"/>
    <p:sldLayoutId id="2147483660" r:id="rId8"/>
    <p:sldLayoutId id="2147483661" r:id="rId9"/>
    <p:sldLayoutId id="2147483666" r:id="rId10"/>
    <p:sldLayoutId id="2147483667" r:id="rId11"/>
    <p:sldLayoutId id="2147483670" r:id="rId12"/>
  </p:sldLayoutIdLst>
  <p:timing>
    <p:tnLst>
      <p:par>
        <p:cTn id="1" dur="indefinite" restart="never" nodeType="tmRoot"/>
      </p:par>
    </p:tnLst>
  </p:timing>
  <p:hf hdr="0" ftr="0"/>
  <p:txStyles>
    <p:titleStyle>
      <a:lvl1pPr algn="l" defTabSz="1306220" rtl="0" eaLnBrk="1" latinLnBrk="0" hangingPunct="1">
        <a:spcBef>
          <a:spcPct val="0"/>
        </a:spcBef>
        <a:buNone/>
        <a:defRPr sz="2600" kern="1200">
          <a:solidFill>
            <a:schemeClr val="tx1"/>
          </a:solidFill>
          <a:latin typeface="Segoe UI" pitchFamily="34" charset="0"/>
          <a:ea typeface="+mj-ea"/>
          <a:cs typeface="Segoe UI" pitchFamily="34" charset="0"/>
        </a:defRPr>
      </a:lvl1pPr>
    </p:titleStyle>
    <p:bodyStyle>
      <a:lvl1pPr marL="489833" indent="-489833" algn="l" defTabSz="1306220" rtl="0" eaLnBrk="1" latinLnBrk="0" hangingPunct="1">
        <a:spcBef>
          <a:spcPct val="20000"/>
        </a:spcBef>
        <a:buFont typeface="Arial" pitchFamily="34" charset="0"/>
        <a:buChar char="•"/>
        <a:defRPr sz="2600" kern="1200">
          <a:solidFill>
            <a:schemeClr val="tx1"/>
          </a:solidFill>
          <a:latin typeface="Segoe UI" pitchFamily="34" charset="0"/>
          <a:ea typeface="+mn-ea"/>
          <a:cs typeface="Segoe UI" pitchFamily="34" charset="0"/>
        </a:defRPr>
      </a:lvl1pPr>
      <a:lvl2pPr marL="1061304" indent="-408194" algn="l" defTabSz="1306220" rtl="0" eaLnBrk="1" latinLnBrk="0" hangingPunct="1">
        <a:spcBef>
          <a:spcPct val="20000"/>
        </a:spcBef>
        <a:buFont typeface="Arial" pitchFamily="34" charset="0"/>
        <a:buChar char="–"/>
        <a:defRPr sz="2400" kern="1200">
          <a:solidFill>
            <a:schemeClr val="tx1"/>
          </a:solidFill>
          <a:latin typeface="Segoe UI" pitchFamily="34" charset="0"/>
          <a:ea typeface="+mn-ea"/>
          <a:cs typeface="Segoe UI" pitchFamily="34" charset="0"/>
        </a:defRPr>
      </a:lvl2pPr>
      <a:lvl3pPr marL="1632776" indent="-326555" algn="l" defTabSz="1306220" rtl="0" eaLnBrk="1" latinLnBrk="0" hangingPunct="1">
        <a:spcBef>
          <a:spcPct val="20000"/>
        </a:spcBef>
        <a:buFont typeface="Arial" pitchFamily="34" charset="0"/>
        <a:buChar char="•"/>
        <a:defRPr sz="2400" kern="1200">
          <a:solidFill>
            <a:schemeClr val="tx1"/>
          </a:solidFill>
          <a:latin typeface="Segoe UI" pitchFamily="34" charset="0"/>
          <a:ea typeface="+mn-ea"/>
          <a:cs typeface="Segoe UI" pitchFamily="34" charset="0"/>
        </a:defRPr>
      </a:lvl3pPr>
      <a:lvl4pPr marL="2285886" indent="-326555" algn="l" defTabSz="1306220" rtl="0" eaLnBrk="1" latinLnBrk="0" hangingPunct="1">
        <a:spcBef>
          <a:spcPct val="20000"/>
        </a:spcBef>
        <a:buFont typeface="Arial" pitchFamily="34" charset="0"/>
        <a:buChar char="–"/>
        <a:defRPr sz="2400" kern="1200">
          <a:solidFill>
            <a:schemeClr val="tx1"/>
          </a:solidFill>
          <a:latin typeface="Segoe UI" pitchFamily="34" charset="0"/>
          <a:ea typeface="+mn-ea"/>
          <a:cs typeface="Segoe UI" pitchFamily="34" charset="0"/>
        </a:defRPr>
      </a:lvl4pPr>
      <a:lvl5pPr marL="2938996" indent="-326555" algn="l" defTabSz="1306220" rtl="0" eaLnBrk="1" latinLnBrk="0" hangingPunct="1">
        <a:spcBef>
          <a:spcPct val="20000"/>
        </a:spcBef>
        <a:buFont typeface="Arial" pitchFamily="34" charset="0"/>
        <a:buChar char="»"/>
        <a:defRPr sz="2400" kern="1200">
          <a:solidFill>
            <a:schemeClr val="tx1"/>
          </a:solidFill>
          <a:latin typeface="Segoe UI" pitchFamily="34" charset="0"/>
          <a:ea typeface="+mn-ea"/>
          <a:cs typeface="Segoe UI" pitchFamily="34" charset="0"/>
        </a:defRPr>
      </a:lvl5pPr>
      <a:lvl6pPr marL="3592106" indent="-326555" algn="l" defTabSz="1306220" rtl="0" eaLnBrk="1" latinLnBrk="0" hangingPunct="1">
        <a:spcBef>
          <a:spcPct val="20000"/>
        </a:spcBef>
        <a:buFont typeface="Arial" pitchFamily="34" charset="0"/>
        <a:buChar char="•"/>
        <a:defRPr sz="2900" kern="1200">
          <a:solidFill>
            <a:schemeClr val="tx1"/>
          </a:solidFill>
          <a:latin typeface="+mn-lt"/>
          <a:ea typeface="+mn-ea"/>
          <a:cs typeface="+mn-cs"/>
        </a:defRPr>
      </a:lvl6pPr>
      <a:lvl7pPr marL="4245216" indent="-326555" algn="l" defTabSz="1306220" rtl="0" eaLnBrk="1" latinLnBrk="0" hangingPunct="1">
        <a:spcBef>
          <a:spcPct val="20000"/>
        </a:spcBef>
        <a:buFont typeface="Arial" pitchFamily="34" charset="0"/>
        <a:buChar char="•"/>
        <a:defRPr sz="2900" kern="1200">
          <a:solidFill>
            <a:schemeClr val="tx1"/>
          </a:solidFill>
          <a:latin typeface="+mn-lt"/>
          <a:ea typeface="+mn-ea"/>
          <a:cs typeface="+mn-cs"/>
        </a:defRPr>
      </a:lvl7pPr>
      <a:lvl8pPr marL="4898327" indent="-326555" algn="l" defTabSz="1306220" rtl="0" eaLnBrk="1" latinLnBrk="0" hangingPunct="1">
        <a:spcBef>
          <a:spcPct val="20000"/>
        </a:spcBef>
        <a:buFont typeface="Arial" pitchFamily="34" charset="0"/>
        <a:buChar char="•"/>
        <a:defRPr sz="2900" kern="1200">
          <a:solidFill>
            <a:schemeClr val="tx1"/>
          </a:solidFill>
          <a:latin typeface="+mn-lt"/>
          <a:ea typeface="+mn-ea"/>
          <a:cs typeface="+mn-cs"/>
        </a:defRPr>
      </a:lvl8pPr>
      <a:lvl9pPr marL="5551437" indent="-326555" algn="l" defTabSz="1306220" rtl="0" eaLnBrk="1" latinLnBrk="0" hangingPunct="1">
        <a:spcBef>
          <a:spcPct val="20000"/>
        </a:spcBef>
        <a:buFont typeface="Arial" pitchFamily="34" charset="0"/>
        <a:buChar char="•"/>
        <a:defRPr sz="2900" kern="1200">
          <a:solidFill>
            <a:schemeClr val="tx1"/>
          </a:solidFill>
          <a:latin typeface="+mn-lt"/>
          <a:ea typeface="+mn-ea"/>
          <a:cs typeface="+mn-cs"/>
        </a:defRPr>
      </a:lvl9pPr>
    </p:bodyStyle>
    <p:otherStyle>
      <a:defPPr>
        <a:defRPr lang="en-US"/>
      </a:defPPr>
      <a:lvl1pPr marL="0" algn="l" defTabSz="1306220" rtl="0" eaLnBrk="1" latinLnBrk="0" hangingPunct="1">
        <a:defRPr sz="2600" kern="1200">
          <a:solidFill>
            <a:schemeClr val="tx1"/>
          </a:solidFill>
          <a:latin typeface="+mn-lt"/>
          <a:ea typeface="+mn-ea"/>
          <a:cs typeface="+mn-cs"/>
        </a:defRPr>
      </a:lvl1pPr>
      <a:lvl2pPr marL="653110" algn="l" defTabSz="1306220" rtl="0" eaLnBrk="1" latinLnBrk="0" hangingPunct="1">
        <a:defRPr sz="2600" kern="1200">
          <a:solidFill>
            <a:schemeClr val="tx1"/>
          </a:solidFill>
          <a:latin typeface="+mn-lt"/>
          <a:ea typeface="+mn-ea"/>
          <a:cs typeface="+mn-cs"/>
        </a:defRPr>
      </a:lvl2pPr>
      <a:lvl3pPr marL="1306220" algn="l" defTabSz="1306220" rtl="0" eaLnBrk="1" latinLnBrk="0" hangingPunct="1">
        <a:defRPr sz="2600" kern="1200">
          <a:solidFill>
            <a:schemeClr val="tx1"/>
          </a:solidFill>
          <a:latin typeface="+mn-lt"/>
          <a:ea typeface="+mn-ea"/>
          <a:cs typeface="+mn-cs"/>
        </a:defRPr>
      </a:lvl3pPr>
      <a:lvl4pPr marL="1959331" algn="l" defTabSz="1306220" rtl="0" eaLnBrk="1" latinLnBrk="0" hangingPunct="1">
        <a:defRPr sz="2600" kern="1200">
          <a:solidFill>
            <a:schemeClr val="tx1"/>
          </a:solidFill>
          <a:latin typeface="+mn-lt"/>
          <a:ea typeface="+mn-ea"/>
          <a:cs typeface="+mn-cs"/>
        </a:defRPr>
      </a:lvl4pPr>
      <a:lvl5pPr marL="2612441" algn="l" defTabSz="1306220" rtl="0" eaLnBrk="1" latinLnBrk="0" hangingPunct="1">
        <a:defRPr sz="2600" kern="1200">
          <a:solidFill>
            <a:schemeClr val="tx1"/>
          </a:solidFill>
          <a:latin typeface="+mn-lt"/>
          <a:ea typeface="+mn-ea"/>
          <a:cs typeface="+mn-cs"/>
        </a:defRPr>
      </a:lvl5pPr>
      <a:lvl6pPr marL="3265551" algn="l" defTabSz="1306220" rtl="0" eaLnBrk="1" latinLnBrk="0" hangingPunct="1">
        <a:defRPr sz="2600" kern="1200">
          <a:solidFill>
            <a:schemeClr val="tx1"/>
          </a:solidFill>
          <a:latin typeface="+mn-lt"/>
          <a:ea typeface="+mn-ea"/>
          <a:cs typeface="+mn-cs"/>
        </a:defRPr>
      </a:lvl6pPr>
      <a:lvl7pPr marL="3918661" algn="l" defTabSz="1306220" rtl="0" eaLnBrk="1" latinLnBrk="0" hangingPunct="1">
        <a:defRPr sz="2600" kern="1200">
          <a:solidFill>
            <a:schemeClr val="tx1"/>
          </a:solidFill>
          <a:latin typeface="+mn-lt"/>
          <a:ea typeface="+mn-ea"/>
          <a:cs typeface="+mn-cs"/>
        </a:defRPr>
      </a:lvl7pPr>
      <a:lvl8pPr marL="4571771" algn="l" defTabSz="1306220" rtl="0" eaLnBrk="1" latinLnBrk="0" hangingPunct="1">
        <a:defRPr sz="2600" kern="1200">
          <a:solidFill>
            <a:schemeClr val="tx1"/>
          </a:solidFill>
          <a:latin typeface="+mn-lt"/>
          <a:ea typeface="+mn-ea"/>
          <a:cs typeface="+mn-cs"/>
        </a:defRPr>
      </a:lvl8pPr>
      <a:lvl9pPr marL="5224882" algn="l" defTabSz="1306220" rtl="0" eaLnBrk="1" latinLnBrk="0" hangingPunct="1">
        <a:defRPr sz="2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9.xml"/></Relationships>
</file>

<file path=ppt/slides/_rels/slide4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9.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9.xml"/></Relationships>
</file>

<file path=ppt/slides/_rels/slide4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9.xml"/></Relationships>
</file>

<file path=ppt/slides/_rels/slide4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9.xml"/></Relationships>
</file>

<file path=ppt/slides/_rels/slide4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9.xml"/></Relationships>
</file>

<file path=ppt/slides/_rels/slide4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9.xml"/></Relationships>
</file>

<file path=ppt/slides/_rels/slide4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9.xml"/></Relationships>
</file>

<file path=ppt/slides/_rels/slide4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9.xml"/></Relationships>
</file>

<file path=ppt/slides/_rels/slide5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9.xml"/></Relationships>
</file>

<file path=ppt/slides/_rels/slide5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9.xml"/></Relationships>
</file>

<file path=ppt/slides/_rels/slide5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9.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9.xml"/></Relationships>
</file>

<file path=ppt/slides/_rels/slide56.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9.xml"/></Relationships>
</file>

<file path=ppt/slides/_rels/slide57.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9.xml"/></Relationships>
</file>

<file path=ppt/slides/_rels/slide58.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9.xml"/></Relationships>
</file>

<file path=ppt/slides/_rels/slide59.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9.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5852248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760" y="329565"/>
            <a:ext cx="13993706" cy="7019501"/>
          </a:xfrm>
        </p:spPr>
        <p:txBody>
          <a:bodyPr/>
          <a:lstStyle/>
          <a:p>
            <a:r>
              <a:rPr lang="en-US" sz="3200" smtClean="0"/>
              <a:t>Creating </a:t>
            </a:r>
            <a:r>
              <a:rPr lang="en-US" sz="3200" dirty="0"/>
              <a:t>a New AUTOSAR project </a:t>
            </a:r>
            <a:br>
              <a:rPr lang="en-US" sz="3200" dirty="0"/>
            </a:br>
            <a:r>
              <a:rPr lang="en-US" sz="3200" dirty="0"/>
              <a:t> Cut, Copy, Paste, Delete, Undo, Redo options </a:t>
            </a:r>
            <a:br>
              <a:rPr lang="en-US" sz="3200" dirty="0"/>
            </a:br>
            <a:r>
              <a:rPr lang="en-US" sz="3200" dirty="0"/>
              <a:t>Delete of Project, module, container, sub-container, </a:t>
            </a:r>
            <a:r>
              <a:rPr lang="en-US" sz="3200" dirty="0" err="1"/>
              <a:t>ARPackage</a:t>
            </a:r>
            <a:r>
              <a:rPr lang="en-US" sz="3200" dirty="0"/>
              <a:t>, system file </a:t>
            </a:r>
            <a:br>
              <a:rPr lang="en-US" sz="3200" dirty="0"/>
            </a:br>
            <a:r>
              <a:rPr lang="en-US" sz="3200" dirty="0"/>
              <a:t> Clear Validation Errors </a:t>
            </a:r>
            <a:br>
              <a:rPr lang="en-US" sz="3200" dirty="0"/>
            </a:br>
            <a:r>
              <a:rPr lang="en-US" sz="3200" dirty="0"/>
              <a:t>Close Project </a:t>
            </a:r>
            <a:br>
              <a:rPr lang="en-US" sz="3200" dirty="0"/>
            </a:br>
            <a:r>
              <a:rPr lang="en-US" sz="3200" dirty="0"/>
              <a:t>Copy path of Parameter </a:t>
            </a:r>
            <a:br>
              <a:rPr lang="en-US" sz="3200" dirty="0"/>
            </a:br>
            <a:r>
              <a:rPr lang="en-US" sz="3200" dirty="0"/>
              <a:t>Copy Text of Project name, module name , container name, sub –co</a:t>
            </a:r>
            <a:br>
              <a:rPr lang="en-US" sz="3200" dirty="0"/>
            </a:br>
            <a:r>
              <a:rPr lang="en-US" sz="3200" dirty="0" err="1"/>
              <a:t>ntainer</a:t>
            </a:r>
            <a:r>
              <a:rPr lang="en-US" sz="3200" dirty="0"/>
              <a:t> name, </a:t>
            </a:r>
            <a:r>
              <a:rPr lang="en-US" sz="3200" dirty="0" err="1"/>
              <a:t>ARPackage</a:t>
            </a:r>
            <a:r>
              <a:rPr lang="en-US" sz="3200" dirty="0"/>
              <a:t>, System file or any other .</a:t>
            </a:r>
            <a:r>
              <a:rPr lang="en-US" sz="3200" dirty="0" err="1"/>
              <a:t>arxml</a:t>
            </a:r>
            <a:r>
              <a:rPr lang="en-US" sz="3200" dirty="0"/>
              <a:t> file. </a:t>
            </a:r>
            <a:br>
              <a:rPr lang="en-US" sz="3200" dirty="0"/>
            </a:br>
            <a:r>
              <a:rPr lang="en-US" sz="3200" dirty="0"/>
              <a:t>Create Multiple instances in both ECU and System Editors </a:t>
            </a:r>
            <a:br>
              <a:rPr lang="en-US" sz="3200" dirty="0"/>
            </a:br>
            <a:r>
              <a:rPr lang="en-US" sz="3200" dirty="0"/>
              <a:t>Create New System Description file </a:t>
            </a:r>
            <a:br>
              <a:rPr lang="en-US" sz="3200" dirty="0"/>
            </a:br>
            <a:r>
              <a:rPr lang="en-US" sz="3200" dirty="0"/>
              <a:t>Compare ECU Extract Reports </a:t>
            </a:r>
            <a:br>
              <a:rPr lang="en-US" sz="3200" dirty="0"/>
            </a:br>
            <a:r>
              <a:rPr lang="en-US" sz="3200" dirty="0"/>
              <a:t>Compare with Local History </a:t>
            </a:r>
            <a:br>
              <a:rPr lang="en-US" sz="3200" dirty="0"/>
            </a:br>
            <a:r>
              <a:rPr lang="en-US" sz="3200" dirty="0"/>
              <a:t>				</a:t>
            </a:r>
            <a:r>
              <a:rPr lang="en-US" sz="3200" dirty="0" smtClean="0">
                <a:solidFill>
                  <a:srgbClr val="0070C0"/>
                </a:solidFill>
              </a:rPr>
              <a:t>					</a:t>
            </a:r>
            <a:r>
              <a:rPr lang="en-US" dirty="0" err="1" smtClean="0"/>
              <a:t>Cont</a:t>
            </a:r>
            <a:r>
              <a:rPr lang="en-US" dirty="0" smtClean="0"/>
              <a:t>…</a:t>
            </a:r>
            <a:br>
              <a:rPr lang="en-US" dirty="0" smtClean="0"/>
            </a:br>
            <a:r>
              <a:rPr lang="en-US" dirty="0" smtClean="0"/>
              <a:t>	</a:t>
            </a:r>
            <a:br>
              <a:rPr lang="en-US" dirty="0" smtClean="0"/>
            </a:br>
            <a:r>
              <a:rPr lang="en-US" dirty="0"/>
              <a:t/>
            </a:r>
            <a:br>
              <a:rPr lang="en-US" dirty="0"/>
            </a:br>
            <a:r>
              <a:rPr lang="en-US" dirty="0" smtClean="0"/>
              <a:t/>
            </a:r>
            <a:br>
              <a:rPr lang="en-US" dirty="0" smtClean="0"/>
            </a:br>
            <a:r>
              <a:rPr lang="en-US" dirty="0"/>
              <a:t/>
            </a:r>
            <a:br>
              <a:rPr lang="en-US" dirty="0"/>
            </a:br>
            <a:r>
              <a:rPr lang="en-US" dirty="0"/>
              <a:t/>
            </a:r>
            <a:br>
              <a:rPr lang="en-US" dirty="0"/>
            </a:br>
            <a:endParaRPr lang="en-US" dirty="0"/>
          </a:p>
        </p:txBody>
      </p:sp>
      <p:sp>
        <p:nvSpPr>
          <p:cNvPr id="3" name="Date Placeholder 2"/>
          <p:cNvSpPr>
            <a:spLocks noGrp="1"/>
          </p:cNvSpPr>
          <p:nvPr>
            <p:ph type="dt" sz="half" idx="10"/>
          </p:nvPr>
        </p:nvSpPr>
        <p:spPr/>
        <p:txBody>
          <a:bodyPr/>
          <a:lstStyle/>
          <a:p>
            <a:fld id="{2AAA71ED-8F0A-4F74-A503-A1718E888FF0}" type="datetime1">
              <a:rPr lang="en-US" smtClean="0"/>
              <a:pPr/>
              <a:t>12/29/2015</a:t>
            </a:fld>
            <a:endParaRPr lang="en-US" dirty="0"/>
          </a:p>
        </p:txBody>
      </p:sp>
      <p:sp>
        <p:nvSpPr>
          <p:cNvPr id="4" name="Slide Number Placeholder 3"/>
          <p:cNvSpPr>
            <a:spLocks noGrp="1"/>
          </p:cNvSpPr>
          <p:nvPr>
            <p:ph type="sldNum" sz="quarter" idx="12"/>
          </p:nvPr>
        </p:nvSpPr>
        <p:spPr/>
        <p:txBody>
          <a:bodyPr/>
          <a:lstStyle/>
          <a:p>
            <a:fld id="{19A725F3-83D0-4529-A15C-9D644B8C51E0}" type="slidenum">
              <a:rPr lang="en-US" smtClean="0"/>
              <a:pPr/>
              <a:t>10</a:t>
            </a:fld>
            <a:endParaRPr lang="en-US"/>
          </a:p>
        </p:txBody>
      </p:sp>
    </p:spTree>
    <p:extLst>
      <p:ext uri="{BB962C8B-B14F-4D97-AF65-F5344CB8AC3E}">
        <p14:creationId xmlns:p14="http://schemas.microsoft.com/office/powerpoint/2010/main" val="339036833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760" y="329566"/>
            <a:ext cx="13258800" cy="7290434"/>
          </a:xfrm>
        </p:spPr>
        <p:txBody>
          <a:bodyPr/>
          <a:lstStyle/>
          <a:p>
            <a:r>
              <a:rPr lang="en-US" dirty="0" smtClean="0"/>
              <a:t> </a:t>
            </a:r>
            <a:r>
              <a:rPr lang="en-US" dirty="0"/>
              <a:t>Configure common Value for all the instances </a:t>
            </a:r>
            <a:r>
              <a:rPr lang="en-US" dirty="0" smtClean="0"/>
              <a:t/>
            </a:r>
            <a:br>
              <a:rPr lang="en-US" dirty="0" smtClean="0"/>
            </a:br>
            <a:r>
              <a:rPr lang="en-US" dirty="0" smtClean="0"/>
              <a:t>Configuring </a:t>
            </a:r>
            <a:r>
              <a:rPr lang="en-US" dirty="0"/>
              <a:t>a reference </a:t>
            </a:r>
            <a:r>
              <a:rPr lang="en-US" dirty="0" smtClean="0"/>
              <a:t/>
            </a:r>
            <a:br>
              <a:rPr lang="en-US" dirty="0" smtClean="0"/>
            </a:br>
            <a:r>
              <a:rPr lang="en-US" dirty="0" smtClean="0"/>
              <a:t> E2E </a:t>
            </a:r>
            <a:r>
              <a:rPr lang="en-US" dirty="0"/>
              <a:t>Protection Configuration </a:t>
            </a:r>
            <a:r>
              <a:rPr lang="en-US" dirty="0" smtClean="0"/>
              <a:t/>
            </a:r>
            <a:br>
              <a:rPr lang="en-US" dirty="0" smtClean="0"/>
            </a:br>
            <a:r>
              <a:rPr lang="en-US" dirty="0" smtClean="0"/>
              <a:t> </a:t>
            </a:r>
            <a:r>
              <a:rPr lang="en-US" dirty="0"/>
              <a:t>ECU Configuration Report for CAN, LIN and </a:t>
            </a:r>
            <a:r>
              <a:rPr lang="en-US" dirty="0" err="1"/>
              <a:t>Flexray</a:t>
            </a:r>
            <a:r>
              <a:rPr lang="en-US" dirty="0"/>
              <a:t> </a:t>
            </a:r>
            <a:br>
              <a:rPr lang="en-US" dirty="0"/>
            </a:br>
            <a:r>
              <a:rPr lang="fr-FR" dirty="0"/>
              <a:t> ECU Description File Compare</a:t>
            </a:r>
            <a:br>
              <a:rPr lang="fr-FR" dirty="0"/>
            </a:br>
            <a:r>
              <a:rPr lang="en-US" dirty="0"/>
              <a:t>Comparison of any two .</a:t>
            </a:r>
            <a:r>
              <a:rPr lang="en-US" dirty="0" err="1"/>
              <a:t>arxml</a:t>
            </a:r>
            <a:r>
              <a:rPr lang="en-US" dirty="0"/>
              <a:t> files (</a:t>
            </a:r>
            <a:r>
              <a:rPr lang="en-US" dirty="0" err="1"/>
              <a:t>CompareWithEachOther</a:t>
            </a:r>
            <a:r>
              <a:rPr lang="en-US" dirty="0"/>
              <a:t>) </a:t>
            </a:r>
            <a:br>
              <a:rPr lang="en-US" dirty="0"/>
            </a:br>
            <a:r>
              <a:rPr lang="en-US" dirty="0"/>
              <a:t> Configuration of the parameters</a:t>
            </a:r>
            <a:r>
              <a:rPr lang="fr-FR" dirty="0"/>
              <a:t>  </a:t>
            </a:r>
            <a:br>
              <a:rPr lang="fr-FR" dirty="0"/>
            </a:br>
            <a:r>
              <a:rPr lang="en-US" dirty="0"/>
              <a:t>ECU Extract Report </a:t>
            </a:r>
            <a:br>
              <a:rPr lang="en-US" dirty="0"/>
            </a:br>
            <a:r>
              <a:rPr lang="en-US" dirty="0"/>
              <a:t>Edit Default Value </a:t>
            </a:r>
            <a:br>
              <a:rPr lang="en-US" dirty="0"/>
            </a:br>
            <a:r>
              <a:rPr lang="en-US" dirty="0"/>
              <a:t>Exit the workspace </a:t>
            </a:r>
            <a:br>
              <a:rPr lang="en-US" dirty="0"/>
            </a:br>
            <a:r>
              <a:rPr lang="en-US" dirty="0"/>
              <a:t>Expand and Collapse </a:t>
            </a:r>
            <a:br>
              <a:rPr lang="en-US" dirty="0"/>
            </a:br>
            <a:r>
              <a:rPr lang="en-US" dirty="0"/>
              <a:t>Export of BSWMD file </a:t>
            </a:r>
            <a:br>
              <a:rPr lang="en-US" dirty="0"/>
            </a:br>
            <a:r>
              <a:rPr lang="en-US" dirty="0" smtClean="0"/>
              <a:t>Export </a:t>
            </a:r>
            <a:r>
              <a:rPr lang="en-US" dirty="0"/>
              <a:t>of the project into local system </a:t>
            </a:r>
            <a:br>
              <a:rPr lang="en-US" dirty="0"/>
            </a:br>
            <a:r>
              <a:rPr lang="fr-FR" dirty="0" smtClean="0"/>
              <a:t>                                                  		</a:t>
            </a:r>
            <a:r>
              <a:rPr lang="fr-FR" dirty="0"/>
              <a:t>	</a:t>
            </a:r>
            <a:r>
              <a:rPr lang="fr-FR" dirty="0" smtClean="0"/>
              <a:t>	 </a:t>
            </a:r>
            <a:r>
              <a:rPr lang="fr-FR" dirty="0" err="1" smtClean="0"/>
              <a:t>Cont</a:t>
            </a:r>
            <a:r>
              <a:rPr lang="fr-FR" dirty="0" smtClean="0"/>
              <a:t>…</a:t>
            </a:r>
            <a:br>
              <a:rPr lang="fr-FR" dirty="0" smtClean="0"/>
            </a:br>
            <a:r>
              <a:rPr lang="en-US" dirty="0"/>
              <a:t/>
            </a:r>
            <a:br>
              <a:rPr lang="en-US" dirty="0"/>
            </a:br>
            <a:endParaRPr lang="en-US" dirty="0"/>
          </a:p>
        </p:txBody>
      </p:sp>
      <p:sp>
        <p:nvSpPr>
          <p:cNvPr id="3" name="Date Placeholder 2"/>
          <p:cNvSpPr>
            <a:spLocks noGrp="1"/>
          </p:cNvSpPr>
          <p:nvPr>
            <p:ph type="dt" sz="half" idx="10"/>
          </p:nvPr>
        </p:nvSpPr>
        <p:spPr/>
        <p:txBody>
          <a:bodyPr/>
          <a:lstStyle/>
          <a:p>
            <a:fld id="{2AAA71ED-8F0A-4F74-A503-A1718E888FF0}" type="datetime1">
              <a:rPr lang="en-US" smtClean="0"/>
              <a:pPr/>
              <a:t>12/29/2015</a:t>
            </a:fld>
            <a:endParaRPr lang="en-US" dirty="0"/>
          </a:p>
        </p:txBody>
      </p:sp>
      <p:sp>
        <p:nvSpPr>
          <p:cNvPr id="4" name="Slide Number Placeholder 3"/>
          <p:cNvSpPr>
            <a:spLocks noGrp="1"/>
          </p:cNvSpPr>
          <p:nvPr>
            <p:ph type="sldNum" sz="quarter" idx="12"/>
          </p:nvPr>
        </p:nvSpPr>
        <p:spPr/>
        <p:txBody>
          <a:bodyPr/>
          <a:lstStyle/>
          <a:p>
            <a:fld id="{19A725F3-83D0-4529-A15C-9D644B8C51E0}" type="slidenum">
              <a:rPr lang="en-US" smtClean="0"/>
              <a:pPr/>
              <a:t>11</a:t>
            </a:fld>
            <a:endParaRPr lang="en-US"/>
          </a:p>
        </p:txBody>
      </p:sp>
    </p:spTree>
    <p:extLst>
      <p:ext uri="{BB962C8B-B14F-4D97-AF65-F5344CB8AC3E}">
        <p14:creationId xmlns:p14="http://schemas.microsoft.com/office/powerpoint/2010/main" val="13806059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760" y="329565"/>
            <a:ext cx="13258800" cy="7171902"/>
          </a:xfrm>
        </p:spPr>
        <p:txBody>
          <a:bodyPr/>
          <a:lstStyle/>
          <a:p>
            <a:r>
              <a:rPr lang="en-US" dirty="0" smtClean="0"/>
              <a:t>Generate </a:t>
            </a:r>
            <a:r>
              <a:rPr lang="en-US" dirty="0"/>
              <a:t>Summary and Detailed report of Module or </a:t>
            </a:r>
            <a:r>
              <a:rPr lang="en-US" dirty="0" err="1"/>
              <a:t>ARPackage</a:t>
            </a:r>
            <a:r>
              <a:rPr lang="en-US" dirty="0"/>
              <a:t> of ECU </a:t>
            </a:r>
            <a:r>
              <a:rPr lang="en-US" dirty="0" smtClean="0"/>
              <a:t/>
            </a:r>
            <a:br>
              <a:rPr lang="en-US" dirty="0" smtClean="0"/>
            </a:br>
            <a:r>
              <a:rPr lang="en-US" dirty="0" smtClean="0"/>
              <a:t>Global </a:t>
            </a:r>
            <a:r>
              <a:rPr lang="en-US" dirty="0"/>
              <a:t>update of the parameter </a:t>
            </a:r>
            <a:r>
              <a:rPr lang="en-US" dirty="0" smtClean="0"/>
              <a:t/>
            </a:r>
            <a:br>
              <a:rPr lang="en-US" dirty="0" smtClean="0"/>
            </a:br>
            <a:r>
              <a:rPr lang="en-US" dirty="0" smtClean="0"/>
              <a:t>Harmonization </a:t>
            </a:r>
            <a:r>
              <a:rPr lang="en-US" dirty="0"/>
              <a:t>of the all the stacks with respect to their input file(s) </a:t>
            </a:r>
            <a:r>
              <a:rPr lang="en-US" dirty="0" smtClean="0"/>
              <a:t/>
            </a:r>
            <a:br>
              <a:rPr lang="en-US" dirty="0" smtClean="0"/>
            </a:br>
            <a:r>
              <a:rPr lang="en-US" dirty="0" smtClean="0"/>
              <a:t>Help </a:t>
            </a:r>
            <a:r>
              <a:rPr lang="en-US" dirty="0"/>
              <a:t>Contents </a:t>
            </a:r>
            <a:r>
              <a:rPr lang="en-US" dirty="0" smtClean="0"/>
              <a:t/>
            </a:r>
            <a:br>
              <a:rPr lang="en-US" dirty="0" smtClean="0"/>
            </a:br>
            <a:r>
              <a:rPr lang="en-US" dirty="0" smtClean="0"/>
              <a:t>Hex </a:t>
            </a:r>
            <a:r>
              <a:rPr lang="en-US" dirty="0"/>
              <a:t>Conversion, Decimal Conversion </a:t>
            </a:r>
            <a:r>
              <a:rPr lang="en-US" dirty="0" smtClean="0"/>
              <a:t/>
            </a:r>
            <a:br>
              <a:rPr lang="en-US" dirty="0" smtClean="0"/>
            </a:br>
            <a:r>
              <a:rPr lang="en-US" dirty="0" smtClean="0"/>
              <a:t>Import </a:t>
            </a:r>
            <a:r>
              <a:rPr lang="en-US" dirty="0"/>
              <a:t>of BSWMD file </a:t>
            </a:r>
            <a:r>
              <a:rPr lang="en-US" dirty="0" smtClean="0"/>
              <a:t/>
            </a:r>
            <a:br>
              <a:rPr lang="en-US" dirty="0" smtClean="0"/>
            </a:br>
            <a:r>
              <a:rPr lang="en-US" dirty="0" smtClean="0"/>
              <a:t>Import </a:t>
            </a:r>
            <a:r>
              <a:rPr lang="en-US" dirty="0"/>
              <a:t>of Custom PDF </a:t>
            </a:r>
            <a:r>
              <a:rPr lang="en-US" dirty="0" smtClean="0"/>
              <a:t/>
            </a:r>
            <a:br>
              <a:rPr lang="en-US" dirty="0" smtClean="0"/>
            </a:br>
            <a:r>
              <a:rPr lang="en-US" dirty="0" smtClean="0"/>
              <a:t>Import </a:t>
            </a:r>
            <a:r>
              <a:rPr lang="en-US" dirty="0"/>
              <a:t>of DBC </a:t>
            </a:r>
            <a:r>
              <a:rPr lang="en-US" dirty="0" smtClean="0"/>
              <a:t/>
            </a:r>
            <a:br>
              <a:rPr lang="en-US" dirty="0" smtClean="0"/>
            </a:br>
            <a:r>
              <a:rPr lang="en-US" dirty="0" smtClean="0"/>
              <a:t>Import </a:t>
            </a:r>
            <a:r>
              <a:rPr lang="en-US" dirty="0"/>
              <a:t>of FIBEX </a:t>
            </a:r>
            <a:r>
              <a:rPr lang="en-US" dirty="0" smtClean="0"/>
              <a:t/>
            </a:r>
            <a:br>
              <a:rPr lang="en-US" dirty="0" smtClean="0"/>
            </a:br>
            <a:r>
              <a:rPr lang="en-US" dirty="0" smtClean="0"/>
              <a:t>Import </a:t>
            </a:r>
            <a:r>
              <a:rPr lang="en-US" dirty="0"/>
              <a:t>of LDF </a:t>
            </a:r>
            <a:r>
              <a:rPr lang="en-US" dirty="0" smtClean="0"/>
              <a:t/>
            </a:r>
            <a:br>
              <a:rPr lang="en-US" dirty="0" smtClean="0"/>
            </a:br>
            <a:r>
              <a:rPr lang="en-US" dirty="0" smtClean="0"/>
              <a:t>Import </a:t>
            </a:r>
            <a:r>
              <a:rPr lang="en-US" dirty="0"/>
              <a:t>of multiple files </a:t>
            </a:r>
            <a:r>
              <a:rPr lang="en-US" dirty="0" smtClean="0"/>
              <a:t/>
            </a:r>
            <a:br>
              <a:rPr lang="en-US" dirty="0" smtClean="0"/>
            </a:br>
            <a:r>
              <a:rPr lang="en-US" dirty="0" smtClean="0"/>
              <a:t>Import </a:t>
            </a:r>
            <a:r>
              <a:rPr lang="en-US" dirty="0"/>
              <a:t>of ODX </a:t>
            </a:r>
            <a:r>
              <a:rPr lang="en-US" dirty="0" smtClean="0"/>
              <a:t/>
            </a:r>
            <a:br>
              <a:rPr lang="en-US" dirty="0" smtClean="0"/>
            </a:br>
            <a:r>
              <a:rPr lang="en-US" dirty="0" smtClean="0"/>
              <a:t>Import </a:t>
            </a:r>
            <a:r>
              <a:rPr lang="en-US" dirty="0"/>
              <a:t>of Software file </a:t>
            </a:r>
            <a:r>
              <a:rPr lang="en-US" dirty="0" smtClean="0"/>
              <a:t>                                                               Cont..</a:t>
            </a:r>
            <a:endParaRPr lang="en-US" dirty="0"/>
          </a:p>
        </p:txBody>
      </p:sp>
      <p:sp>
        <p:nvSpPr>
          <p:cNvPr id="3" name="Date Placeholder 2"/>
          <p:cNvSpPr>
            <a:spLocks noGrp="1"/>
          </p:cNvSpPr>
          <p:nvPr>
            <p:ph type="dt" sz="half" idx="10"/>
          </p:nvPr>
        </p:nvSpPr>
        <p:spPr/>
        <p:txBody>
          <a:bodyPr/>
          <a:lstStyle/>
          <a:p>
            <a:fld id="{2AAA71ED-8F0A-4F74-A503-A1718E888FF0}" type="datetime1">
              <a:rPr lang="en-US" smtClean="0"/>
              <a:pPr/>
              <a:t>12/29/2015</a:t>
            </a:fld>
            <a:endParaRPr lang="en-US" dirty="0"/>
          </a:p>
        </p:txBody>
      </p:sp>
      <p:sp>
        <p:nvSpPr>
          <p:cNvPr id="4" name="Slide Number Placeholder 3"/>
          <p:cNvSpPr>
            <a:spLocks noGrp="1"/>
          </p:cNvSpPr>
          <p:nvPr>
            <p:ph type="sldNum" sz="quarter" idx="12"/>
          </p:nvPr>
        </p:nvSpPr>
        <p:spPr/>
        <p:txBody>
          <a:bodyPr/>
          <a:lstStyle/>
          <a:p>
            <a:fld id="{19A725F3-83D0-4529-A15C-9D644B8C51E0}" type="slidenum">
              <a:rPr lang="en-US" smtClean="0"/>
              <a:pPr/>
              <a:t>12</a:t>
            </a:fld>
            <a:endParaRPr lang="en-US"/>
          </a:p>
        </p:txBody>
      </p:sp>
    </p:spTree>
    <p:extLst>
      <p:ext uri="{BB962C8B-B14F-4D97-AF65-F5344CB8AC3E}">
        <p14:creationId xmlns:p14="http://schemas.microsoft.com/office/powerpoint/2010/main" val="412445763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760" y="329566"/>
            <a:ext cx="13258800" cy="7188834"/>
          </a:xfrm>
        </p:spPr>
        <p:txBody>
          <a:bodyPr/>
          <a:lstStyle/>
          <a:p>
            <a:r>
              <a:rPr lang="en-US" dirty="0" smtClean="0"/>
              <a:t>Import </a:t>
            </a:r>
            <a:r>
              <a:rPr lang="en-US" dirty="0"/>
              <a:t>of System </a:t>
            </a:r>
            <a:r>
              <a:rPr lang="en-US" dirty="0" smtClean="0"/>
              <a:t>file</a:t>
            </a:r>
            <a:br>
              <a:rPr lang="en-US" dirty="0" smtClean="0"/>
            </a:br>
            <a:r>
              <a:rPr lang="en-US" dirty="0" smtClean="0"/>
              <a:t>Insert </a:t>
            </a:r>
            <a:r>
              <a:rPr lang="en-US" dirty="0"/>
              <a:t>Copy of Container, Sub-Container in ECU configuration and System Configuration editor's </a:t>
            </a:r>
            <a:r>
              <a:rPr lang="en-US" dirty="0" smtClean="0"/>
              <a:t/>
            </a:r>
            <a:br>
              <a:rPr lang="en-US" dirty="0" smtClean="0"/>
            </a:br>
            <a:r>
              <a:rPr lang="en-US" dirty="0" smtClean="0"/>
              <a:t>Memory </a:t>
            </a:r>
            <a:r>
              <a:rPr lang="en-US" dirty="0"/>
              <a:t>Stack Configuration </a:t>
            </a:r>
            <a:r>
              <a:rPr lang="en-US" dirty="0" smtClean="0"/>
              <a:t/>
            </a:r>
            <a:br>
              <a:rPr lang="en-US" dirty="0" smtClean="0"/>
            </a:br>
            <a:r>
              <a:rPr lang="en-US" dirty="0" smtClean="0"/>
              <a:t>Open </a:t>
            </a:r>
            <a:r>
              <a:rPr lang="en-US" dirty="0"/>
              <a:t>existing project into workspace </a:t>
            </a:r>
            <a:r>
              <a:rPr lang="en-US" dirty="0" smtClean="0"/>
              <a:t/>
            </a:r>
            <a:br>
              <a:rPr lang="en-US" dirty="0" smtClean="0"/>
            </a:br>
            <a:r>
              <a:rPr lang="en-US" dirty="0" smtClean="0"/>
              <a:t>Open </a:t>
            </a:r>
            <a:r>
              <a:rPr lang="en-US" dirty="0"/>
              <a:t>with Text Editor </a:t>
            </a:r>
            <a:r>
              <a:rPr lang="en-US" dirty="0" smtClean="0"/>
              <a:t/>
            </a:r>
            <a:br>
              <a:rPr lang="en-US" dirty="0" smtClean="0"/>
            </a:br>
            <a:r>
              <a:rPr lang="en-US" dirty="0" smtClean="0"/>
              <a:t>Regenerate </a:t>
            </a:r>
            <a:r>
              <a:rPr lang="en-US" dirty="0"/>
              <a:t>Handle id(s) </a:t>
            </a:r>
            <a:r>
              <a:rPr lang="en-US" dirty="0" smtClean="0"/>
              <a:t/>
            </a:r>
            <a:br>
              <a:rPr lang="en-US" dirty="0" smtClean="0"/>
            </a:br>
            <a:r>
              <a:rPr lang="en-US" dirty="0" smtClean="0"/>
              <a:t>Refreshing </a:t>
            </a:r>
            <a:r>
              <a:rPr lang="en-US" dirty="0"/>
              <a:t>of Project or workspace </a:t>
            </a:r>
            <a:r>
              <a:rPr lang="en-US" dirty="0" smtClean="0"/>
              <a:t/>
            </a:r>
            <a:br>
              <a:rPr lang="en-US" dirty="0" smtClean="0"/>
            </a:br>
            <a:r>
              <a:rPr lang="en-US" dirty="0" smtClean="0"/>
              <a:t>RTE </a:t>
            </a:r>
            <a:r>
              <a:rPr lang="en-US" dirty="0" err="1"/>
              <a:t>ExclusiveAreaMech</a:t>
            </a:r>
            <a:r>
              <a:rPr lang="en-US" dirty="0"/>
              <a:t> Automation </a:t>
            </a:r>
            <a:r>
              <a:rPr lang="en-US" dirty="0" smtClean="0"/>
              <a:t/>
            </a:r>
            <a:br>
              <a:rPr lang="en-US" dirty="0" smtClean="0"/>
            </a:br>
            <a:r>
              <a:rPr lang="en-US" dirty="0" smtClean="0"/>
              <a:t>RTE </a:t>
            </a:r>
            <a:r>
              <a:rPr lang="en-US" dirty="0"/>
              <a:t>Mapping </a:t>
            </a:r>
            <a:r>
              <a:rPr lang="en-US" dirty="0" smtClean="0"/>
              <a:t/>
            </a:r>
            <a:br>
              <a:rPr lang="en-US" dirty="0" smtClean="0"/>
            </a:br>
            <a:r>
              <a:rPr lang="en-US" dirty="0" smtClean="0"/>
              <a:t>Runnable </a:t>
            </a:r>
            <a:r>
              <a:rPr lang="en-US" dirty="0"/>
              <a:t>to Task mapping </a:t>
            </a:r>
            <a:r>
              <a:rPr lang="en-US" dirty="0" smtClean="0"/>
              <a:t/>
            </a:r>
            <a:br>
              <a:rPr lang="en-US" dirty="0" smtClean="0"/>
            </a:br>
            <a:r>
              <a:rPr lang="en-US" dirty="0" smtClean="0"/>
              <a:t>Runtime </a:t>
            </a:r>
            <a:r>
              <a:rPr lang="en-US" dirty="0"/>
              <a:t>Validation </a:t>
            </a:r>
            <a:r>
              <a:rPr lang="en-US" dirty="0" smtClean="0"/>
              <a:t/>
            </a:r>
            <a:br>
              <a:rPr lang="en-US" dirty="0" smtClean="0"/>
            </a:br>
            <a:r>
              <a:rPr lang="en-US" dirty="0" smtClean="0"/>
              <a:t>Save  and Save all</a:t>
            </a:r>
            <a:br>
              <a:rPr lang="en-US" dirty="0" smtClean="0"/>
            </a:br>
            <a:r>
              <a:rPr lang="en-US" dirty="0" smtClean="0"/>
              <a:t>Search </a:t>
            </a:r>
            <a:r>
              <a:rPr lang="en-US" dirty="0"/>
              <a:t>and </a:t>
            </a:r>
            <a:r>
              <a:rPr lang="en-US" dirty="0" smtClean="0"/>
              <a:t>Replace						</a:t>
            </a:r>
            <a:r>
              <a:rPr lang="en-US" dirty="0" err="1" smtClean="0"/>
              <a:t>Cont</a:t>
            </a:r>
            <a:r>
              <a:rPr lang="en-US" dirty="0" smtClean="0"/>
              <a:t>….. 								</a:t>
            </a:r>
            <a:r>
              <a:rPr lang="en-US" dirty="0"/>
              <a:t/>
            </a:r>
            <a:br>
              <a:rPr lang="en-US" dirty="0"/>
            </a:br>
            <a:endParaRPr lang="en-US" dirty="0"/>
          </a:p>
        </p:txBody>
      </p:sp>
      <p:sp>
        <p:nvSpPr>
          <p:cNvPr id="3" name="Date Placeholder 2"/>
          <p:cNvSpPr>
            <a:spLocks noGrp="1"/>
          </p:cNvSpPr>
          <p:nvPr>
            <p:ph type="dt" sz="half" idx="10"/>
          </p:nvPr>
        </p:nvSpPr>
        <p:spPr/>
        <p:txBody>
          <a:bodyPr/>
          <a:lstStyle/>
          <a:p>
            <a:fld id="{2AAA71ED-8F0A-4F74-A503-A1718E888FF0}" type="datetime1">
              <a:rPr lang="en-US" smtClean="0"/>
              <a:pPr/>
              <a:t>12/29/2015</a:t>
            </a:fld>
            <a:endParaRPr lang="en-US" dirty="0"/>
          </a:p>
        </p:txBody>
      </p:sp>
      <p:sp>
        <p:nvSpPr>
          <p:cNvPr id="4" name="Slide Number Placeholder 3"/>
          <p:cNvSpPr>
            <a:spLocks noGrp="1"/>
          </p:cNvSpPr>
          <p:nvPr>
            <p:ph type="sldNum" sz="quarter" idx="12"/>
          </p:nvPr>
        </p:nvSpPr>
        <p:spPr/>
        <p:txBody>
          <a:bodyPr/>
          <a:lstStyle/>
          <a:p>
            <a:fld id="{19A725F3-83D0-4529-A15C-9D644B8C51E0}" type="slidenum">
              <a:rPr lang="en-US" smtClean="0"/>
              <a:pPr/>
              <a:t>13</a:t>
            </a:fld>
            <a:endParaRPr lang="en-US"/>
          </a:p>
        </p:txBody>
      </p:sp>
    </p:spTree>
    <p:extLst>
      <p:ext uri="{BB962C8B-B14F-4D97-AF65-F5344CB8AC3E}">
        <p14:creationId xmlns:p14="http://schemas.microsoft.com/office/powerpoint/2010/main" val="368920024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760" y="329565"/>
            <a:ext cx="13258800" cy="7070301"/>
          </a:xfrm>
        </p:spPr>
        <p:txBody>
          <a:bodyPr/>
          <a:lstStyle/>
          <a:p>
            <a:r>
              <a:rPr lang="en-US" dirty="0" err="1" smtClean="0"/>
              <a:t>Flexray</a:t>
            </a:r>
            <a:r>
              <a:rPr lang="en-US" dirty="0" smtClean="0"/>
              <a:t> </a:t>
            </a:r>
            <a:r>
              <a:rPr lang="en-US" dirty="0" err="1"/>
              <a:t>Joblist</a:t>
            </a:r>
            <a:r>
              <a:rPr lang="en-US" dirty="0"/>
              <a:t> editor </a:t>
            </a:r>
            <a:r>
              <a:rPr lang="en-US" dirty="0" smtClean="0"/>
              <a:t/>
            </a:r>
            <a:br>
              <a:rPr lang="en-US" dirty="0" smtClean="0"/>
            </a:br>
            <a:r>
              <a:rPr lang="en-US" dirty="0" smtClean="0"/>
              <a:t>Generate </a:t>
            </a:r>
            <a:r>
              <a:rPr lang="en-US" dirty="0"/>
              <a:t>Description file (Module wise and Stack wise) </a:t>
            </a:r>
            <a:r>
              <a:rPr lang="en-US" dirty="0" smtClean="0"/>
              <a:t/>
            </a:r>
            <a:br>
              <a:rPr lang="en-US" dirty="0" smtClean="0"/>
            </a:br>
            <a:r>
              <a:rPr lang="en-US" dirty="0" smtClean="0"/>
              <a:t>Generate </a:t>
            </a:r>
            <a:r>
              <a:rPr lang="en-US" dirty="0"/>
              <a:t>ECU Extract </a:t>
            </a:r>
            <a:r>
              <a:rPr lang="en-US" dirty="0" smtClean="0"/>
              <a:t/>
            </a:r>
            <a:br>
              <a:rPr lang="en-US" dirty="0" smtClean="0"/>
            </a:br>
            <a:r>
              <a:rPr lang="en-US" dirty="0" smtClean="0"/>
              <a:t>Generate </a:t>
            </a:r>
            <a:r>
              <a:rPr lang="en-US" dirty="0"/>
              <a:t>report of the System file </a:t>
            </a:r>
            <a:r>
              <a:rPr lang="en-US" dirty="0" smtClean="0"/>
              <a:t/>
            </a:r>
            <a:br>
              <a:rPr lang="en-US" dirty="0" smtClean="0"/>
            </a:br>
            <a:r>
              <a:rPr lang="en-US" dirty="0" smtClean="0"/>
              <a:t>Generate </a:t>
            </a:r>
            <a:r>
              <a:rPr lang="en-US" dirty="0"/>
              <a:t>Source and Header files </a:t>
            </a:r>
            <a:r>
              <a:rPr lang="en-US" dirty="0" smtClean="0"/>
              <a:t>      </a:t>
            </a:r>
            <a:br>
              <a:rPr lang="en-US" dirty="0" smtClean="0"/>
            </a:br>
            <a:r>
              <a:rPr lang="en-US" dirty="0"/>
              <a:t>Version Details </a:t>
            </a:r>
            <a:br>
              <a:rPr lang="en-US" dirty="0"/>
            </a:br>
            <a:r>
              <a:rPr lang="en-US" dirty="0"/>
              <a:t>Switch Workspace </a:t>
            </a:r>
            <a:br>
              <a:rPr lang="en-US" dirty="0"/>
            </a:br>
            <a:r>
              <a:rPr lang="en-US" dirty="0"/>
              <a:t>Sharing a project(s) into SVN</a:t>
            </a:r>
            <a:br>
              <a:rPr lang="en-US" dirty="0"/>
            </a:br>
            <a:r>
              <a:rPr lang="en-US" sz="3600" dirty="0">
                <a:solidFill>
                  <a:srgbClr val="0070C0"/>
                </a:solidFill>
              </a:rPr>
              <a:t>Can Hardware Object Mapping</a:t>
            </a:r>
            <a:r>
              <a:rPr lang="en-US" dirty="0"/>
              <a:t> </a:t>
            </a:r>
            <a:br>
              <a:rPr lang="en-US" dirty="0"/>
            </a:br>
            <a:r>
              <a:rPr lang="en-US" dirty="0" smtClean="0"/>
              <a:t>                                      	</a:t>
            </a: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endParaRPr lang="en-US" dirty="0"/>
          </a:p>
        </p:txBody>
      </p:sp>
      <p:sp>
        <p:nvSpPr>
          <p:cNvPr id="3" name="Date Placeholder 2"/>
          <p:cNvSpPr>
            <a:spLocks noGrp="1"/>
          </p:cNvSpPr>
          <p:nvPr>
            <p:ph type="dt" sz="half" idx="10"/>
          </p:nvPr>
        </p:nvSpPr>
        <p:spPr/>
        <p:txBody>
          <a:bodyPr/>
          <a:lstStyle/>
          <a:p>
            <a:fld id="{2AAA71ED-8F0A-4F74-A503-A1718E888FF0}" type="datetime1">
              <a:rPr lang="en-US" smtClean="0"/>
              <a:pPr/>
              <a:t>12/29/2015</a:t>
            </a:fld>
            <a:endParaRPr lang="en-US" dirty="0"/>
          </a:p>
        </p:txBody>
      </p:sp>
      <p:sp>
        <p:nvSpPr>
          <p:cNvPr id="4" name="Slide Number Placeholder 3"/>
          <p:cNvSpPr>
            <a:spLocks noGrp="1"/>
          </p:cNvSpPr>
          <p:nvPr>
            <p:ph type="sldNum" sz="quarter" idx="12"/>
          </p:nvPr>
        </p:nvSpPr>
        <p:spPr/>
        <p:txBody>
          <a:bodyPr/>
          <a:lstStyle/>
          <a:p>
            <a:fld id="{19A725F3-83D0-4529-A15C-9D644B8C51E0}" type="slidenum">
              <a:rPr lang="en-US" smtClean="0"/>
              <a:pPr/>
              <a:t>14</a:t>
            </a:fld>
            <a:endParaRPr lang="en-US"/>
          </a:p>
        </p:txBody>
      </p:sp>
    </p:spTree>
    <p:extLst>
      <p:ext uri="{BB962C8B-B14F-4D97-AF65-F5344CB8AC3E}">
        <p14:creationId xmlns:p14="http://schemas.microsoft.com/office/powerpoint/2010/main" val="247821272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AA71ED-8F0A-4F74-A503-A1718E888FF0}" type="datetime1">
              <a:rPr lang="en-US" smtClean="0"/>
              <a:pPr/>
              <a:t>12/29/2015</a:t>
            </a:fld>
            <a:endParaRPr lang="en-US" dirty="0"/>
          </a:p>
        </p:txBody>
      </p:sp>
      <p:sp>
        <p:nvSpPr>
          <p:cNvPr id="3" name="Slide Number Placeholder 2"/>
          <p:cNvSpPr>
            <a:spLocks noGrp="1"/>
          </p:cNvSpPr>
          <p:nvPr>
            <p:ph type="sldNum" sz="quarter" idx="12"/>
          </p:nvPr>
        </p:nvSpPr>
        <p:spPr/>
        <p:txBody>
          <a:bodyPr/>
          <a:lstStyle/>
          <a:p>
            <a:fld id="{19A725F3-83D0-4529-A15C-9D644B8C51E0}" type="slidenum">
              <a:rPr lang="en-US" smtClean="0"/>
              <a:pPr/>
              <a:t>15</a:t>
            </a:fld>
            <a:endParaRPr lang="en-US"/>
          </a:p>
        </p:txBody>
      </p:sp>
      <p:sp>
        <p:nvSpPr>
          <p:cNvPr id="4" name="Rectangle 3"/>
          <p:cNvSpPr/>
          <p:nvPr/>
        </p:nvSpPr>
        <p:spPr>
          <a:xfrm>
            <a:off x="2675467" y="1676400"/>
            <a:ext cx="8619066" cy="29633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Can_HW_Object_Mapping</a:t>
            </a:r>
            <a:endParaRPr lang="en-US" dirty="0"/>
          </a:p>
        </p:txBody>
      </p:sp>
    </p:spTree>
    <p:extLst>
      <p:ext uri="{BB962C8B-B14F-4D97-AF65-F5344CB8AC3E}">
        <p14:creationId xmlns:p14="http://schemas.microsoft.com/office/powerpoint/2010/main" val="363109104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AA71ED-8F0A-4F74-A503-A1718E888FF0}" type="datetime1">
              <a:rPr lang="en-US" smtClean="0"/>
              <a:pPr/>
              <a:t>12/29/2015</a:t>
            </a:fld>
            <a:endParaRPr lang="en-US" dirty="0"/>
          </a:p>
        </p:txBody>
      </p:sp>
      <p:sp>
        <p:nvSpPr>
          <p:cNvPr id="3" name="Slide Number Placeholder 2"/>
          <p:cNvSpPr>
            <a:spLocks noGrp="1"/>
          </p:cNvSpPr>
          <p:nvPr>
            <p:ph type="sldNum" sz="quarter" idx="12"/>
          </p:nvPr>
        </p:nvSpPr>
        <p:spPr/>
        <p:txBody>
          <a:bodyPr/>
          <a:lstStyle/>
          <a:p>
            <a:fld id="{19A725F3-83D0-4529-A15C-9D644B8C51E0}" type="slidenum">
              <a:rPr lang="en-US" smtClean="0"/>
              <a:pPr/>
              <a:t>16</a:t>
            </a:fld>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5428" y="1009216"/>
            <a:ext cx="12679544" cy="6211167"/>
          </a:xfrm>
          <a:prstGeom prst="rect">
            <a:avLst/>
          </a:prstGeom>
        </p:spPr>
      </p:pic>
    </p:spTree>
    <p:extLst>
      <p:ext uri="{BB962C8B-B14F-4D97-AF65-F5344CB8AC3E}">
        <p14:creationId xmlns:p14="http://schemas.microsoft.com/office/powerpoint/2010/main" val="195123767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AA71ED-8F0A-4F74-A503-A1718E888FF0}" type="datetime1">
              <a:rPr lang="en-US" smtClean="0"/>
              <a:pPr/>
              <a:t>12/29/2015</a:t>
            </a:fld>
            <a:endParaRPr lang="en-US" dirty="0"/>
          </a:p>
        </p:txBody>
      </p:sp>
      <p:sp>
        <p:nvSpPr>
          <p:cNvPr id="3" name="Slide Number Placeholder 2"/>
          <p:cNvSpPr>
            <a:spLocks noGrp="1"/>
          </p:cNvSpPr>
          <p:nvPr>
            <p:ph type="sldNum" sz="quarter" idx="12"/>
          </p:nvPr>
        </p:nvSpPr>
        <p:spPr/>
        <p:txBody>
          <a:bodyPr/>
          <a:lstStyle/>
          <a:p>
            <a:fld id="{19A725F3-83D0-4529-A15C-9D644B8C51E0}" type="slidenum">
              <a:rPr lang="en-US" smtClean="0"/>
              <a:pPr/>
              <a:t>17</a:t>
            </a:fld>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7349" y="1028269"/>
            <a:ext cx="12555702" cy="6173061"/>
          </a:xfrm>
          <a:prstGeom prst="rect">
            <a:avLst/>
          </a:prstGeom>
        </p:spPr>
      </p:pic>
    </p:spTree>
    <p:extLst>
      <p:ext uri="{BB962C8B-B14F-4D97-AF65-F5344CB8AC3E}">
        <p14:creationId xmlns:p14="http://schemas.microsoft.com/office/powerpoint/2010/main" val="106231781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AA71ED-8F0A-4F74-A503-A1718E888FF0}" type="datetime1">
              <a:rPr lang="en-US" smtClean="0"/>
              <a:pPr/>
              <a:t>12/29/2015</a:t>
            </a:fld>
            <a:endParaRPr lang="en-US" dirty="0"/>
          </a:p>
        </p:txBody>
      </p:sp>
      <p:sp>
        <p:nvSpPr>
          <p:cNvPr id="3" name="Slide Number Placeholder 2"/>
          <p:cNvSpPr>
            <a:spLocks noGrp="1"/>
          </p:cNvSpPr>
          <p:nvPr>
            <p:ph type="sldNum" sz="quarter" idx="12"/>
          </p:nvPr>
        </p:nvSpPr>
        <p:spPr/>
        <p:txBody>
          <a:bodyPr/>
          <a:lstStyle/>
          <a:p>
            <a:fld id="{19A725F3-83D0-4529-A15C-9D644B8C51E0}" type="slidenum">
              <a:rPr lang="en-US" smtClean="0"/>
              <a:pPr/>
              <a:t>18</a:t>
            </a:fld>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822" y="990164"/>
            <a:ext cx="12574755" cy="6249272"/>
          </a:xfrm>
          <a:prstGeom prst="rect">
            <a:avLst/>
          </a:prstGeom>
        </p:spPr>
      </p:pic>
    </p:spTree>
    <p:extLst>
      <p:ext uri="{BB962C8B-B14F-4D97-AF65-F5344CB8AC3E}">
        <p14:creationId xmlns:p14="http://schemas.microsoft.com/office/powerpoint/2010/main" val="296087925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AA71ED-8F0A-4F74-A503-A1718E888FF0}" type="datetime1">
              <a:rPr lang="en-US" smtClean="0"/>
              <a:pPr/>
              <a:t>12/29/2015</a:t>
            </a:fld>
            <a:endParaRPr lang="en-US" dirty="0"/>
          </a:p>
        </p:txBody>
      </p:sp>
      <p:sp>
        <p:nvSpPr>
          <p:cNvPr id="3" name="Slide Number Placeholder 2"/>
          <p:cNvSpPr>
            <a:spLocks noGrp="1"/>
          </p:cNvSpPr>
          <p:nvPr>
            <p:ph type="sldNum" sz="quarter" idx="12"/>
          </p:nvPr>
        </p:nvSpPr>
        <p:spPr/>
        <p:txBody>
          <a:bodyPr/>
          <a:lstStyle/>
          <a:p>
            <a:fld id="{19A725F3-83D0-4529-A15C-9D644B8C51E0}" type="slidenum">
              <a:rPr lang="en-US" smtClean="0"/>
              <a:pPr/>
              <a:t>19</a:t>
            </a:fld>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0638" y="1018743"/>
            <a:ext cx="12889124" cy="6192114"/>
          </a:xfrm>
          <a:prstGeom prst="rect">
            <a:avLst/>
          </a:prstGeom>
        </p:spPr>
      </p:pic>
    </p:spTree>
    <p:extLst>
      <p:ext uri="{BB962C8B-B14F-4D97-AF65-F5344CB8AC3E}">
        <p14:creationId xmlns:p14="http://schemas.microsoft.com/office/powerpoint/2010/main" val="158264488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760" y="329565"/>
            <a:ext cx="13258800" cy="5851101"/>
          </a:xfrm>
        </p:spPr>
        <p:txBody>
          <a:bodyPr/>
          <a:lstStyle/>
          <a:p>
            <a:endParaRPr lang="en-US" dirty="0"/>
          </a:p>
        </p:txBody>
      </p:sp>
      <p:sp>
        <p:nvSpPr>
          <p:cNvPr id="3" name="Date Placeholder 2"/>
          <p:cNvSpPr>
            <a:spLocks noGrp="1"/>
          </p:cNvSpPr>
          <p:nvPr>
            <p:ph type="dt" sz="half" idx="10"/>
          </p:nvPr>
        </p:nvSpPr>
        <p:spPr/>
        <p:txBody>
          <a:bodyPr/>
          <a:lstStyle/>
          <a:p>
            <a:fld id="{2AAA71ED-8F0A-4F74-A503-A1718E888FF0}" type="datetime1">
              <a:rPr lang="en-US" smtClean="0"/>
              <a:pPr/>
              <a:t>12/29/2015</a:t>
            </a:fld>
            <a:endParaRPr lang="en-US" dirty="0"/>
          </a:p>
        </p:txBody>
      </p:sp>
      <p:sp>
        <p:nvSpPr>
          <p:cNvPr id="4" name="Slide Number Placeholder 3"/>
          <p:cNvSpPr>
            <a:spLocks noGrp="1"/>
          </p:cNvSpPr>
          <p:nvPr>
            <p:ph type="sldNum" sz="quarter" idx="12"/>
          </p:nvPr>
        </p:nvSpPr>
        <p:spPr/>
        <p:txBody>
          <a:bodyPr/>
          <a:lstStyle/>
          <a:p>
            <a:fld id="{19A725F3-83D0-4529-A15C-9D644B8C51E0}" type="slidenum">
              <a:rPr lang="en-US" smtClean="0"/>
              <a:pPr/>
              <a:t>2</a:t>
            </a:fld>
            <a:endParaRPr lang="en-US"/>
          </a:p>
        </p:txBody>
      </p:sp>
      <p:sp>
        <p:nvSpPr>
          <p:cNvPr id="5" name="Rectangle 4"/>
          <p:cNvSpPr/>
          <p:nvPr/>
        </p:nvSpPr>
        <p:spPr>
          <a:xfrm>
            <a:off x="118533" y="329565"/>
            <a:ext cx="14511867" cy="73073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r>
              <a:rPr lang="en-US" sz="6600" dirty="0"/>
              <a:t>KSAR Hands-on session</a:t>
            </a:r>
          </a:p>
        </p:txBody>
      </p:sp>
    </p:spTree>
    <p:extLst>
      <p:ext uri="{BB962C8B-B14F-4D97-AF65-F5344CB8AC3E}">
        <p14:creationId xmlns:p14="http://schemas.microsoft.com/office/powerpoint/2010/main" val="305073496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AA71ED-8F0A-4F74-A503-A1718E888FF0}" type="datetime1">
              <a:rPr lang="en-US" smtClean="0"/>
              <a:pPr/>
              <a:t>12/29/2015</a:t>
            </a:fld>
            <a:endParaRPr lang="en-US" dirty="0"/>
          </a:p>
        </p:txBody>
      </p:sp>
      <p:sp>
        <p:nvSpPr>
          <p:cNvPr id="3" name="Slide Number Placeholder 2"/>
          <p:cNvSpPr>
            <a:spLocks noGrp="1"/>
          </p:cNvSpPr>
          <p:nvPr>
            <p:ph type="sldNum" sz="quarter" idx="12"/>
          </p:nvPr>
        </p:nvSpPr>
        <p:spPr/>
        <p:txBody>
          <a:bodyPr/>
          <a:lstStyle/>
          <a:p>
            <a:fld id="{19A725F3-83D0-4529-A15C-9D644B8C51E0}" type="slidenum">
              <a:rPr lang="en-US" smtClean="0"/>
              <a:pPr/>
              <a:t>20</a:t>
            </a:fld>
            <a:endParaRPr lang="en-US"/>
          </a:p>
        </p:txBody>
      </p:sp>
      <p:sp>
        <p:nvSpPr>
          <p:cNvPr id="4" name="Rectangle 3"/>
          <p:cNvSpPr/>
          <p:nvPr/>
        </p:nvSpPr>
        <p:spPr>
          <a:xfrm>
            <a:off x="3471333" y="2116667"/>
            <a:ext cx="10193867" cy="23198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 Mapping</a:t>
            </a:r>
            <a:endParaRPr lang="en-US" dirty="0"/>
          </a:p>
        </p:txBody>
      </p:sp>
    </p:spTree>
    <p:extLst>
      <p:ext uri="{BB962C8B-B14F-4D97-AF65-F5344CB8AC3E}">
        <p14:creationId xmlns:p14="http://schemas.microsoft.com/office/powerpoint/2010/main" val="50617501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AA71ED-8F0A-4F74-A503-A1718E888FF0}" type="datetime1">
              <a:rPr lang="en-US" smtClean="0"/>
              <a:pPr/>
              <a:t>12/29/2015</a:t>
            </a:fld>
            <a:endParaRPr lang="en-US" dirty="0"/>
          </a:p>
        </p:txBody>
      </p:sp>
      <p:sp>
        <p:nvSpPr>
          <p:cNvPr id="3" name="Slide Number Placeholder 2"/>
          <p:cNvSpPr>
            <a:spLocks noGrp="1"/>
          </p:cNvSpPr>
          <p:nvPr>
            <p:ph type="sldNum" sz="quarter" idx="12"/>
          </p:nvPr>
        </p:nvSpPr>
        <p:spPr/>
        <p:txBody>
          <a:bodyPr/>
          <a:lstStyle/>
          <a:p>
            <a:fld id="{19A725F3-83D0-4529-A15C-9D644B8C51E0}" type="slidenum">
              <a:rPr lang="en-US" smtClean="0"/>
              <a:pPr/>
              <a:t>21</a:t>
            </a:fld>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8770" y="1275954"/>
            <a:ext cx="12612860" cy="5677692"/>
          </a:xfrm>
          <a:prstGeom prst="rect">
            <a:avLst/>
          </a:prstGeom>
        </p:spPr>
      </p:pic>
    </p:spTree>
    <p:extLst>
      <p:ext uri="{BB962C8B-B14F-4D97-AF65-F5344CB8AC3E}">
        <p14:creationId xmlns:p14="http://schemas.microsoft.com/office/powerpoint/2010/main" val="239107919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AA71ED-8F0A-4F74-A503-A1718E888FF0}" type="datetime1">
              <a:rPr lang="en-US" smtClean="0"/>
              <a:pPr/>
              <a:t>12/29/2015</a:t>
            </a:fld>
            <a:endParaRPr lang="en-US" dirty="0"/>
          </a:p>
        </p:txBody>
      </p:sp>
      <p:sp>
        <p:nvSpPr>
          <p:cNvPr id="3" name="Slide Number Placeholder 2"/>
          <p:cNvSpPr>
            <a:spLocks noGrp="1"/>
          </p:cNvSpPr>
          <p:nvPr>
            <p:ph type="sldNum" sz="quarter" idx="12"/>
          </p:nvPr>
        </p:nvSpPr>
        <p:spPr/>
        <p:txBody>
          <a:bodyPr/>
          <a:lstStyle/>
          <a:p>
            <a:fld id="{19A725F3-83D0-4529-A15C-9D644B8C51E0}" type="slidenum">
              <a:rPr lang="en-US" smtClean="0"/>
              <a:pPr/>
              <a:t>22</a:t>
            </a:fld>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5401" y="985401"/>
            <a:ext cx="12879597" cy="6258798"/>
          </a:xfrm>
          <a:prstGeom prst="rect">
            <a:avLst/>
          </a:prstGeom>
        </p:spPr>
      </p:pic>
    </p:spTree>
    <p:extLst>
      <p:ext uri="{BB962C8B-B14F-4D97-AF65-F5344CB8AC3E}">
        <p14:creationId xmlns:p14="http://schemas.microsoft.com/office/powerpoint/2010/main" val="39218000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AA71ED-8F0A-4F74-A503-A1718E888FF0}" type="datetime1">
              <a:rPr lang="en-US" smtClean="0"/>
              <a:pPr/>
              <a:t>12/29/2015</a:t>
            </a:fld>
            <a:endParaRPr lang="en-US" dirty="0"/>
          </a:p>
        </p:txBody>
      </p:sp>
      <p:sp>
        <p:nvSpPr>
          <p:cNvPr id="3" name="Slide Number Placeholder 2"/>
          <p:cNvSpPr>
            <a:spLocks noGrp="1"/>
          </p:cNvSpPr>
          <p:nvPr>
            <p:ph type="sldNum" sz="quarter" idx="12"/>
          </p:nvPr>
        </p:nvSpPr>
        <p:spPr/>
        <p:txBody>
          <a:bodyPr/>
          <a:lstStyle/>
          <a:p>
            <a:fld id="{19A725F3-83D0-4529-A15C-9D644B8C51E0}" type="slidenum">
              <a:rPr lang="en-US" smtClean="0"/>
              <a:pPr/>
              <a:t>23</a:t>
            </a:fld>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3086" y="1004453"/>
            <a:ext cx="12384228" cy="6220693"/>
          </a:xfrm>
          <a:prstGeom prst="rect">
            <a:avLst/>
          </a:prstGeom>
        </p:spPr>
      </p:pic>
    </p:spTree>
    <p:extLst>
      <p:ext uri="{BB962C8B-B14F-4D97-AF65-F5344CB8AC3E}">
        <p14:creationId xmlns:p14="http://schemas.microsoft.com/office/powerpoint/2010/main" val="254297347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AA71ED-8F0A-4F74-A503-A1718E888FF0}" type="datetime1">
              <a:rPr lang="en-US" smtClean="0"/>
              <a:pPr/>
              <a:t>12/29/2015</a:t>
            </a:fld>
            <a:endParaRPr lang="en-US" dirty="0"/>
          </a:p>
        </p:txBody>
      </p:sp>
      <p:sp>
        <p:nvSpPr>
          <p:cNvPr id="3" name="Slide Number Placeholder 2"/>
          <p:cNvSpPr>
            <a:spLocks noGrp="1"/>
          </p:cNvSpPr>
          <p:nvPr>
            <p:ph type="sldNum" sz="quarter" idx="12"/>
          </p:nvPr>
        </p:nvSpPr>
        <p:spPr/>
        <p:txBody>
          <a:bodyPr/>
          <a:lstStyle/>
          <a:p>
            <a:fld id="{19A725F3-83D0-4529-A15C-9D644B8C51E0}" type="slidenum">
              <a:rPr lang="en-US" smtClean="0"/>
              <a:pPr/>
              <a:t>24</a:t>
            </a:fld>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9691" y="1123532"/>
            <a:ext cx="12851018" cy="5982535"/>
          </a:xfrm>
          <a:prstGeom prst="rect">
            <a:avLst/>
          </a:prstGeom>
        </p:spPr>
      </p:pic>
    </p:spTree>
    <p:extLst>
      <p:ext uri="{BB962C8B-B14F-4D97-AF65-F5344CB8AC3E}">
        <p14:creationId xmlns:p14="http://schemas.microsoft.com/office/powerpoint/2010/main" val="88557243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AA71ED-8F0A-4F74-A503-A1718E888FF0}" type="datetime1">
              <a:rPr lang="en-US" smtClean="0"/>
              <a:pPr/>
              <a:t>12/29/2015</a:t>
            </a:fld>
            <a:endParaRPr lang="en-US" dirty="0"/>
          </a:p>
        </p:txBody>
      </p:sp>
      <p:sp>
        <p:nvSpPr>
          <p:cNvPr id="3" name="Slide Number Placeholder 2"/>
          <p:cNvSpPr>
            <a:spLocks noGrp="1"/>
          </p:cNvSpPr>
          <p:nvPr>
            <p:ph type="sldNum" sz="quarter" idx="12"/>
          </p:nvPr>
        </p:nvSpPr>
        <p:spPr/>
        <p:txBody>
          <a:bodyPr/>
          <a:lstStyle/>
          <a:p>
            <a:fld id="{19A725F3-83D0-4529-A15C-9D644B8C51E0}" type="slidenum">
              <a:rPr lang="en-US" smtClean="0"/>
              <a:pPr/>
              <a:t>25</a:t>
            </a:fld>
            <a:endParaRPr lang="en-US"/>
          </a:p>
        </p:txBody>
      </p:sp>
      <p:sp>
        <p:nvSpPr>
          <p:cNvPr id="4" name="Rectangle 3"/>
          <p:cNvSpPr/>
          <p:nvPr/>
        </p:nvSpPr>
        <p:spPr>
          <a:xfrm>
            <a:off x="3403600" y="2082800"/>
            <a:ext cx="9211733" cy="19981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Flexray_Joblist_Editor</a:t>
            </a:r>
            <a:endParaRPr lang="en-US" dirty="0"/>
          </a:p>
        </p:txBody>
      </p:sp>
    </p:spTree>
    <p:extLst>
      <p:ext uri="{BB962C8B-B14F-4D97-AF65-F5344CB8AC3E}">
        <p14:creationId xmlns:p14="http://schemas.microsoft.com/office/powerpoint/2010/main" val="115058695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AA71ED-8F0A-4F74-A503-A1718E888FF0}" type="datetime1">
              <a:rPr lang="en-US" smtClean="0"/>
              <a:pPr/>
              <a:t>12/29/2015</a:t>
            </a:fld>
            <a:endParaRPr lang="en-US" dirty="0"/>
          </a:p>
        </p:txBody>
      </p:sp>
      <p:sp>
        <p:nvSpPr>
          <p:cNvPr id="3" name="Slide Number Placeholder 2"/>
          <p:cNvSpPr>
            <a:spLocks noGrp="1"/>
          </p:cNvSpPr>
          <p:nvPr>
            <p:ph type="sldNum" sz="quarter" idx="12"/>
          </p:nvPr>
        </p:nvSpPr>
        <p:spPr/>
        <p:txBody>
          <a:bodyPr/>
          <a:lstStyle/>
          <a:p>
            <a:fld id="{19A725F3-83D0-4529-A15C-9D644B8C51E0}" type="slidenum">
              <a:rPr lang="en-US" smtClean="0"/>
              <a:pPr/>
              <a:t>26</a:t>
            </a:fld>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4454" y="994927"/>
            <a:ext cx="12841492" cy="6239746"/>
          </a:xfrm>
          <a:prstGeom prst="rect">
            <a:avLst/>
          </a:prstGeom>
        </p:spPr>
      </p:pic>
    </p:spTree>
    <p:extLst>
      <p:ext uri="{BB962C8B-B14F-4D97-AF65-F5344CB8AC3E}">
        <p14:creationId xmlns:p14="http://schemas.microsoft.com/office/powerpoint/2010/main" val="371025993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AA71ED-8F0A-4F74-A503-A1718E888FF0}" type="datetime1">
              <a:rPr lang="en-US" smtClean="0"/>
              <a:pPr/>
              <a:t>12/29/2015</a:t>
            </a:fld>
            <a:endParaRPr lang="en-US" dirty="0"/>
          </a:p>
        </p:txBody>
      </p:sp>
      <p:sp>
        <p:nvSpPr>
          <p:cNvPr id="3" name="Slide Number Placeholder 2"/>
          <p:cNvSpPr>
            <a:spLocks noGrp="1"/>
          </p:cNvSpPr>
          <p:nvPr>
            <p:ph type="sldNum" sz="quarter" idx="12"/>
          </p:nvPr>
        </p:nvSpPr>
        <p:spPr/>
        <p:txBody>
          <a:bodyPr/>
          <a:lstStyle/>
          <a:p>
            <a:fld id="{19A725F3-83D0-4529-A15C-9D644B8C51E0}" type="slidenum">
              <a:rPr lang="en-US" smtClean="0"/>
              <a:pPr/>
              <a:t>27</a:t>
            </a:fld>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8322" y="1004453"/>
            <a:ext cx="12393755" cy="6220693"/>
          </a:xfrm>
          <a:prstGeom prst="rect">
            <a:avLst/>
          </a:prstGeom>
        </p:spPr>
      </p:pic>
    </p:spTree>
    <p:extLst>
      <p:ext uri="{BB962C8B-B14F-4D97-AF65-F5344CB8AC3E}">
        <p14:creationId xmlns:p14="http://schemas.microsoft.com/office/powerpoint/2010/main" val="418808313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AA71ED-8F0A-4F74-A503-A1718E888FF0}" type="datetime1">
              <a:rPr lang="en-US" smtClean="0"/>
              <a:pPr/>
              <a:t>12/29/2015</a:t>
            </a:fld>
            <a:endParaRPr lang="en-US" dirty="0"/>
          </a:p>
        </p:txBody>
      </p:sp>
      <p:sp>
        <p:nvSpPr>
          <p:cNvPr id="3" name="Slide Number Placeholder 2"/>
          <p:cNvSpPr>
            <a:spLocks noGrp="1"/>
          </p:cNvSpPr>
          <p:nvPr>
            <p:ph type="sldNum" sz="quarter" idx="12"/>
          </p:nvPr>
        </p:nvSpPr>
        <p:spPr/>
        <p:txBody>
          <a:bodyPr/>
          <a:lstStyle/>
          <a:p>
            <a:fld id="{19A725F3-83D0-4529-A15C-9D644B8C51E0}" type="slidenum">
              <a:rPr lang="en-US" smtClean="0"/>
              <a:pPr/>
              <a:t>28</a:t>
            </a:fld>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6822" y="1004453"/>
            <a:ext cx="12936755" cy="6220693"/>
          </a:xfrm>
          <a:prstGeom prst="rect">
            <a:avLst/>
          </a:prstGeom>
        </p:spPr>
      </p:pic>
    </p:spTree>
    <p:extLst>
      <p:ext uri="{BB962C8B-B14F-4D97-AF65-F5344CB8AC3E}">
        <p14:creationId xmlns:p14="http://schemas.microsoft.com/office/powerpoint/2010/main" val="122777304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AA71ED-8F0A-4F74-A503-A1718E888FF0}" type="datetime1">
              <a:rPr lang="en-US" smtClean="0"/>
              <a:pPr/>
              <a:t>12/29/2015</a:t>
            </a:fld>
            <a:endParaRPr lang="en-US" dirty="0"/>
          </a:p>
        </p:txBody>
      </p:sp>
      <p:sp>
        <p:nvSpPr>
          <p:cNvPr id="3" name="Slide Number Placeholder 2"/>
          <p:cNvSpPr>
            <a:spLocks noGrp="1"/>
          </p:cNvSpPr>
          <p:nvPr>
            <p:ph type="sldNum" sz="quarter" idx="12"/>
          </p:nvPr>
        </p:nvSpPr>
        <p:spPr/>
        <p:txBody>
          <a:bodyPr/>
          <a:lstStyle/>
          <a:p>
            <a:fld id="{19A725F3-83D0-4529-A15C-9D644B8C51E0}" type="slidenum">
              <a:rPr lang="en-US" smtClean="0"/>
              <a:pPr/>
              <a:t>29</a:t>
            </a:fld>
            <a:endParaRPr lang="en-US"/>
          </a:p>
        </p:txBody>
      </p:sp>
      <p:sp>
        <p:nvSpPr>
          <p:cNvPr id="4" name="Rectangle 3"/>
          <p:cNvSpPr/>
          <p:nvPr/>
        </p:nvSpPr>
        <p:spPr>
          <a:xfrm>
            <a:off x="1280160" y="2455333"/>
            <a:ext cx="10989734" cy="20658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Memory_Stack_Configuration</a:t>
            </a:r>
            <a:endParaRPr lang="en-US" dirty="0"/>
          </a:p>
        </p:txBody>
      </p:sp>
    </p:spTree>
    <p:extLst>
      <p:ext uri="{BB962C8B-B14F-4D97-AF65-F5344CB8AC3E}">
        <p14:creationId xmlns:p14="http://schemas.microsoft.com/office/powerpoint/2010/main" val="141034085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IN" dirty="0" smtClean="0"/>
              <a:t>K-SAR </a:t>
            </a:r>
            <a:r>
              <a:rPr lang="en-IN" dirty="0"/>
              <a:t>Editor </a:t>
            </a:r>
            <a:r>
              <a:rPr lang="en-IN" dirty="0" smtClean="0"/>
              <a:t>Tool </a:t>
            </a:r>
            <a:r>
              <a:rPr lang="en-US" dirty="0" smtClean="0"/>
              <a:t>Workflow</a:t>
            </a:r>
            <a:endParaRPr lang="en-US" dirty="0"/>
          </a:p>
        </p:txBody>
      </p:sp>
      <p:sp>
        <p:nvSpPr>
          <p:cNvPr id="5" name="Slide Number Placeholder 4"/>
          <p:cNvSpPr>
            <a:spLocks noGrp="1"/>
          </p:cNvSpPr>
          <p:nvPr>
            <p:ph type="sldNum" sz="quarter" idx="12"/>
          </p:nvPr>
        </p:nvSpPr>
        <p:spPr/>
        <p:txBody>
          <a:bodyPr/>
          <a:lstStyle/>
          <a:p>
            <a:fld id="{19A725F3-83D0-4529-A15C-9D644B8C51E0}" type="slidenum">
              <a:rPr lang="en-US" smtClean="0"/>
              <a:pPr/>
              <a:t>3</a:t>
            </a:fld>
            <a:endParaRPr lang="en-US"/>
          </a:p>
        </p:txBody>
      </p:sp>
      <p:sp>
        <p:nvSpPr>
          <p:cNvPr id="6" name="Rounded Rectangle 5"/>
          <p:cNvSpPr/>
          <p:nvPr/>
        </p:nvSpPr>
        <p:spPr>
          <a:xfrm>
            <a:off x="9040984" y="1156371"/>
            <a:ext cx="5284614" cy="783359"/>
          </a:xfrm>
          <a:prstGeom prst="roundRect">
            <a:avLst/>
          </a:prstGeom>
          <a:noFill/>
          <a:ln>
            <a:prstDash val="dash"/>
          </a:ln>
        </p:spPr>
        <p:style>
          <a:lnRef idx="1">
            <a:schemeClr val="dk1"/>
          </a:lnRef>
          <a:fillRef idx="2">
            <a:schemeClr val="dk1"/>
          </a:fillRef>
          <a:effectRef idx="1">
            <a:schemeClr val="dk1"/>
          </a:effectRef>
          <a:fontRef idx="minor">
            <a:schemeClr val="dk1"/>
          </a:fontRef>
        </p:style>
        <p:txBody>
          <a:bodyPr rtlCol="0" anchor="t"/>
          <a:lstStyle/>
          <a:p>
            <a:r>
              <a:rPr lang="en-US" sz="1050" dirty="0" smtClean="0"/>
              <a:t>Legend</a:t>
            </a:r>
            <a:endParaRPr lang="en-US" sz="1050" dirty="0"/>
          </a:p>
        </p:txBody>
      </p:sp>
      <p:sp>
        <p:nvSpPr>
          <p:cNvPr id="7" name="Rectangle 6"/>
          <p:cNvSpPr/>
          <p:nvPr/>
        </p:nvSpPr>
        <p:spPr>
          <a:xfrm>
            <a:off x="2372796" y="2026819"/>
            <a:ext cx="11952802" cy="4170270"/>
          </a:xfrm>
          <a:prstGeom prst="rect">
            <a:avLst/>
          </a:prstGeom>
          <a:ln w="38100" cmpd="sng">
            <a:solidFill>
              <a:schemeClr val="tx1"/>
            </a:solidFill>
            <a:prstDash val="sysDash"/>
          </a:ln>
        </p:spPr>
        <p:style>
          <a:lnRef idx="2">
            <a:schemeClr val="accent2"/>
          </a:lnRef>
          <a:fillRef idx="1">
            <a:schemeClr val="lt1"/>
          </a:fillRef>
          <a:effectRef idx="0">
            <a:schemeClr val="accent2"/>
          </a:effectRef>
          <a:fontRef idx="minor">
            <a:schemeClr val="dk1"/>
          </a:fontRef>
        </p:style>
        <p:txBody>
          <a:bodyPr rtlCol="0" anchor="t"/>
          <a:lstStyle/>
          <a:p>
            <a:pPr algn="r"/>
            <a:r>
              <a:rPr lang="en-IN" sz="3200" dirty="0" smtClean="0">
                <a:solidFill>
                  <a:schemeClr val="tx1"/>
                </a:solidFill>
              </a:rPr>
              <a:t>K-SAR Editor based on </a:t>
            </a:r>
            <a:r>
              <a:rPr lang="en-US" sz="3200" dirty="0" err="1" smtClean="0"/>
              <a:t>Artop</a:t>
            </a:r>
            <a:endParaRPr lang="en-US" sz="3200" dirty="0" smtClean="0"/>
          </a:p>
        </p:txBody>
      </p:sp>
      <p:sp>
        <p:nvSpPr>
          <p:cNvPr id="8" name="Rounded Rectangle 7"/>
          <p:cNvSpPr/>
          <p:nvPr/>
        </p:nvSpPr>
        <p:spPr>
          <a:xfrm>
            <a:off x="12484539" y="5441894"/>
            <a:ext cx="1746288" cy="595336"/>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50" dirty="0"/>
              <a:t>Development Support Generator</a:t>
            </a:r>
          </a:p>
        </p:txBody>
      </p:sp>
      <p:sp>
        <p:nvSpPr>
          <p:cNvPr id="9" name="Rounded Rectangle 8"/>
          <p:cNvSpPr/>
          <p:nvPr/>
        </p:nvSpPr>
        <p:spPr>
          <a:xfrm>
            <a:off x="2508395" y="5438753"/>
            <a:ext cx="1746286" cy="595336"/>
          </a:xfrm>
          <a:prstGeom prst="roundRect">
            <a:avLst/>
          </a:prstGeom>
          <a:solidFill>
            <a:schemeClr val="accent1"/>
          </a:solidFill>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200" dirty="0"/>
              <a:t>AUTOSAR Platform Editor</a:t>
            </a:r>
          </a:p>
        </p:txBody>
      </p:sp>
      <p:sp>
        <p:nvSpPr>
          <p:cNvPr id="10" name="Rounded Rectangle 9"/>
          <p:cNvSpPr/>
          <p:nvPr/>
        </p:nvSpPr>
        <p:spPr>
          <a:xfrm>
            <a:off x="475630" y="6903320"/>
            <a:ext cx="1746286" cy="595336"/>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200" dirty="0"/>
              <a:t>Application Source</a:t>
            </a:r>
          </a:p>
        </p:txBody>
      </p:sp>
      <p:sp>
        <p:nvSpPr>
          <p:cNvPr id="11" name="Rounded Rectangle 10"/>
          <p:cNvSpPr/>
          <p:nvPr/>
        </p:nvSpPr>
        <p:spPr>
          <a:xfrm>
            <a:off x="499381" y="5441894"/>
            <a:ext cx="1746286" cy="595336"/>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200" dirty="0"/>
              <a:t>AUTOSAR</a:t>
            </a:r>
          </a:p>
          <a:p>
            <a:pPr algn="ctr"/>
            <a:r>
              <a:rPr lang="en-US" sz="1200" dirty="0"/>
              <a:t>Standard</a:t>
            </a:r>
          </a:p>
        </p:txBody>
      </p:sp>
      <p:sp>
        <p:nvSpPr>
          <p:cNvPr id="12" name="Rounded Rectangle 11"/>
          <p:cNvSpPr/>
          <p:nvPr/>
        </p:nvSpPr>
        <p:spPr>
          <a:xfrm>
            <a:off x="475630" y="3814289"/>
            <a:ext cx="1746286" cy="595336"/>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200" dirty="0"/>
              <a:t>Application Modeling</a:t>
            </a:r>
          </a:p>
        </p:txBody>
      </p:sp>
      <p:sp>
        <p:nvSpPr>
          <p:cNvPr id="13" name="Rounded Rectangle 12"/>
          <p:cNvSpPr/>
          <p:nvPr/>
        </p:nvSpPr>
        <p:spPr>
          <a:xfrm>
            <a:off x="475630" y="4641118"/>
            <a:ext cx="1746286" cy="595336"/>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200" dirty="0"/>
              <a:t>ECU Requirement</a:t>
            </a:r>
          </a:p>
        </p:txBody>
      </p:sp>
      <p:sp>
        <p:nvSpPr>
          <p:cNvPr id="14" name="Rounded Rectangle 13"/>
          <p:cNvSpPr/>
          <p:nvPr/>
        </p:nvSpPr>
        <p:spPr>
          <a:xfrm>
            <a:off x="2508395" y="4642746"/>
            <a:ext cx="1746286" cy="595336"/>
          </a:xfrm>
          <a:prstGeom prst="roundRect">
            <a:avLst/>
          </a:prstGeom>
          <a:solidFill>
            <a:schemeClr val="accent1"/>
          </a:solidFill>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200" dirty="0"/>
              <a:t>ECU Platform Editor</a:t>
            </a:r>
          </a:p>
        </p:txBody>
      </p:sp>
      <p:sp>
        <p:nvSpPr>
          <p:cNvPr id="15" name="Rounded Rectangle 14"/>
          <p:cNvSpPr/>
          <p:nvPr/>
        </p:nvSpPr>
        <p:spPr>
          <a:xfrm>
            <a:off x="2531297" y="3814289"/>
            <a:ext cx="1746286" cy="595336"/>
          </a:xfrm>
          <a:prstGeom prst="roundRect">
            <a:avLst/>
          </a:prstGeom>
          <a:solidFill>
            <a:schemeClr val="accent1"/>
          </a:solidFill>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200" dirty="0"/>
              <a:t>Application Editor</a:t>
            </a:r>
          </a:p>
        </p:txBody>
      </p:sp>
      <p:sp>
        <p:nvSpPr>
          <p:cNvPr id="18" name="Rounded Rectangle 17"/>
          <p:cNvSpPr/>
          <p:nvPr/>
        </p:nvSpPr>
        <p:spPr>
          <a:xfrm>
            <a:off x="1138202" y="1156370"/>
            <a:ext cx="7437234" cy="783359"/>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r>
              <a:rPr lang="en-US" sz="3600" dirty="0" smtClean="0"/>
              <a:t>Legacy</a:t>
            </a:r>
            <a:endParaRPr lang="en-US" sz="3600" dirty="0"/>
          </a:p>
        </p:txBody>
      </p:sp>
      <p:sp>
        <p:nvSpPr>
          <p:cNvPr id="19" name="Rounded Rectangle 18"/>
          <p:cNvSpPr/>
          <p:nvPr/>
        </p:nvSpPr>
        <p:spPr>
          <a:xfrm>
            <a:off x="6621496" y="1245242"/>
            <a:ext cx="1746286" cy="595336"/>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200" dirty="0" smtClean="0"/>
              <a:t>ODX</a:t>
            </a:r>
            <a:endParaRPr lang="en-US" sz="1200" dirty="0"/>
          </a:p>
        </p:txBody>
      </p:sp>
      <p:sp>
        <p:nvSpPr>
          <p:cNvPr id="20" name="Rounded Rectangle 19"/>
          <p:cNvSpPr/>
          <p:nvPr/>
        </p:nvSpPr>
        <p:spPr>
          <a:xfrm>
            <a:off x="2632625" y="1245242"/>
            <a:ext cx="1746286" cy="595336"/>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200" dirty="0"/>
              <a:t>AUTOSAR ARXML</a:t>
            </a:r>
          </a:p>
        </p:txBody>
      </p:sp>
      <p:sp>
        <p:nvSpPr>
          <p:cNvPr id="21" name="Rounded Rectangle 20"/>
          <p:cNvSpPr/>
          <p:nvPr/>
        </p:nvSpPr>
        <p:spPr>
          <a:xfrm>
            <a:off x="4622034" y="1245242"/>
            <a:ext cx="1746286" cy="595336"/>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200" dirty="0"/>
              <a:t>DBC</a:t>
            </a:r>
          </a:p>
          <a:p>
            <a:pPr algn="ctr"/>
            <a:r>
              <a:rPr lang="en-US" sz="1200" dirty="0"/>
              <a:t>FIBEX</a:t>
            </a:r>
          </a:p>
          <a:p>
            <a:pPr algn="ctr"/>
            <a:r>
              <a:rPr lang="en-US" sz="1200" dirty="0"/>
              <a:t>LDF</a:t>
            </a:r>
          </a:p>
        </p:txBody>
      </p:sp>
      <p:sp>
        <p:nvSpPr>
          <p:cNvPr id="22" name="Rounded Rectangle 21"/>
          <p:cNvSpPr/>
          <p:nvPr/>
        </p:nvSpPr>
        <p:spPr>
          <a:xfrm>
            <a:off x="4622034" y="2269564"/>
            <a:ext cx="1746286" cy="595336"/>
          </a:xfrm>
          <a:prstGeom prst="roundRect">
            <a:avLst/>
          </a:prstGeom>
          <a:solidFill>
            <a:schemeClr val="accent1"/>
          </a:solidFill>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200" dirty="0"/>
              <a:t>Import </a:t>
            </a:r>
          </a:p>
        </p:txBody>
      </p:sp>
      <p:sp>
        <p:nvSpPr>
          <p:cNvPr id="23" name="Rounded Rectangle 22"/>
          <p:cNvSpPr/>
          <p:nvPr/>
        </p:nvSpPr>
        <p:spPr>
          <a:xfrm>
            <a:off x="4622034" y="3034797"/>
            <a:ext cx="1746286" cy="595336"/>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a:t>System</a:t>
            </a:r>
          </a:p>
        </p:txBody>
      </p:sp>
      <p:sp>
        <p:nvSpPr>
          <p:cNvPr id="24" name="Rounded Rectangle 23"/>
          <p:cNvSpPr/>
          <p:nvPr/>
        </p:nvSpPr>
        <p:spPr>
          <a:xfrm>
            <a:off x="6640314" y="3034799"/>
            <a:ext cx="1746286" cy="595336"/>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a:t>ECU Extract</a:t>
            </a:r>
          </a:p>
        </p:txBody>
      </p:sp>
      <p:sp>
        <p:nvSpPr>
          <p:cNvPr id="25" name="Rounded Rectangle 24"/>
          <p:cNvSpPr/>
          <p:nvPr/>
        </p:nvSpPr>
        <p:spPr>
          <a:xfrm>
            <a:off x="8575436" y="3814286"/>
            <a:ext cx="1746286" cy="595336"/>
          </a:xfrm>
          <a:prstGeom prst="round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ECU harmonization</a:t>
            </a:r>
          </a:p>
        </p:txBody>
      </p:sp>
      <p:sp>
        <p:nvSpPr>
          <p:cNvPr id="26" name="Rounded Rectangle 25"/>
          <p:cNvSpPr/>
          <p:nvPr/>
        </p:nvSpPr>
        <p:spPr>
          <a:xfrm>
            <a:off x="6621496" y="3818158"/>
            <a:ext cx="1746286" cy="595336"/>
          </a:xfrm>
          <a:prstGeom prst="roundRect">
            <a:avLst/>
          </a:prstGeom>
          <a:solidFill>
            <a:schemeClr val="accent1"/>
          </a:solidFill>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200" dirty="0"/>
              <a:t>ECU </a:t>
            </a:r>
          </a:p>
          <a:p>
            <a:pPr algn="ctr"/>
            <a:r>
              <a:rPr lang="en-US" sz="1200" dirty="0"/>
              <a:t>Parameter Editor</a:t>
            </a:r>
          </a:p>
        </p:txBody>
      </p:sp>
      <p:sp>
        <p:nvSpPr>
          <p:cNvPr id="27" name="Rounded Rectangle 26"/>
          <p:cNvSpPr/>
          <p:nvPr/>
        </p:nvSpPr>
        <p:spPr>
          <a:xfrm>
            <a:off x="4622034" y="3814287"/>
            <a:ext cx="1746286" cy="595336"/>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a:t>Application SWC</a:t>
            </a:r>
          </a:p>
        </p:txBody>
      </p:sp>
      <p:sp>
        <p:nvSpPr>
          <p:cNvPr id="28" name="Rounded Rectangle 27"/>
          <p:cNvSpPr/>
          <p:nvPr/>
        </p:nvSpPr>
        <p:spPr>
          <a:xfrm>
            <a:off x="10528816" y="3818158"/>
            <a:ext cx="1746286" cy="595336"/>
          </a:xfrm>
          <a:prstGeom prst="round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lt1"/>
                </a:solidFill>
              </a:rPr>
              <a:t>ECU </a:t>
            </a:r>
            <a:r>
              <a:rPr lang="en-US" sz="1200" dirty="0" err="1">
                <a:solidFill>
                  <a:schemeClr val="lt1"/>
                </a:solidFill>
              </a:rPr>
              <a:t>Config</a:t>
            </a:r>
            <a:r>
              <a:rPr lang="en-US" sz="1200" dirty="0">
                <a:solidFill>
                  <a:schemeClr val="lt1"/>
                </a:solidFill>
              </a:rPr>
              <a:t> Generation and Validation</a:t>
            </a:r>
          </a:p>
        </p:txBody>
      </p:sp>
      <p:sp>
        <p:nvSpPr>
          <p:cNvPr id="29" name="Rounded Rectangle 28"/>
          <p:cNvSpPr/>
          <p:nvPr/>
        </p:nvSpPr>
        <p:spPr>
          <a:xfrm>
            <a:off x="4623121" y="5438757"/>
            <a:ext cx="1746286" cy="595336"/>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smtClean="0"/>
              <a:t>PDF</a:t>
            </a:r>
          </a:p>
          <a:p>
            <a:pPr algn="ctr"/>
            <a:r>
              <a:rPr lang="en-US" sz="1200" dirty="0" smtClean="0"/>
              <a:t>BSWMDT</a:t>
            </a:r>
            <a:endParaRPr lang="en-US" sz="1200" dirty="0"/>
          </a:p>
        </p:txBody>
      </p:sp>
      <p:sp>
        <p:nvSpPr>
          <p:cNvPr id="30" name="Rounded Rectangle 29"/>
          <p:cNvSpPr/>
          <p:nvPr/>
        </p:nvSpPr>
        <p:spPr>
          <a:xfrm>
            <a:off x="4622034" y="4641118"/>
            <a:ext cx="1746286" cy="595336"/>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a:t>ECU Resource</a:t>
            </a:r>
          </a:p>
        </p:txBody>
      </p:sp>
      <p:sp>
        <p:nvSpPr>
          <p:cNvPr id="31" name="Rounded Rectangle 30"/>
          <p:cNvSpPr/>
          <p:nvPr/>
        </p:nvSpPr>
        <p:spPr>
          <a:xfrm>
            <a:off x="6643918" y="5438758"/>
            <a:ext cx="1746286" cy="595336"/>
          </a:xfrm>
          <a:prstGeom prst="roundRect">
            <a:avLst/>
          </a:prstGeom>
          <a:solidFill>
            <a:schemeClr val="accent1"/>
          </a:solidFill>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200" dirty="0"/>
              <a:t>Build Setup</a:t>
            </a:r>
          </a:p>
          <a:p>
            <a:pPr algn="ctr"/>
            <a:r>
              <a:rPr lang="en-US" sz="1200" dirty="0"/>
              <a:t>Editor</a:t>
            </a:r>
          </a:p>
        </p:txBody>
      </p:sp>
      <p:sp>
        <p:nvSpPr>
          <p:cNvPr id="32" name="Rounded Rectangle 31"/>
          <p:cNvSpPr/>
          <p:nvPr/>
        </p:nvSpPr>
        <p:spPr>
          <a:xfrm>
            <a:off x="8575436" y="5438755"/>
            <a:ext cx="1746286" cy="595336"/>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200" dirty="0"/>
              <a:t>Static BSW modules</a:t>
            </a:r>
          </a:p>
        </p:txBody>
      </p:sp>
      <p:sp>
        <p:nvSpPr>
          <p:cNvPr id="33" name="Rounded Rectangle 32"/>
          <p:cNvSpPr/>
          <p:nvPr/>
        </p:nvSpPr>
        <p:spPr>
          <a:xfrm>
            <a:off x="10523211" y="5438754"/>
            <a:ext cx="1746286" cy="595336"/>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a:t>Generated RTE &amp; BSW </a:t>
            </a:r>
            <a:r>
              <a:rPr lang="en-US" sz="1200" dirty="0" smtClean="0"/>
              <a:t>source</a:t>
            </a:r>
            <a:endParaRPr lang="en-US" sz="1200" dirty="0"/>
          </a:p>
        </p:txBody>
      </p:sp>
      <p:sp>
        <p:nvSpPr>
          <p:cNvPr id="34" name="Rounded Rectangle 33"/>
          <p:cNvSpPr/>
          <p:nvPr/>
        </p:nvSpPr>
        <p:spPr>
          <a:xfrm>
            <a:off x="10523211" y="4642746"/>
            <a:ext cx="1746286" cy="595336"/>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200" dirty="0"/>
              <a:t>RTE &amp; BSW Generator</a:t>
            </a:r>
          </a:p>
        </p:txBody>
      </p:sp>
      <p:sp>
        <p:nvSpPr>
          <p:cNvPr id="35" name="Rounded Rectangle 34"/>
          <p:cNvSpPr/>
          <p:nvPr/>
        </p:nvSpPr>
        <p:spPr>
          <a:xfrm>
            <a:off x="12484542" y="4641118"/>
            <a:ext cx="1746286" cy="595336"/>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smtClean="0"/>
              <a:t>Generated </a:t>
            </a:r>
            <a:r>
              <a:rPr lang="en-US" sz="1200" dirty="0"/>
              <a:t>AUTOSAR ARXML</a:t>
            </a:r>
          </a:p>
        </p:txBody>
      </p:sp>
      <p:sp>
        <p:nvSpPr>
          <p:cNvPr id="36" name="Rounded Rectangle 35"/>
          <p:cNvSpPr/>
          <p:nvPr/>
        </p:nvSpPr>
        <p:spPr>
          <a:xfrm>
            <a:off x="6640314" y="6505752"/>
            <a:ext cx="1746286" cy="595336"/>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200" dirty="0"/>
              <a:t>Configuration Management</a:t>
            </a:r>
          </a:p>
        </p:txBody>
      </p:sp>
      <p:sp>
        <p:nvSpPr>
          <p:cNvPr id="37" name="Rounded Rectangle 36"/>
          <p:cNvSpPr/>
          <p:nvPr/>
        </p:nvSpPr>
        <p:spPr>
          <a:xfrm>
            <a:off x="10542750" y="6910364"/>
            <a:ext cx="1746286" cy="595336"/>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200" dirty="0"/>
              <a:t>Build Output</a:t>
            </a:r>
          </a:p>
        </p:txBody>
      </p:sp>
      <p:cxnSp>
        <p:nvCxnSpPr>
          <p:cNvPr id="39" name="Straight Arrow Connector 38"/>
          <p:cNvCxnSpPr>
            <a:endCxn id="22" idx="0"/>
          </p:cNvCxnSpPr>
          <p:nvPr/>
        </p:nvCxnSpPr>
        <p:spPr>
          <a:xfrm>
            <a:off x="5495177" y="1939730"/>
            <a:ext cx="0" cy="329834"/>
          </a:xfrm>
          <a:prstGeom prst="straightConnector1">
            <a:avLst/>
          </a:prstGeom>
          <a:ln>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23" idx="3"/>
            <a:endCxn id="24" idx="1"/>
          </p:cNvCxnSpPr>
          <p:nvPr/>
        </p:nvCxnSpPr>
        <p:spPr>
          <a:xfrm>
            <a:off x="6368321" y="3332465"/>
            <a:ext cx="271994" cy="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12" idx="3"/>
            <a:endCxn id="15" idx="1"/>
          </p:cNvCxnSpPr>
          <p:nvPr/>
        </p:nvCxnSpPr>
        <p:spPr>
          <a:xfrm>
            <a:off x="2221916" y="4111957"/>
            <a:ext cx="309381"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15" idx="3"/>
          </p:cNvCxnSpPr>
          <p:nvPr/>
        </p:nvCxnSpPr>
        <p:spPr>
          <a:xfrm flipV="1">
            <a:off x="4277583" y="4111954"/>
            <a:ext cx="344451" cy="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27" idx="3"/>
            <a:endCxn id="26" idx="1"/>
          </p:cNvCxnSpPr>
          <p:nvPr/>
        </p:nvCxnSpPr>
        <p:spPr>
          <a:xfrm>
            <a:off x="6368321" y="4111956"/>
            <a:ext cx="253175" cy="387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26" idx="3"/>
            <a:endCxn id="25" idx="1"/>
          </p:cNvCxnSpPr>
          <p:nvPr/>
        </p:nvCxnSpPr>
        <p:spPr>
          <a:xfrm flipV="1">
            <a:off x="8367782" y="4111955"/>
            <a:ext cx="207654" cy="387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25" idx="3"/>
            <a:endCxn id="28" idx="1"/>
          </p:cNvCxnSpPr>
          <p:nvPr/>
        </p:nvCxnSpPr>
        <p:spPr>
          <a:xfrm>
            <a:off x="10321722" y="4111955"/>
            <a:ext cx="207093" cy="387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13" idx="3"/>
            <a:endCxn id="14" idx="1"/>
          </p:cNvCxnSpPr>
          <p:nvPr/>
        </p:nvCxnSpPr>
        <p:spPr>
          <a:xfrm>
            <a:off x="2221916" y="4938786"/>
            <a:ext cx="286479" cy="162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14" idx="3"/>
            <a:endCxn id="30" idx="1"/>
          </p:cNvCxnSpPr>
          <p:nvPr/>
        </p:nvCxnSpPr>
        <p:spPr>
          <a:xfrm flipV="1">
            <a:off x="4254681" y="4938786"/>
            <a:ext cx="367353" cy="162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9" name="Elbow Connector 48"/>
          <p:cNvCxnSpPr>
            <a:stCxn id="30" idx="3"/>
            <a:endCxn id="25" idx="2"/>
          </p:cNvCxnSpPr>
          <p:nvPr/>
        </p:nvCxnSpPr>
        <p:spPr>
          <a:xfrm flipV="1">
            <a:off x="6368321" y="4409622"/>
            <a:ext cx="3080259" cy="529164"/>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stCxn id="28" idx="2"/>
            <a:endCxn id="34" idx="0"/>
          </p:cNvCxnSpPr>
          <p:nvPr/>
        </p:nvCxnSpPr>
        <p:spPr>
          <a:xfrm flipH="1">
            <a:off x="11396355" y="4413494"/>
            <a:ext cx="5604" cy="22925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34" idx="2"/>
            <a:endCxn id="33" idx="0"/>
          </p:cNvCxnSpPr>
          <p:nvPr/>
        </p:nvCxnSpPr>
        <p:spPr>
          <a:xfrm>
            <a:off x="11396355" y="5238082"/>
            <a:ext cx="0" cy="20067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stCxn id="11" idx="3"/>
            <a:endCxn id="9" idx="1"/>
          </p:cNvCxnSpPr>
          <p:nvPr/>
        </p:nvCxnSpPr>
        <p:spPr>
          <a:xfrm flipV="1">
            <a:off x="2245667" y="5736422"/>
            <a:ext cx="262727" cy="314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9" idx="3"/>
            <a:endCxn id="29" idx="1"/>
          </p:cNvCxnSpPr>
          <p:nvPr/>
        </p:nvCxnSpPr>
        <p:spPr>
          <a:xfrm>
            <a:off x="4254681" y="5736422"/>
            <a:ext cx="368440" cy="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29" idx="3"/>
            <a:endCxn id="31" idx="1"/>
          </p:cNvCxnSpPr>
          <p:nvPr/>
        </p:nvCxnSpPr>
        <p:spPr>
          <a:xfrm>
            <a:off x="6369407" y="5736425"/>
            <a:ext cx="274511" cy="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stCxn id="31" idx="3"/>
            <a:endCxn id="32" idx="1"/>
          </p:cNvCxnSpPr>
          <p:nvPr/>
        </p:nvCxnSpPr>
        <p:spPr>
          <a:xfrm flipV="1">
            <a:off x="8390204" y="5736424"/>
            <a:ext cx="185232" cy="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stCxn id="32" idx="3"/>
            <a:endCxn id="33" idx="1"/>
          </p:cNvCxnSpPr>
          <p:nvPr/>
        </p:nvCxnSpPr>
        <p:spPr>
          <a:xfrm flipV="1">
            <a:off x="10321722" y="5736423"/>
            <a:ext cx="201489" cy="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33" idx="2"/>
            <a:endCxn id="37" idx="0"/>
          </p:cNvCxnSpPr>
          <p:nvPr/>
        </p:nvCxnSpPr>
        <p:spPr>
          <a:xfrm>
            <a:off x="11396355" y="6034090"/>
            <a:ext cx="19538" cy="87627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34" idx="3"/>
            <a:endCxn id="35" idx="1"/>
          </p:cNvCxnSpPr>
          <p:nvPr/>
        </p:nvCxnSpPr>
        <p:spPr>
          <a:xfrm flipV="1">
            <a:off x="12269498" y="4938786"/>
            <a:ext cx="215044" cy="162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9" name="Elbow Connector 58"/>
          <p:cNvCxnSpPr/>
          <p:nvPr/>
        </p:nvCxnSpPr>
        <p:spPr>
          <a:xfrm rot="10800000" flipV="1">
            <a:off x="499381" y="4111957"/>
            <a:ext cx="20055" cy="3089032"/>
          </a:xfrm>
          <a:prstGeom prst="bentConnector3">
            <a:avLst>
              <a:gd name="adj1" fmla="val 141428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10" idx="3"/>
            <a:endCxn id="37" idx="1"/>
          </p:cNvCxnSpPr>
          <p:nvPr/>
        </p:nvCxnSpPr>
        <p:spPr>
          <a:xfrm>
            <a:off x="2221916" y="7200989"/>
            <a:ext cx="8320834" cy="704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endCxn id="36" idx="0"/>
          </p:cNvCxnSpPr>
          <p:nvPr/>
        </p:nvCxnSpPr>
        <p:spPr>
          <a:xfrm>
            <a:off x="7504981" y="6301411"/>
            <a:ext cx="8477" cy="204340"/>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stCxn id="35" idx="2"/>
            <a:endCxn id="8" idx="0"/>
          </p:cNvCxnSpPr>
          <p:nvPr/>
        </p:nvCxnSpPr>
        <p:spPr>
          <a:xfrm flipH="1">
            <a:off x="13357684" y="5236454"/>
            <a:ext cx="2" cy="20544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stCxn id="22" idx="2"/>
            <a:endCxn id="23" idx="0"/>
          </p:cNvCxnSpPr>
          <p:nvPr/>
        </p:nvCxnSpPr>
        <p:spPr>
          <a:xfrm>
            <a:off x="5495177" y="2864900"/>
            <a:ext cx="0" cy="169897"/>
          </a:xfrm>
          <a:prstGeom prst="straightConnector1">
            <a:avLst/>
          </a:prstGeom>
          <a:ln>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stCxn id="23" idx="2"/>
            <a:endCxn id="27" idx="0"/>
          </p:cNvCxnSpPr>
          <p:nvPr/>
        </p:nvCxnSpPr>
        <p:spPr>
          <a:xfrm>
            <a:off x="5495177" y="3630133"/>
            <a:ext cx="0" cy="184155"/>
          </a:xfrm>
          <a:prstGeom prst="straightConnector1">
            <a:avLst/>
          </a:prstGeom>
          <a:ln>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stCxn id="27" idx="2"/>
            <a:endCxn id="30" idx="0"/>
          </p:cNvCxnSpPr>
          <p:nvPr/>
        </p:nvCxnSpPr>
        <p:spPr>
          <a:xfrm>
            <a:off x="5495177" y="4409623"/>
            <a:ext cx="0" cy="231495"/>
          </a:xfrm>
          <a:prstGeom prst="straightConnector1">
            <a:avLst/>
          </a:prstGeom>
          <a:ln>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30" idx="2"/>
            <a:endCxn id="29" idx="0"/>
          </p:cNvCxnSpPr>
          <p:nvPr/>
        </p:nvCxnSpPr>
        <p:spPr>
          <a:xfrm>
            <a:off x="5495177" y="5236454"/>
            <a:ext cx="1086" cy="202303"/>
          </a:xfrm>
          <a:prstGeom prst="straightConnector1">
            <a:avLst/>
          </a:prstGeom>
          <a:ln>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67" name="Rounded Rectangle 66"/>
          <p:cNvSpPr/>
          <p:nvPr/>
        </p:nvSpPr>
        <p:spPr>
          <a:xfrm>
            <a:off x="12484539" y="6910364"/>
            <a:ext cx="1746286" cy="595336"/>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200" dirty="0" smtClean="0"/>
              <a:t>DLT and M&amp;C</a:t>
            </a:r>
            <a:endParaRPr lang="en-US" sz="1200" dirty="0"/>
          </a:p>
        </p:txBody>
      </p:sp>
      <p:cxnSp>
        <p:nvCxnSpPr>
          <p:cNvPr id="68" name="Straight Arrow Connector 67"/>
          <p:cNvCxnSpPr>
            <a:stCxn id="8" idx="2"/>
            <a:endCxn id="67" idx="0"/>
          </p:cNvCxnSpPr>
          <p:nvPr/>
        </p:nvCxnSpPr>
        <p:spPr>
          <a:xfrm flipH="1">
            <a:off x="13357682" y="6037230"/>
            <a:ext cx="2" cy="87313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9" name="Elbow Connector 68"/>
          <p:cNvCxnSpPr>
            <a:stCxn id="24" idx="3"/>
            <a:endCxn id="25" idx="0"/>
          </p:cNvCxnSpPr>
          <p:nvPr/>
        </p:nvCxnSpPr>
        <p:spPr>
          <a:xfrm>
            <a:off x="8386600" y="3332468"/>
            <a:ext cx="1061979" cy="481819"/>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70" name="Rounded Rectangle 69"/>
          <p:cNvSpPr/>
          <p:nvPr/>
        </p:nvSpPr>
        <p:spPr>
          <a:xfrm>
            <a:off x="9439387" y="1397538"/>
            <a:ext cx="1145487" cy="212356"/>
          </a:xfrm>
          <a:prstGeom prst="roundRect">
            <a:avLst/>
          </a:prstGeom>
          <a:solidFill>
            <a:schemeClr val="accent1"/>
          </a:solidFill>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050" dirty="0"/>
              <a:t>Editor</a:t>
            </a:r>
          </a:p>
        </p:txBody>
      </p:sp>
      <p:sp>
        <p:nvSpPr>
          <p:cNvPr id="71" name="Rounded Rectangle 70"/>
          <p:cNvSpPr/>
          <p:nvPr/>
        </p:nvSpPr>
        <p:spPr>
          <a:xfrm>
            <a:off x="10803476" y="1425532"/>
            <a:ext cx="1782465" cy="184362"/>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050" dirty="0" err="1" smtClean="0"/>
              <a:t>Input/Output</a:t>
            </a:r>
            <a:r>
              <a:rPr lang="en-US" sz="1050" dirty="0" smtClean="0"/>
              <a:t> Files</a:t>
            </a:r>
            <a:endParaRPr lang="en-US" sz="1050" dirty="0"/>
          </a:p>
        </p:txBody>
      </p:sp>
      <p:sp>
        <p:nvSpPr>
          <p:cNvPr id="72" name="Rounded Rectangle 71"/>
          <p:cNvSpPr/>
          <p:nvPr/>
        </p:nvSpPr>
        <p:spPr>
          <a:xfrm>
            <a:off x="9429911" y="1683794"/>
            <a:ext cx="1145102" cy="212356"/>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050" dirty="0" smtClean="0"/>
              <a:t>Extern</a:t>
            </a:r>
            <a:endParaRPr lang="en-US" sz="1050" dirty="0"/>
          </a:p>
        </p:txBody>
      </p:sp>
      <p:sp>
        <p:nvSpPr>
          <p:cNvPr id="73" name="Rounded Rectangle 72"/>
          <p:cNvSpPr/>
          <p:nvPr/>
        </p:nvSpPr>
        <p:spPr>
          <a:xfrm>
            <a:off x="10803476" y="1683793"/>
            <a:ext cx="1771574" cy="189230"/>
          </a:xfrm>
          <a:prstGeom prst="round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lt1"/>
                </a:solidFill>
              </a:rPr>
              <a:t>Tool Process</a:t>
            </a:r>
          </a:p>
        </p:txBody>
      </p:sp>
      <p:sp>
        <p:nvSpPr>
          <p:cNvPr id="74" name="Rounded Rectangle 73"/>
          <p:cNvSpPr/>
          <p:nvPr/>
        </p:nvSpPr>
        <p:spPr>
          <a:xfrm>
            <a:off x="12736531" y="1425532"/>
            <a:ext cx="1454829" cy="184362"/>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50" dirty="0" smtClean="0"/>
              <a:t>Product Plugin</a:t>
            </a:r>
            <a:endParaRPr lang="en-US" sz="1050" dirty="0"/>
          </a:p>
        </p:txBody>
      </p:sp>
    </p:spTree>
    <p:extLst>
      <p:ext uri="{BB962C8B-B14F-4D97-AF65-F5344CB8AC3E}">
        <p14:creationId xmlns:p14="http://schemas.microsoft.com/office/powerpoint/2010/main" val="49639796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AA71ED-8F0A-4F74-A503-A1718E888FF0}" type="datetime1">
              <a:rPr lang="en-US" smtClean="0"/>
              <a:pPr/>
              <a:t>12/29/2015</a:t>
            </a:fld>
            <a:endParaRPr lang="en-US" dirty="0"/>
          </a:p>
        </p:txBody>
      </p:sp>
      <p:sp>
        <p:nvSpPr>
          <p:cNvPr id="3" name="Slide Number Placeholder 2"/>
          <p:cNvSpPr>
            <a:spLocks noGrp="1"/>
          </p:cNvSpPr>
          <p:nvPr>
            <p:ph type="sldNum" sz="quarter" idx="12"/>
          </p:nvPr>
        </p:nvSpPr>
        <p:spPr/>
        <p:txBody>
          <a:bodyPr/>
          <a:lstStyle/>
          <a:p>
            <a:fld id="{19A725F3-83D0-4529-A15C-9D644B8C51E0}" type="slidenum">
              <a:rPr lang="en-US" smtClean="0"/>
              <a:pPr/>
              <a:t>30</a:t>
            </a:fld>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7349" y="990164"/>
            <a:ext cx="12555702" cy="6249272"/>
          </a:xfrm>
          <a:prstGeom prst="rect">
            <a:avLst/>
          </a:prstGeom>
        </p:spPr>
      </p:pic>
    </p:spTree>
    <p:extLst>
      <p:ext uri="{BB962C8B-B14F-4D97-AF65-F5344CB8AC3E}">
        <p14:creationId xmlns:p14="http://schemas.microsoft.com/office/powerpoint/2010/main" val="116868702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AA71ED-8F0A-4F74-A503-A1718E888FF0}" type="datetime1">
              <a:rPr lang="en-US" smtClean="0"/>
              <a:pPr/>
              <a:t>12/29/2015</a:t>
            </a:fld>
            <a:endParaRPr lang="en-US" dirty="0"/>
          </a:p>
        </p:txBody>
      </p:sp>
      <p:sp>
        <p:nvSpPr>
          <p:cNvPr id="3" name="Slide Number Placeholder 2"/>
          <p:cNvSpPr>
            <a:spLocks noGrp="1"/>
          </p:cNvSpPr>
          <p:nvPr>
            <p:ph type="sldNum" sz="quarter" idx="12"/>
          </p:nvPr>
        </p:nvSpPr>
        <p:spPr/>
        <p:txBody>
          <a:bodyPr/>
          <a:lstStyle/>
          <a:p>
            <a:fld id="{19A725F3-83D0-4529-A15C-9D644B8C51E0}" type="slidenum">
              <a:rPr lang="en-US" smtClean="0"/>
              <a:pPr/>
              <a:t>31</a:t>
            </a:fld>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5928" y="1004453"/>
            <a:ext cx="12498544" cy="6220693"/>
          </a:xfrm>
          <a:prstGeom prst="rect">
            <a:avLst/>
          </a:prstGeom>
        </p:spPr>
      </p:pic>
    </p:spTree>
    <p:extLst>
      <p:ext uri="{BB962C8B-B14F-4D97-AF65-F5344CB8AC3E}">
        <p14:creationId xmlns:p14="http://schemas.microsoft.com/office/powerpoint/2010/main" val="259083319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AA71ED-8F0A-4F74-A503-A1718E888FF0}" type="datetime1">
              <a:rPr lang="en-US" smtClean="0"/>
              <a:pPr/>
              <a:t>12/29/2015</a:t>
            </a:fld>
            <a:endParaRPr lang="en-US" dirty="0"/>
          </a:p>
        </p:txBody>
      </p:sp>
      <p:sp>
        <p:nvSpPr>
          <p:cNvPr id="3" name="Slide Number Placeholder 2"/>
          <p:cNvSpPr>
            <a:spLocks noGrp="1"/>
          </p:cNvSpPr>
          <p:nvPr>
            <p:ph type="sldNum" sz="quarter" idx="12"/>
          </p:nvPr>
        </p:nvSpPr>
        <p:spPr/>
        <p:txBody>
          <a:bodyPr/>
          <a:lstStyle/>
          <a:p>
            <a:fld id="{19A725F3-83D0-4529-A15C-9D644B8C51E0}" type="slidenum">
              <a:rPr lang="en-US" smtClean="0"/>
              <a:pPr/>
              <a:t>32</a:t>
            </a:fld>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5401" y="1471243"/>
            <a:ext cx="12879597" cy="5287113"/>
          </a:xfrm>
          <a:prstGeom prst="rect">
            <a:avLst/>
          </a:prstGeom>
        </p:spPr>
      </p:pic>
    </p:spTree>
    <p:extLst>
      <p:ext uri="{BB962C8B-B14F-4D97-AF65-F5344CB8AC3E}">
        <p14:creationId xmlns:p14="http://schemas.microsoft.com/office/powerpoint/2010/main" val="233612287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AA71ED-8F0A-4F74-A503-A1718E888FF0}" type="datetime1">
              <a:rPr lang="en-US" smtClean="0"/>
              <a:pPr/>
              <a:t>12/29/2015</a:t>
            </a:fld>
            <a:endParaRPr lang="en-US" dirty="0"/>
          </a:p>
        </p:txBody>
      </p:sp>
      <p:sp>
        <p:nvSpPr>
          <p:cNvPr id="3" name="Slide Number Placeholder 2"/>
          <p:cNvSpPr>
            <a:spLocks noGrp="1"/>
          </p:cNvSpPr>
          <p:nvPr>
            <p:ph type="sldNum" sz="quarter" idx="12"/>
          </p:nvPr>
        </p:nvSpPr>
        <p:spPr/>
        <p:txBody>
          <a:bodyPr/>
          <a:lstStyle/>
          <a:p>
            <a:fld id="{19A725F3-83D0-4529-A15C-9D644B8C51E0}" type="slidenum">
              <a:rPr lang="en-US" smtClean="0"/>
              <a:pPr/>
              <a:t>33</a:t>
            </a:fld>
            <a:endParaRPr lang="en-US"/>
          </a:p>
        </p:txBody>
      </p:sp>
      <p:sp>
        <p:nvSpPr>
          <p:cNvPr id="4" name="Rectangle 3"/>
          <p:cNvSpPr/>
          <p:nvPr/>
        </p:nvSpPr>
        <p:spPr>
          <a:xfrm>
            <a:off x="3894666" y="2387600"/>
            <a:ext cx="8923867" cy="24045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Port_Connection</a:t>
            </a:r>
            <a:r>
              <a:rPr lang="en-US" dirty="0" smtClean="0"/>
              <a:t> </a:t>
            </a:r>
            <a:r>
              <a:rPr lang="en-US" dirty="0"/>
              <a:t>(SWConnnectionUtility)</a:t>
            </a:r>
          </a:p>
        </p:txBody>
      </p:sp>
    </p:spTree>
    <p:extLst>
      <p:ext uri="{BB962C8B-B14F-4D97-AF65-F5344CB8AC3E}">
        <p14:creationId xmlns:p14="http://schemas.microsoft.com/office/powerpoint/2010/main" val="318619831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AA71ED-8F0A-4F74-A503-A1718E888FF0}" type="datetime1">
              <a:rPr lang="en-US" smtClean="0"/>
              <a:pPr/>
              <a:t>12/29/2015</a:t>
            </a:fld>
            <a:endParaRPr lang="en-US" dirty="0"/>
          </a:p>
        </p:txBody>
      </p:sp>
      <p:sp>
        <p:nvSpPr>
          <p:cNvPr id="3" name="Slide Number Placeholder 2"/>
          <p:cNvSpPr>
            <a:spLocks noGrp="1"/>
          </p:cNvSpPr>
          <p:nvPr>
            <p:ph type="sldNum" sz="quarter" idx="12"/>
          </p:nvPr>
        </p:nvSpPr>
        <p:spPr/>
        <p:txBody>
          <a:bodyPr/>
          <a:lstStyle/>
          <a:p>
            <a:fld id="{19A725F3-83D0-4529-A15C-9D644B8C51E0}" type="slidenum">
              <a:rPr lang="en-US" smtClean="0"/>
              <a:pPr/>
              <a:t>34</a:t>
            </a:fld>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9691" y="1009216"/>
            <a:ext cx="12851018" cy="6211167"/>
          </a:xfrm>
          <a:prstGeom prst="rect">
            <a:avLst/>
          </a:prstGeom>
        </p:spPr>
      </p:pic>
    </p:spTree>
    <p:extLst>
      <p:ext uri="{BB962C8B-B14F-4D97-AF65-F5344CB8AC3E}">
        <p14:creationId xmlns:p14="http://schemas.microsoft.com/office/powerpoint/2010/main" val="423738221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AA71ED-8F0A-4F74-A503-A1718E888FF0}" type="datetime1">
              <a:rPr lang="en-US" smtClean="0"/>
              <a:pPr/>
              <a:t>12/29/2015</a:t>
            </a:fld>
            <a:endParaRPr lang="en-US" dirty="0"/>
          </a:p>
        </p:txBody>
      </p:sp>
      <p:sp>
        <p:nvSpPr>
          <p:cNvPr id="3" name="Slide Number Placeholder 2"/>
          <p:cNvSpPr>
            <a:spLocks noGrp="1"/>
          </p:cNvSpPr>
          <p:nvPr>
            <p:ph type="sldNum" sz="quarter" idx="12"/>
          </p:nvPr>
        </p:nvSpPr>
        <p:spPr/>
        <p:txBody>
          <a:bodyPr/>
          <a:lstStyle/>
          <a:p>
            <a:fld id="{19A725F3-83D0-4529-A15C-9D644B8C51E0}" type="slidenum">
              <a:rPr lang="en-US" smtClean="0"/>
              <a:pPr/>
              <a:t>35</a:t>
            </a:fld>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6822" y="1009216"/>
            <a:ext cx="12936755" cy="6211167"/>
          </a:xfrm>
          <a:prstGeom prst="rect">
            <a:avLst/>
          </a:prstGeom>
        </p:spPr>
      </p:pic>
    </p:spTree>
    <p:extLst>
      <p:ext uri="{BB962C8B-B14F-4D97-AF65-F5344CB8AC3E}">
        <p14:creationId xmlns:p14="http://schemas.microsoft.com/office/powerpoint/2010/main" val="82544385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AA71ED-8F0A-4F74-A503-A1718E888FF0}" type="datetime1">
              <a:rPr lang="en-US" smtClean="0"/>
              <a:pPr/>
              <a:t>12/29/2015</a:t>
            </a:fld>
            <a:endParaRPr lang="en-US" dirty="0"/>
          </a:p>
        </p:txBody>
      </p:sp>
      <p:sp>
        <p:nvSpPr>
          <p:cNvPr id="3" name="Slide Number Placeholder 2"/>
          <p:cNvSpPr>
            <a:spLocks noGrp="1"/>
          </p:cNvSpPr>
          <p:nvPr>
            <p:ph type="sldNum" sz="quarter" idx="12"/>
          </p:nvPr>
        </p:nvSpPr>
        <p:spPr/>
        <p:txBody>
          <a:bodyPr/>
          <a:lstStyle/>
          <a:p>
            <a:fld id="{19A725F3-83D0-4529-A15C-9D644B8C51E0}" type="slidenum">
              <a:rPr lang="en-US" smtClean="0"/>
              <a:pPr/>
              <a:t>36</a:t>
            </a:fld>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5110" y="994101"/>
            <a:ext cx="12940180" cy="6241398"/>
          </a:xfrm>
          <a:prstGeom prst="rect">
            <a:avLst/>
          </a:prstGeom>
        </p:spPr>
      </p:pic>
    </p:spTree>
    <p:extLst>
      <p:ext uri="{BB962C8B-B14F-4D97-AF65-F5344CB8AC3E}">
        <p14:creationId xmlns:p14="http://schemas.microsoft.com/office/powerpoint/2010/main" val="316080243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AA71ED-8F0A-4F74-A503-A1718E888FF0}" type="datetime1">
              <a:rPr lang="en-US" smtClean="0"/>
              <a:pPr/>
              <a:t>12/29/2015</a:t>
            </a:fld>
            <a:endParaRPr lang="en-US" dirty="0"/>
          </a:p>
        </p:txBody>
      </p:sp>
      <p:sp>
        <p:nvSpPr>
          <p:cNvPr id="3" name="Slide Number Placeholder 2"/>
          <p:cNvSpPr>
            <a:spLocks noGrp="1"/>
          </p:cNvSpPr>
          <p:nvPr>
            <p:ph type="sldNum" sz="quarter" idx="12"/>
          </p:nvPr>
        </p:nvSpPr>
        <p:spPr/>
        <p:txBody>
          <a:bodyPr/>
          <a:lstStyle/>
          <a:p>
            <a:fld id="{19A725F3-83D0-4529-A15C-9D644B8C51E0}" type="slidenum">
              <a:rPr lang="en-US" smtClean="0"/>
              <a:pPr/>
              <a:t>37</a:t>
            </a:fld>
            <a:endParaRPr lang="en-US"/>
          </a:p>
        </p:txBody>
      </p:sp>
      <p:sp>
        <p:nvSpPr>
          <p:cNvPr id="4" name="Rectangle 3"/>
          <p:cNvSpPr/>
          <p:nvPr/>
        </p:nvSpPr>
        <p:spPr>
          <a:xfrm>
            <a:off x="3318933" y="2302933"/>
            <a:ext cx="9635067" cy="22013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Runnable_To_Task_Mapping</a:t>
            </a:r>
            <a:endParaRPr lang="en-US" dirty="0"/>
          </a:p>
        </p:txBody>
      </p:sp>
    </p:spTree>
    <p:extLst>
      <p:ext uri="{BB962C8B-B14F-4D97-AF65-F5344CB8AC3E}">
        <p14:creationId xmlns:p14="http://schemas.microsoft.com/office/powerpoint/2010/main" val="227783365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AA71ED-8F0A-4F74-A503-A1718E888FF0}" type="datetime1">
              <a:rPr lang="en-US" smtClean="0"/>
              <a:pPr/>
              <a:t>12/29/2015</a:t>
            </a:fld>
            <a:endParaRPr lang="en-US" dirty="0"/>
          </a:p>
        </p:txBody>
      </p:sp>
      <p:sp>
        <p:nvSpPr>
          <p:cNvPr id="3" name="Slide Number Placeholder 2"/>
          <p:cNvSpPr>
            <a:spLocks noGrp="1"/>
          </p:cNvSpPr>
          <p:nvPr>
            <p:ph type="sldNum" sz="quarter" idx="12"/>
          </p:nvPr>
        </p:nvSpPr>
        <p:spPr/>
        <p:txBody>
          <a:bodyPr/>
          <a:lstStyle/>
          <a:p>
            <a:fld id="{19A725F3-83D0-4529-A15C-9D644B8C51E0}" type="slidenum">
              <a:rPr lang="en-US" smtClean="0"/>
              <a:pPr/>
              <a:t>38</a:t>
            </a:fld>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6576" y="1027452"/>
            <a:ext cx="12797248" cy="6174696"/>
          </a:xfrm>
          <a:prstGeom prst="rect">
            <a:avLst/>
          </a:prstGeom>
        </p:spPr>
      </p:pic>
    </p:spTree>
    <p:extLst>
      <p:ext uri="{BB962C8B-B14F-4D97-AF65-F5344CB8AC3E}">
        <p14:creationId xmlns:p14="http://schemas.microsoft.com/office/powerpoint/2010/main" val="270287246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AA71ED-8F0A-4F74-A503-A1718E888FF0}" type="datetime1">
              <a:rPr lang="en-US" smtClean="0"/>
              <a:pPr/>
              <a:t>12/29/2015</a:t>
            </a:fld>
            <a:endParaRPr lang="en-US" dirty="0"/>
          </a:p>
        </p:txBody>
      </p:sp>
      <p:sp>
        <p:nvSpPr>
          <p:cNvPr id="3" name="Slide Number Placeholder 2"/>
          <p:cNvSpPr>
            <a:spLocks noGrp="1"/>
          </p:cNvSpPr>
          <p:nvPr>
            <p:ph type="sldNum" sz="quarter" idx="12"/>
          </p:nvPr>
        </p:nvSpPr>
        <p:spPr/>
        <p:txBody>
          <a:bodyPr/>
          <a:lstStyle/>
          <a:p>
            <a:fld id="{19A725F3-83D0-4529-A15C-9D644B8C51E0}" type="slidenum">
              <a:rPr lang="en-US" smtClean="0"/>
              <a:pPr/>
              <a:t>39</a:t>
            </a:fld>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2533" y="1004453"/>
            <a:ext cx="12965334" cy="6220693"/>
          </a:xfrm>
          <a:prstGeom prst="rect">
            <a:avLst/>
          </a:prstGeom>
        </p:spPr>
      </p:pic>
    </p:spTree>
    <p:extLst>
      <p:ext uri="{BB962C8B-B14F-4D97-AF65-F5344CB8AC3E}">
        <p14:creationId xmlns:p14="http://schemas.microsoft.com/office/powerpoint/2010/main" val="406944204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dirty="0" smtClean="0"/>
              <a:t>K-SAR </a:t>
            </a:r>
            <a:r>
              <a:rPr lang="en-US" dirty="0" smtClean="0"/>
              <a:t>Embedded and </a:t>
            </a:r>
            <a:r>
              <a:rPr lang="en-US" dirty="0" smtClean="0"/>
              <a:t>K-SAR </a:t>
            </a:r>
            <a:r>
              <a:rPr lang="en-US" dirty="0" smtClean="0"/>
              <a:t>Editor Workflow </a:t>
            </a:r>
            <a:endParaRPr lang="en-US" dirty="0"/>
          </a:p>
        </p:txBody>
      </p:sp>
      <p:sp>
        <p:nvSpPr>
          <p:cNvPr id="4" name="Date Placeholder 3"/>
          <p:cNvSpPr>
            <a:spLocks noGrp="1"/>
          </p:cNvSpPr>
          <p:nvPr>
            <p:ph type="dt" sz="half" idx="10"/>
          </p:nvPr>
        </p:nvSpPr>
        <p:spPr/>
        <p:txBody>
          <a:bodyPr/>
          <a:lstStyle/>
          <a:p>
            <a:fld id="{2AAA71ED-8F0A-4F74-A503-A1718E888FF0}" type="datetime1">
              <a:rPr lang="en-US" smtClean="0"/>
              <a:pPr/>
              <a:t>12/29/2015</a:t>
            </a:fld>
            <a:endParaRPr lang="en-US" dirty="0"/>
          </a:p>
        </p:txBody>
      </p:sp>
      <p:sp>
        <p:nvSpPr>
          <p:cNvPr id="5" name="Slide Number Placeholder 4"/>
          <p:cNvSpPr>
            <a:spLocks noGrp="1"/>
          </p:cNvSpPr>
          <p:nvPr>
            <p:ph type="sldNum" sz="quarter" idx="12"/>
          </p:nvPr>
        </p:nvSpPr>
        <p:spPr/>
        <p:txBody>
          <a:bodyPr/>
          <a:lstStyle/>
          <a:p>
            <a:fld id="{19A725F3-83D0-4529-A15C-9D644B8C51E0}" type="slidenum">
              <a:rPr lang="en-US" smtClean="0"/>
              <a:pPr/>
              <a:t>4</a:t>
            </a:fld>
            <a:endParaRPr lang="en-US"/>
          </a:p>
        </p:txBody>
      </p:sp>
      <p:sp>
        <p:nvSpPr>
          <p:cNvPr id="6" name="Rectangle 5"/>
          <p:cNvSpPr/>
          <p:nvPr/>
        </p:nvSpPr>
        <p:spPr>
          <a:xfrm>
            <a:off x="2711425" y="2210167"/>
            <a:ext cx="5337042" cy="369729"/>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lt1"/>
                </a:solidFill>
              </a:rPr>
              <a:t>K-</a:t>
            </a:r>
            <a:r>
              <a:rPr lang="en-US" sz="1800" dirty="0" err="1">
                <a:solidFill>
                  <a:schemeClr val="lt1"/>
                </a:solidFill>
              </a:rPr>
              <a:t>Sar</a:t>
            </a:r>
            <a:r>
              <a:rPr lang="en-US" sz="1800" dirty="0">
                <a:solidFill>
                  <a:schemeClr val="lt1"/>
                </a:solidFill>
              </a:rPr>
              <a:t> Editor Tool</a:t>
            </a:r>
          </a:p>
        </p:txBody>
      </p:sp>
      <p:sp>
        <p:nvSpPr>
          <p:cNvPr id="7" name="Rectangle 6"/>
          <p:cNvSpPr/>
          <p:nvPr/>
        </p:nvSpPr>
        <p:spPr>
          <a:xfrm>
            <a:off x="2673041" y="3692128"/>
            <a:ext cx="5184026" cy="446572"/>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lt1"/>
                </a:solidFill>
              </a:rPr>
              <a:t> </a:t>
            </a:r>
            <a:r>
              <a:rPr lang="en-US" sz="1800" dirty="0">
                <a:solidFill>
                  <a:schemeClr val="lt1"/>
                </a:solidFill>
              </a:rPr>
              <a:t>Generation </a:t>
            </a:r>
            <a:r>
              <a:rPr lang="en-US" sz="1800" dirty="0" smtClean="0">
                <a:solidFill>
                  <a:schemeClr val="lt1"/>
                </a:solidFill>
              </a:rPr>
              <a:t>Tool</a:t>
            </a:r>
            <a:endParaRPr lang="en-US" sz="1800" dirty="0">
              <a:solidFill>
                <a:schemeClr val="lt1"/>
              </a:solidFill>
            </a:endParaRPr>
          </a:p>
        </p:txBody>
      </p:sp>
      <p:sp>
        <p:nvSpPr>
          <p:cNvPr id="8" name="Rectangle 7"/>
          <p:cNvSpPr/>
          <p:nvPr/>
        </p:nvSpPr>
        <p:spPr>
          <a:xfrm>
            <a:off x="112676" y="5762899"/>
            <a:ext cx="7904670" cy="57214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000" dirty="0" smtClean="0">
                <a:solidFill>
                  <a:schemeClr val="dk1"/>
                </a:solidFill>
              </a:rPr>
              <a:t>Compilation and Linking</a:t>
            </a:r>
            <a:endParaRPr lang="en-US" sz="2000" dirty="0">
              <a:solidFill>
                <a:schemeClr val="dk1"/>
              </a:solidFill>
            </a:endParaRPr>
          </a:p>
        </p:txBody>
      </p:sp>
      <p:sp>
        <p:nvSpPr>
          <p:cNvPr id="9" name="Rectangle 8"/>
          <p:cNvSpPr/>
          <p:nvPr/>
        </p:nvSpPr>
        <p:spPr>
          <a:xfrm>
            <a:off x="2697584" y="6852793"/>
            <a:ext cx="5345226" cy="471375"/>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000" dirty="0">
                <a:solidFill>
                  <a:schemeClr val="dk1"/>
                </a:solidFill>
              </a:rPr>
              <a:t>Testing</a:t>
            </a:r>
          </a:p>
        </p:txBody>
      </p:sp>
      <p:sp>
        <p:nvSpPr>
          <p:cNvPr id="17" name="Rectangle 16"/>
          <p:cNvSpPr/>
          <p:nvPr/>
        </p:nvSpPr>
        <p:spPr>
          <a:xfrm>
            <a:off x="112676" y="4539176"/>
            <a:ext cx="2334965" cy="724057"/>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000" smtClean="0">
                <a:solidFill>
                  <a:schemeClr val="dk1"/>
                </a:solidFill>
              </a:rPr>
              <a:t> </a:t>
            </a:r>
            <a:r>
              <a:rPr lang="en-US" sz="2000" dirty="0">
                <a:solidFill>
                  <a:schemeClr val="dk1"/>
                </a:solidFill>
              </a:rPr>
              <a:t>Static </a:t>
            </a:r>
          </a:p>
          <a:p>
            <a:pPr algn="ctr"/>
            <a:r>
              <a:rPr lang="en-US" sz="2000" dirty="0">
                <a:solidFill>
                  <a:schemeClr val="dk1"/>
                </a:solidFill>
              </a:rPr>
              <a:t>Code</a:t>
            </a:r>
          </a:p>
        </p:txBody>
      </p:sp>
      <p:sp>
        <p:nvSpPr>
          <p:cNvPr id="24" name="TextBox 23"/>
          <p:cNvSpPr txBox="1"/>
          <p:nvPr/>
        </p:nvSpPr>
        <p:spPr>
          <a:xfrm>
            <a:off x="8275929" y="2565147"/>
            <a:ext cx="1820558" cy="413377"/>
          </a:xfrm>
          <a:prstGeom prst="rect">
            <a:avLst/>
          </a:prstGeom>
          <a:solidFill>
            <a:schemeClr val="accent1"/>
          </a:solidFill>
        </p:spPr>
        <p:txBody>
          <a:bodyPr wrap="square" rtlCol="0">
            <a:spAutoFit/>
          </a:bodyPr>
          <a:lstStyle/>
          <a:p>
            <a:r>
              <a:rPr lang="en-US" sz="2000" dirty="0" smtClean="0"/>
              <a:t>Configuration</a:t>
            </a:r>
            <a:endParaRPr lang="en-US" sz="2000" dirty="0"/>
          </a:p>
        </p:txBody>
      </p:sp>
      <p:sp>
        <p:nvSpPr>
          <p:cNvPr id="25" name="TextBox 24"/>
          <p:cNvSpPr txBox="1"/>
          <p:nvPr/>
        </p:nvSpPr>
        <p:spPr>
          <a:xfrm>
            <a:off x="8285507" y="3861211"/>
            <a:ext cx="1801403" cy="400110"/>
          </a:xfrm>
          <a:prstGeom prst="rect">
            <a:avLst/>
          </a:prstGeom>
          <a:solidFill>
            <a:schemeClr val="accent1"/>
          </a:solidFill>
        </p:spPr>
        <p:txBody>
          <a:bodyPr wrap="square" rtlCol="0">
            <a:spAutoFit/>
          </a:bodyPr>
          <a:lstStyle/>
          <a:p>
            <a:r>
              <a:rPr lang="en-US" sz="2000" dirty="0" smtClean="0"/>
              <a:t>Generation</a:t>
            </a:r>
            <a:endParaRPr lang="en-US" sz="2000" dirty="0"/>
          </a:p>
        </p:txBody>
      </p:sp>
      <p:sp>
        <p:nvSpPr>
          <p:cNvPr id="26" name="TextBox 25"/>
          <p:cNvSpPr txBox="1"/>
          <p:nvPr/>
        </p:nvSpPr>
        <p:spPr>
          <a:xfrm>
            <a:off x="8292628" y="6104261"/>
            <a:ext cx="1787160" cy="400110"/>
          </a:xfrm>
          <a:prstGeom prst="rect">
            <a:avLst/>
          </a:prstGeom>
          <a:solidFill>
            <a:schemeClr val="accent1"/>
          </a:solidFill>
        </p:spPr>
        <p:txBody>
          <a:bodyPr wrap="square" rtlCol="0">
            <a:spAutoFit/>
          </a:bodyPr>
          <a:lstStyle/>
          <a:p>
            <a:r>
              <a:rPr lang="en-US" sz="2000" dirty="0" smtClean="0"/>
              <a:t>Build</a:t>
            </a:r>
            <a:endParaRPr lang="en-US" sz="2000" dirty="0"/>
          </a:p>
        </p:txBody>
      </p:sp>
      <p:sp>
        <p:nvSpPr>
          <p:cNvPr id="27" name="TextBox 26"/>
          <p:cNvSpPr txBox="1"/>
          <p:nvPr/>
        </p:nvSpPr>
        <p:spPr>
          <a:xfrm>
            <a:off x="8309452" y="7125419"/>
            <a:ext cx="1753513" cy="398804"/>
          </a:xfrm>
          <a:prstGeom prst="rect">
            <a:avLst/>
          </a:prstGeom>
          <a:solidFill>
            <a:schemeClr val="accent1"/>
          </a:solidFill>
        </p:spPr>
        <p:txBody>
          <a:bodyPr wrap="square" rtlCol="0">
            <a:spAutoFit/>
          </a:bodyPr>
          <a:lstStyle/>
          <a:p>
            <a:r>
              <a:rPr lang="en-US" sz="2000" dirty="0" smtClean="0"/>
              <a:t>Testing</a:t>
            </a:r>
            <a:endParaRPr lang="en-US" sz="2000" dirty="0"/>
          </a:p>
        </p:txBody>
      </p:sp>
      <p:sp>
        <p:nvSpPr>
          <p:cNvPr id="56" name="Rectangle 55"/>
          <p:cNvSpPr/>
          <p:nvPr/>
        </p:nvSpPr>
        <p:spPr>
          <a:xfrm>
            <a:off x="2711425" y="4528633"/>
            <a:ext cx="5145641" cy="751951"/>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000" dirty="0" smtClean="0">
                <a:solidFill>
                  <a:schemeClr val="dk1"/>
                </a:solidFill>
              </a:rPr>
              <a:t> </a:t>
            </a:r>
            <a:r>
              <a:rPr lang="en-US" sz="2000" dirty="0" smtClean="0">
                <a:solidFill>
                  <a:schemeClr val="dk1"/>
                </a:solidFill>
              </a:rPr>
              <a:t>Generated </a:t>
            </a:r>
            <a:r>
              <a:rPr lang="en-US" sz="2000" dirty="0">
                <a:solidFill>
                  <a:schemeClr val="dk1"/>
                </a:solidFill>
              </a:rPr>
              <a:t>Code</a:t>
            </a:r>
          </a:p>
        </p:txBody>
      </p:sp>
      <p:sp>
        <p:nvSpPr>
          <p:cNvPr id="65" name="Rounded Rectangle 64"/>
          <p:cNvSpPr/>
          <p:nvPr/>
        </p:nvSpPr>
        <p:spPr>
          <a:xfrm>
            <a:off x="2697584" y="1302329"/>
            <a:ext cx="2524284" cy="389293"/>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000" dirty="0"/>
              <a:t>ECU Extract</a:t>
            </a:r>
          </a:p>
        </p:txBody>
      </p:sp>
      <p:sp>
        <p:nvSpPr>
          <p:cNvPr id="66" name="Rounded Rectangle 65"/>
          <p:cNvSpPr/>
          <p:nvPr/>
        </p:nvSpPr>
        <p:spPr>
          <a:xfrm>
            <a:off x="5397841" y="1228336"/>
            <a:ext cx="2662864" cy="504262"/>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000" dirty="0" smtClean="0"/>
              <a:t>Software/System file </a:t>
            </a:r>
            <a:endParaRPr lang="en-US" sz="2000" dirty="0"/>
          </a:p>
        </p:txBody>
      </p:sp>
      <p:sp>
        <p:nvSpPr>
          <p:cNvPr id="67" name="Rectangle 66"/>
          <p:cNvSpPr/>
          <p:nvPr/>
        </p:nvSpPr>
        <p:spPr>
          <a:xfrm>
            <a:off x="112676" y="6777077"/>
            <a:ext cx="2334965" cy="538277"/>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lt1"/>
                </a:solidFill>
              </a:rPr>
              <a:t>Post Build Tool</a:t>
            </a:r>
          </a:p>
        </p:txBody>
      </p:sp>
      <p:cxnSp>
        <p:nvCxnSpPr>
          <p:cNvPr id="88" name="Straight Arrow Connector 87"/>
          <p:cNvCxnSpPr/>
          <p:nvPr/>
        </p:nvCxnSpPr>
        <p:spPr>
          <a:xfrm>
            <a:off x="6752946" y="1732598"/>
            <a:ext cx="0" cy="448602"/>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90"/>
          <p:cNvCxnSpPr/>
          <p:nvPr/>
        </p:nvCxnSpPr>
        <p:spPr>
          <a:xfrm>
            <a:off x="5397841" y="2579896"/>
            <a:ext cx="0" cy="448602"/>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p:nvPr/>
        </p:nvCxnSpPr>
        <p:spPr>
          <a:xfrm>
            <a:off x="3914192" y="1732598"/>
            <a:ext cx="0" cy="477569"/>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p:nvPr/>
        </p:nvCxnSpPr>
        <p:spPr>
          <a:xfrm>
            <a:off x="5339032" y="4138700"/>
            <a:ext cx="0" cy="448602"/>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p:cNvCxnSpPr/>
          <p:nvPr/>
        </p:nvCxnSpPr>
        <p:spPr>
          <a:xfrm>
            <a:off x="5392424" y="5328673"/>
            <a:ext cx="0" cy="448602"/>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100" name="Straight Arrow Connector 99"/>
          <p:cNvCxnSpPr/>
          <p:nvPr/>
        </p:nvCxnSpPr>
        <p:spPr>
          <a:xfrm>
            <a:off x="5353373" y="6361733"/>
            <a:ext cx="0" cy="448602"/>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a:off x="112676" y="6586034"/>
            <a:ext cx="10066494" cy="2084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1288889" y="5328673"/>
            <a:ext cx="0" cy="448602"/>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2711425" y="2931171"/>
            <a:ext cx="5349280" cy="42364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000" dirty="0" smtClean="0"/>
              <a:t>.C and .H file</a:t>
            </a:r>
            <a:endParaRPr lang="en-US" sz="2000" dirty="0"/>
          </a:p>
        </p:txBody>
      </p:sp>
      <p:cxnSp>
        <p:nvCxnSpPr>
          <p:cNvPr id="39" name="Straight Arrow Connector 38"/>
          <p:cNvCxnSpPr/>
          <p:nvPr/>
        </p:nvCxnSpPr>
        <p:spPr>
          <a:xfrm>
            <a:off x="5397841" y="3390483"/>
            <a:ext cx="5870" cy="392273"/>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949905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AA71ED-8F0A-4F74-A503-A1718E888FF0}" type="datetime1">
              <a:rPr lang="en-US" smtClean="0"/>
              <a:pPr/>
              <a:t>12/29/2015</a:t>
            </a:fld>
            <a:endParaRPr lang="en-US" dirty="0"/>
          </a:p>
        </p:txBody>
      </p:sp>
      <p:sp>
        <p:nvSpPr>
          <p:cNvPr id="3" name="Slide Number Placeholder 2"/>
          <p:cNvSpPr>
            <a:spLocks noGrp="1"/>
          </p:cNvSpPr>
          <p:nvPr>
            <p:ph type="sldNum" sz="quarter" idx="12"/>
          </p:nvPr>
        </p:nvSpPr>
        <p:spPr/>
        <p:txBody>
          <a:bodyPr/>
          <a:lstStyle/>
          <a:p>
            <a:fld id="{19A725F3-83D0-4529-A15C-9D644B8C51E0}" type="slidenum">
              <a:rPr lang="en-US" smtClean="0"/>
              <a:pPr/>
              <a:t>40</a:t>
            </a:fld>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1585" y="1009216"/>
            <a:ext cx="12927229" cy="6211167"/>
          </a:xfrm>
          <a:prstGeom prst="rect">
            <a:avLst/>
          </a:prstGeom>
        </p:spPr>
      </p:pic>
    </p:spTree>
    <p:extLst>
      <p:ext uri="{BB962C8B-B14F-4D97-AF65-F5344CB8AC3E}">
        <p14:creationId xmlns:p14="http://schemas.microsoft.com/office/powerpoint/2010/main" val="292938424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AA71ED-8F0A-4F74-A503-A1718E888FF0}" type="datetime1">
              <a:rPr lang="en-US" smtClean="0"/>
              <a:pPr/>
              <a:t>12/29/2015</a:t>
            </a:fld>
            <a:endParaRPr lang="en-US" dirty="0"/>
          </a:p>
        </p:txBody>
      </p:sp>
      <p:sp>
        <p:nvSpPr>
          <p:cNvPr id="3" name="Slide Number Placeholder 2"/>
          <p:cNvSpPr>
            <a:spLocks noGrp="1"/>
          </p:cNvSpPr>
          <p:nvPr>
            <p:ph type="sldNum" sz="quarter" idx="12"/>
          </p:nvPr>
        </p:nvSpPr>
        <p:spPr/>
        <p:txBody>
          <a:bodyPr/>
          <a:lstStyle/>
          <a:p>
            <a:fld id="{19A725F3-83D0-4529-A15C-9D644B8C51E0}" type="slidenum">
              <a:rPr lang="en-US" smtClean="0"/>
              <a:pPr/>
              <a:t>41</a:t>
            </a:fld>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6822" y="1004453"/>
            <a:ext cx="12936755" cy="6220693"/>
          </a:xfrm>
          <a:prstGeom prst="rect">
            <a:avLst/>
          </a:prstGeom>
        </p:spPr>
      </p:pic>
    </p:spTree>
    <p:extLst>
      <p:ext uri="{BB962C8B-B14F-4D97-AF65-F5344CB8AC3E}">
        <p14:creationId xmlns:p14="http://schemas.microsoft.com/office/powerpoint/2010/main" val="398300980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AA71ED-8F0A-4F74-A503-A1718E888FF0}" type="datetime1">
              <a:rPr lang="en-US" smtClean="0"/>
              <a:pPr/>
              <a:t>12/29/2015</a:t>
            </a:fld>
            <a:endParaRPr lang="en-US" dirty="0"/>
          </a:p>
        </p:txBody>
      </p:sp>
      <p:sp>
        <p:nvSpPr>
          <p:cNvPr id="3" name="Slide Number Placeholder 2"/>
          <p:cNvSpPr>
            <a:spLocks noGrp="1"/>
          </p:cNvSpPr>
          <p:nvPr>
            <p:ph type="sldNum" sz="quarter" idx="12"/>
          </p:nvPr>
        </p:nvSpPr>
        <p:spPr/>
        <p:txBody>
          <a:bodyPr/>
          <a:lstStyle/>
          <a:p>
            <a:fld id="{19A725F3-83D0-4529-A15C-9D644B8C51E0}" type="slidenum">
              <a:rPr lang="en-US" smtClean="0"/>
              <a:pPr/>
              <a:t>42</a:t>
            </a:fld>
            <a:endParaRPr lang="en-US"/>
          </a:p>
        </p:txBody>
      </p:sp>
      <p:sp>
        <p:nvSpPr>
          <p:cNvPr id="4" name="Rectangle 3"/>
          <p:cNvSpPr/>
          <p:nvPr/>
        </p:nvSpPr>
        <p:spPr>
          <a:xfrm>
            <a:off x="4047067" y="1828800"/>
            <a:ext cx="8551333" cy="218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DBC_File_Import</a:t>
            </a:r>
            <a:endParaRPr lang="en-US" dirty="0"/>
          </a:p>
        </p:txBody>
      </p:sp>
    </p:spTree>
    <p:extLst>
      <p:ext uri="{BB962C8B-B14F-4D97-AF65-F5344CB8AC3E}">
        <p14:creationId xmlns:p14="http://schemas.microsoft.com/office/powerpoint/2010/main" val="390030792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AA71ED-8F0A-4F74-A503-A1718E888FF0}" type="datetime1">
              <a:rPr lang="en-US" smtClean="0"/>
              <a:pPr/>
              <a:t>12/29/2015</a:t>
            </a:fld>
            <a:endParaRPr lang="en-US" dirty="0"/>
          </a:p>
        </p:txBody>
      </p:sp>
      <p:sp>
        <p:nvSpPr>
          <p:cNvPr id="3" name="Slide Number Placeholder 2"/>
          <p:cNvSpPr>
            <a:spLocks noGrp="1"/>
          </p:cNvSpPr>
          <p:nvPr>
            <p:ph type="sldNum" sz="quarter" idx="12"/>
          </p:nvPr>
        </p:nvSpPr>
        <p:spPr/>
        <p:txBody>
          <a:bodyPr/>
          <a:lstStyle/>
          <a:p>
            <a:fld id="{19A725F3-83D0-4529-A15C-9D644B8C51E0}" type="slidenum">
              <a:rPr lang="en-US" smtClean="0"/>
              <a:pPr/>
              <a:t>43</a:t>
            </a:fld>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5875" y="756769"/>
            <a:ext cx="12898650" cy="6716062"/>
          </a:xfrm>
          <a:prstGeom prst="rect">
            <a:avLst/>
          </a:prstGeom>
        </p:spPr>
      </p:pic>
    </p:spTree>
    <p:extLst>
      <p:ext uri="{BB962C8B-B14F-4D97-AF65-F5344CB8AC3E}">
        <p14:creationId xmlns:p14="http://schemas.microsoft.com/office/powerpoint/2010/main" val="55018344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AA71ED-8F0A-4F74-A503-A1718E888FF0}" type="datetime1">
              <a:rPr lang="en-US" smtClean="0"/>
              <a:pPr/>
              <a:t>12/29/2015</a:t>
            </a:fld>
            <a:endParaRPr lang="en-US" dirty="0"/>
          </a:p>
        </p:txBody>
      </p:sp>
      <p:sp>
        <p:nvSpPr>
          <p:cNvPr id="3" name="Slide Number Placeholder 2"/>
          <p:cNvSpPr>
            <a:spLocks noGrp="1"/>
          </p:cNvSpPr>
          <p:nvPr>
            <p:ph type="sldNum" sz="quarter" idx="12"/>
          </p:nvPr>
        </p:nvSpPr>
        <p:spPr/>
        <p:txBody>
          <a:bodyPr/>
          <a:lstStyle/>
          <a:p>
            <a:fld id="{19A725F3-83D0-4529-A15C-9D644B8C51E0}" type="slidenum">
              <a:rPr lang="en-US" smtClean="0"/>
              <a:pPr/>
              <a:t>44</a:t>
            </a:fld>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9874" y="889283"/>
            <a:ext cx="12930652" cy="6451033"/>
          </a:xfrm>
          <a:prstGeom prst="rect">
            <a:avLst/>
          </a:prstGeom>
        </p:spPr>
      </p:pic>
    </p:spTree>
    <p:extLst>
      <p:ext uri="{BB962C8B-B14F-4D97-AF65-F5344CB8AC3E}">
        <p14:creationId xmlns:p14="http://schemas.microsoft.com/office/powerpoint/2010/main" val="74089232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AA71ED-8F0A-4F74-A503-A1718E888FF0}" type="datetime1">
              <a:rPr lang="en-US" smtClean="0"/>
              <a:pPr/>
              <a:t>12/29/2015</a:t>
            </a:fld>
            <a:endParaRPr lang="en-US" dirty="0"/>
          </a:p>
        </p:txBody>
      </p:sp>
      <p:sp>
        <p:nvSpPr>
          <p:cNvPr id="3" name="Slide Number Placeholder 2"/>
          <p:cNvSpPr>
            <a:spLocks noGrp="1"/>
          </p:cNvSpPr>
          <p:nvPr>
            <p:ph type="sldNum" sz="quarter" idx="12"/>
          </p:nvPr>
        </p:nvSpPr>
        <p:spPr/>
        <p:txBody>
          <a:bodyPr/>
          <a:lstStyle/>
          <a:p>
            <a:fld id="{19A725F3-83D0-4529-A15C-9D644B8C51E0}" type="slidenum">
              <a:rPr lang="en-US" smtClean="0"/>
              <a:pPr/>
              <a:t>45</a:t>
            </a:fld>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66589" y="1614138"/>
            <a:ext cx="7497221" cy="5001323"/>
          </a:xfrm>
          <a:prstGeom prst="rect">
            <a:avLst/>
          </a:prstGeom>
        </p:spPr>
      </p:pic>
    </p:spTree>
    <p:extLst>
      <p:ext uri="{BB962C8B-B14F-4D97-AF65-F5344CB8AC3E}">
        <p14:creationId xmlns:p14="http://schemas.microsoft.com/office/powerpoint/2010/main" val="149803443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AA71ED-8F0A-4F74-A503-A1718E888FF0}" type="datetime1">
              <a:rPr lang="en-US" smtClean="0"/>
              <a:pPr/>
              <a:t>12/29/2015</a:t>
            </a:fld>
            <a:endParaRPr lang="en-US" dirty="0"/>
          </a:p>
        </p:txBody>
      </p:sp>
      <p:sp>
        <p:nvSpPr>
          <p:cNvPr id="3" name="Slide Number Placeholder 2"/>
          <p:cNvSpPr>
            <a:spLocks noGrp="1"/>
          </p:cNvSpPr>
          <p:nvPr>
            <p:ph type="sldNum" sz="quarter" idx="12"/>
          </p:nvPr>
        </p:nvSpPr>
        <p:spPr/>
        <p:txBody>
          <a:bodyPr/>
          <a:lstStyle/>
          <a:p>
            <a:fld id="{19A725F3-83D0-4529-A15C-9D644B8C51E0}" type="slidenum">
              <a:rPr lang="en-US" smtClean="0"/>
              <a:pPr/>
              <a:t>46</a:t>
            </a:fld>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76115" y="1628428"/>
            <a:ext cx="7478169" cy="4972744"/>
          </a:xfrm>
          <a:prstGeom prst="rect">
            <a:avLst/>
          </a:prstGeom>
        </p:spPr>
      </p:pic>
    </p:spTree>
    <p:extLst>
      <p:ext uri="{BB962C8B-B14F-4D97-AF65-F5344CB8AC3E}">
        <p14:creationId xmlns:p14="http://schemas.microsoft.com/office/powerpoint/2010/main" val="252334434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AA71ED-8F0A-4F74-A503-A1718E888FF0}" type="datetime1">
              <a:rPr lang="en-US" smtClean="0"/>
              <a:pPr/>
              <a:t>12/29/2015</a:t>
            </a:fld>
            <a:endParaRPr lang="en-US" dirty="0"/>
          </a:p>
        </p:txBody>
      </p:sp>
      <p:sp>
        <p:nvSpPr>
          <p:cNvPr id="3" name="Slide Number Placeholder 2"/>
          <p:cNvSpPr>
            <a:spLocks noGrp="1"/>
          </p:cNvSpPr>
          <p:nvPr>
            <p:ph type="sldNum" sz="quarter" idx="12"/>
          </p:nvPr>
        </p:nvSpPr>
        <p:spPr/>
        <p:txBody>
          <a:bodyPr/>
          <a:lstStyle/>
          <a:p>
            <a:fld id="{19A725F3-83D0-4529-A15C-9D644B8C51E0}" type="slidenum">
              <a:rPr lang="en-US" smtClean="0"/>
              <a:pPr/>
              <a:t>47</a:t>
            </a:fld>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80879" y="1642717"/>
            <a:ext cx="7468642" cy="4944165"/>
          </a:xfrm>
          <a:prstGeom prst="rect">
            <a:avLst/>
          </a:prstGeom>
        </p:spPr>
      </p:pic>
    </p:spTree>
    <p:extLst>
      <p:ext uri="{BB962C8B-B14F-4D97-AF65-F5344CB8AC3E}">
        <p14:creationId xmlns:p14="http://schemas.microsoft.com/office/powerpoint/2010/main" val="360143680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AA71ED-8F0A-4F74-A503-A1718E888FF0}" type="datetime1">
              <a:rPr lang="en-US" smtClean="0"/>
              <a:pPr/>
              <a:t>12/29/2015</a:t>
            </a:fld>
            <a:endParaRPr lang="en-US" dirty="0"/>
          </a:p>
        </p:txBody>
      </p:sp>
      <p:sp>
        <p:nvSpPr>
          <p:cNvPr id="3" name="Slide Number Placeholder 2"/>
          <p:cNvSpPr>
            <a:spLocks noGrp="1"/>
          </p:cNvSpPr>
          <p:nvPr>
            <p:ph type="sldNum" sz="quarter" idx="12"/>
          </p:nvPr>
        </p:nvSpPr>
        <p:spPr/>
        <p:txBody>
          <a:bodyPr/>
          <a:lstStyle/>
          <a:p>
            <a:fld id="{19A725F3-83D0-4529-A15C-9D644B8C51E0}" type="slidenum">
              <a:rPr lang="en-US" smtClean="0"/>
              <a:pPr/>
              <a:t>48</a:t>
            </a:fld>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48013" y="2642982"/>
            <a:ext cx="3934374" cy="2943636"/>
          </a:xfrm>
          <a:prstGeom prst="rect">
            <a:avLst/>
          </a:prstGeom>
        </p:spPr>
      </p:pic>
    </p:spTree>
    <p:extLst>
      <p:ext uri="{BB962C8B-B14F-4D97-AF65-F5344CB8AC3E}">
        <p14:creationId xmlns:p14="http://schemas.microsoft.com/office/powerpoint/2010/main" val="334486485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AA71ED-8F0A-4F74-A503-A1718E888FF0}" type="datetime1">
              <a:rPr lang="en-US" smtClean="0"/>
              <a:pPr/>
              <a:t>12/29/2015</a:t>
            </a:fld>
            <a:endParaRPr lang="en-US" dirty="0"/>
          </a:p>
        </p:txBody>
      </p:sp>
      <p:sp>
        <p:nvSpPr>
          <p:cNvPr id="3" name="Slide Number Placeholder 2"/>
          <p:cNvSpPr>
            <a:spLocks noGrp="1"/>
          </p:cNvSpPr>
          <p:nvPr>
            <p:ph type="sldNum" sz="quarter" idx="12"/>
          </p:nvPr>
        </p:nvSpPr>
        <p:spPr/>
        <p:txBody>
          <a:bodyPr/>
          <a:lstStyle/>
          <a:p>
            <a:fld id="{19A725F3-83D0-4529-A15C-9D644B8C51E0}" type="slidenum">
              <a:rPr lang="en-US" smtClean="0"/>
              <a:pPr/>
              <a:t>49</a:t>
            </a:fld>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71776" y="2638219"/>
            <a:ext cx="4286848" cy="2953162"/>
          </a:xfrm>
          <a:prstGeom prst="rect">
            <a:avLst/>
          </a:prstGeom>
        </p:spPr>
      </p:pic>
    </p:spTree>
    <p:extLst>
      <p:ext uri="{BB962C8B-B14F-4D97-AF65-F5344CB8AC3E}">
        <p14:creationId xmlns:p14="http://schemas.microsoft.com/office/powerpoint/2010/main" val="242943623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0" tIns="0" rIns="0" bIns="0" rtlCol="0" anchor="t" anchorCtr="0">
            <a:noAutofit/>
          </a:bodyPr>
          <a:lstStyle/>
          <a:p>
            <a:r>
              <a:rPr lang="en-US" dirty="0"/>
              <a:t>K-SAR </a:t>
            </a:r>
            <a:r>
              <a:rPr lang="en-US" dirty="0" smtClean="0"/>
              <a:t>Editor– </a:t>
            </a:r>
            <a:r>
              <a:rPr lang="en-US" dirty="0"/>
              <a:t>ARTOP Based  </a:t>
            </a:r>
            <a:r>
              <a:rPr lang="en-US" dirty="0" smtClean="0"/>
              <a:t>- layered architecture</a:t>
            </a:r>
            <a:r>
              <a:rPr lang="en-US" sz="2000" dirty="0"/>
              <a:t/>
            </a:r>
            <a:br>
              <a:rPr lang="en-US" sz="2000" dirty="0"/>
            </a:br>
            <a:endParaRPr lang="en-IN" dirty="0"/>
          </a:p>
        </p:txBody>
      </p:sp>
      <p:sp>
        <p:nvSpPr>
          <p:cNvPr id="3" name="Slide Number Placeholder 2"/>
          <p:cNvSpPr>
            <a:spLocks noGrp="1"/>
          </p:cNvSpPr>
          <p:nvPr>
            <p:ph type="sldNum" sz="quarter" idx="12"/>
          </p:nvPr>
        </p:nvSpPr>
        <p:spPr/>
        <p:txBody>
          <a:bodyPr/>
          <a:lstStyle/>
          <a:p>
            <a:fld id="{19A725F3-83D0-4529-A15C-9D644B8C51E0}" type="slidenum">
              <a:rPr lang="en-US" smtClean="0"/>
              <a:pPr/>
              <a:t>5</a:t>
            </a:fld>
            <a:endParaRPr lang="en-US"/>
          </a:p>
        </p:txBody>
      </p:sp>
      <p:grpSp>
        <p:nvGrpSpPr>
          <p:cNvPr id="18" name="Group 17"/>
          <p:cNvGrpSpPr/>
          <p:nvPr/>
        </p:nvGrpSpPr>
        <p:grpSpPr>
          <a:xfrm>
            <a:off x="365760" y="1242204"/>
            <a:ext cx="9485606" cy="6019639"/>
            <a:chOff x="3523661" y="1382194"/>
            <a:chExt cx="8256673" cy="5412044"/>
          </a:xfrm>
        </p:grpSpPr>
        <p:sp>
          <p:nvSpPr>
            <p:cNvPr id="4" name="AutoShape 3"/>
            <p:cNvSpPr>
              <a:spLocks noChangeArrowheads="1"/>
            </p:cNvSpPr>
            <p:nvPr/>
          </p:nvSpPr>
          <p:spPr bwMode="auto">
            <a:xfrm>
              <a:off x="3539717" y="2269077"/>
              <a:ext cx="7673340" cy="1035942"/>
            </a:xfrm>
            <a:prstGeom prst="roundRect">
              <a:avLst>
                <a:gd name="adj" fmla="val 16667"/>
              </a:avLst>
            </a:prstGeom>
            <a:solidFill>
              <a:schemeClr val="tx2"/>
            </a:solidFill>
            <a:ln>
              <a:headEnd/>
              <a:tailEnd/>
            </a:ln>
            <a:extLst/>
          </p:spPr>
          <p:style>
            <a:lnRef idx="0">
              <a:schemeClr val="accent1"/>
            </a:lnRef>
            <a:fillRef idx="3">
              <a:schemeClr val="accent1"/>
            </a:fillRef>
            <a:effectRef idx="3">
              <a:schemeClr val="accent1"/>
            </a:effectRef>
            <a:fontRef idx="minor">
              <a:schemeClr val="lt1"/>
            </a:fontRef>
          </p:style>
          <p:txBody>
            <a:bodyPr wrap="none"/>
            <a:lstStyle>
              <a:lvl1pPr eaLnBrk="0" hangingPunct="0">
                <a:defRPr sz="1600">
                  <a:solidFill>
                    <a:schemeClr val="tx1"/>
                  </a:solidFill>
                  <a:latin typeface="Arial" panose="020B0604020202020204" pitchFamily="34" charset="0"/>
                  <a:cs typeface="Arial" panose="020B0604020202020204" pitchFamily="34" charset="0"/>
                </a:defRPr>
              </a:lvl1pPr>
              <a:lvl2pPr marL="742950" indent="-285750" eaLnBrk="0" hangingPunct="0">
                <a:defRPr sz="1600">
                  <a:solidFill>
                    <a:schemeClr val="tx1"/>
                  </a:solidFill>
                  <a:latin typeface="Arial" panose="020B0604020202020204" pitchFamily="34" charset="0"/>
                  <a:cs typeface="Arial" panose="020B0604020202020204" pitchFamily="34" charset="0"/>
                </a:defRPr>
              </a:lvl2pPr>
              <a:lvl3pPr marL="1143000" indent="-228600" eaLnBrk="0" hangingPunct="0">
                <a:defRPr sz="1600">
                  <a:solidFill>
                    <a:schemeClr val="tx1"/>
                  </a:solidFill>
                  <a:latin typeface="Arial" panose="020B0604020202020204" pitchFamily="34" charset="0"/>
                  <a:cs typeface="Arial" panose="020B0604020202020204" pitchFamily="34" charset="0"/>
                </a:defRPr>
              </a:lvl3pPr>
              <a:lvl4pPr marL="1600200" indent="-228600" eaLnBrk="0" hangingPunct="0">
                <a:defRPr sz="1600">
                  <a:solidFill>
                    <a:schemeClr val="tx1"/>
                  </a:solidFill>
                  <a:latin typeface="Arial" panose="020B0604020202020204" pitchFamily="34" charset="0"/>
                  <a:cs typeface="Arial" panose="020B0604020202020204" pitchFamily="34" charset="0"/>
                </a:defRPr>
              </a:lvl4pPr>
              <a:lvl5pPr marL="2057400" indent="-228600" eaLnBrk="0" hangingPunct="0">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9pPr>
            </a:lstStyle>
            <a:p>
              <a:pPr algn="ctr" defTabSz="1097280" fontAlgn="base">
                <a:spcBef>
                  <a:spcPct val="0"/>
                </a:spcBef>
                <a:spcAft>
                  <a:spcPct val="0"/>
                </a:spcAft>
              </a:pPr>
              <a:r>
                <a:rPr lang="en-US" sz="2880" b="1" dirty="0" smtClean="0">
                  <a:solidFill>
                    <a:schemeClr val="bg1"/>
                  </a:solidFill>
                  <a:latin typeface="Tahoma" panose="020B0604030504040204" pitchFamily="34" charset="0"/>
                </a:rPr>
                <a:t>ARTOP AUTOSAR  </a:t>
              </a:r>
              <a:r>
                <a:rPr lang="en-US" sz="1440" dirty="0">
                  <a:solidFill>
                    <a:schemeClr val="bg1"/>
                  </a:solidFill>
                  <a:latin typeface="Tahoma" panose="020B0604030504040204" pitchFamily="34" charset="0"/>
                </a:rPr>
                <a:t>(ARTOP User Group)</a:t>
              </a:r>
              <a:endParaRPr lang="en-US" sz="1920" dirty="0">
                <a:solidFill>
                  <a:schemeClr val="bg1"/>
                </a:solidFill>
                <a:latin typeface="Tahoma" panose="020B0604030504040204" pitchFamily="34" charset="0"/>
              </a:endParaRPr>
            </a:p>
          </p:txBody>
        </p:sp>
        <p:sp>
          <p:nvSpPr>
            <p:cNvPr id="5" name="Line 16"/>
            <p:cNvSpPr>
              <a:spLocks noChangeShapeType="1"/>
            </p:cNvSpPr>
            <p:nvPr/>
          </p:nvSpPr>
          <p:spPr bwMode="auto">
            <a:xfrm>
              <a:off x="8395873" y="3361863"/>
              <a:ext cx="910590" cy="1906"/>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defTabSz="1097280" fontAlgn="base">
                <a:spcBef>
                  <a:spcPct val="0"/>
                </a:spcBef>
                <a:spcAft>
                  <a:spcPct val="0"/>
                </a:spcAft>
              </a:pPr>
              <a:endParaRPr lang="en-IN" sz="2160">
                <a:solidFill>
                  <a:prstClr val="black"/>
                </a:solidFill>
                <a:cs typeface="Arial" charset="0"/>
              </a:endParaRPr>
            </a:p>
          </p:txBody>
        </p:sp>
        <p:sp>
          <p:nvSpPr>
            <p:cNvPr id="6" name="AutoShape 19"/>
            <p:cNvSpPr>
              <a:spLocks noChangeArrowheads="1"/>
            </p:cNvSpPr>
            <p:nvPr/>
          </p:nvSpPr>
          <p:spPr bwMode="auto">
            <a:xfrm>
              <a:off x="3543835" y="3264625"/>
              <a:ext cx="7673340" cy="2173711"/>
            </a:xfrm>
            <a:prstGeom prst="roundRect">
              <a:avLst>
                <a:gd name="adj" fmla="val 6231"/>
              </a:avLst>
            </a:prstGeom>
            <a:solidFill>
              <a:schemeClr val="bg1"/>
            </a:solidFill>
            <a:ln w="1270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t"/>
            <a:lstStyle>
              <a:lvl1pPr eaLnBrk="0" hangingPunct="0">
                <a:defRPr sz="1600">
                  <a:solidFill>
                    <a:schemeClr val="tx1"/>
                  </a:solidFill>
                  <a:latin typeface="Arial" panose="020B0604020202020204" pitchFamily="34" charset="0"/>
                  <a:cs typeface="Arial" panose="020B0604020202020204" pitchFamily="34" charset="0"/>
                </a:defRPr>
              </a:lvl1pPr>
              <a:lvl2pPr marL="742950" indent="-285750" eaLnBrk="0" hangingPunct="0">
                <a:defRPr sz="1600">
                  <a:solidFill>
                    <a:schemeClr val="tx1"/>
                  </a:solidFill>
                  <a:latin typeface="Arial" panose="020B0604020202020204" pitchFamily="34" charset="0"/>
                  <a:cs typeface="Arial" panose="020B0604020202020204" pitchFamily="34" charset="0"/>
                </a:defRPr>
              </a:lvl2pPr>
              <a:lvl3pPr marL="1143000" indent="-228600" eaLnBrk="0" hangingPunct="0">
                <a:defRPr sz="1600">
                  <a:solidFill>
                    <a:schemeClr val="tx1"/>
                  </a:solidFill>
                  <a:latin typeface="Arial" panose="020B0604020202020204" pitchFamily="34" charset="0"/>
                  <a:cs typeface="Arial" panose="020B0604020202020204" pitchFamily="34" charset="0"/>
                </a:defRPr>
              </a:lvl3pPr>
              <a:lvl4pPr marL="1600200" indent="-228600" eaLnBrk="0" hangingPunct="0">
                <a:defRPr sz="1600">
                  <a:solidFill>
                    <a:schemeClr val="tx1"/>
                  </a:solidFill>
                  <a:latin typeface="Arial" panose="020B0604020202020204" pitchFamily="34" charset="0"/>
                  <a:cs typeface="Arial" panose="020B0604020202020204" pitchFamily="34" charset="0"/>
                </a:defRPr>
              </a:lvl4pPr>
              <a:lvl5pPr marL="2057400" indent="-228600" eaLnBrk="0" hangingPunct="0">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9pPr>
            </a:lstStyle>
            <a:p>
              <a:pPr algn="ctr" defTabSz="1097280" fontAlgn="base">
                <a:spcBef>
                  <a:spcPct val="0"/>
                </a:spcBef>
                <a:spcAft>
                  <a:spcPct val="0"/>
                </a:spcAft>
              </a:pPr>
              <a:r>
                <a:rPr lang="en-US" sz="2160" dirty="0">
                  <a:solidFill>
                    <a:prstClr val="black"/>
                  </a:solidFill>
                  <a:latin typeface="Tahoma" panose="020B0604030504040204" pitchFamily="34" charset="0"/>
                </a:rPr>
                <a:t>Rich Client Platform   </a:t>
              </a:r>
              <a:br>
                <a:rPr lang="en-US" sz="2160" dirty="0">
                  <a:solidFill>
                    <a:prstClr val="black"/>
                  </a:solidFill>
                  <a:latin typeface="Tahoma" panose="020B0604030504040204" pitchFamily="34" charset="0"/>
                </a:rPr>
              </a:br>
              <a:endParaRPr lang="en-US" sz="2160" dirty="0">
                <a:solidFill>
                  <a:prstClr val="black"/>
                </a:solidFill>
                <a:latin typeface="Tahoma" panose="020B0604030504040204" pitchFamily="34" charset="0"/>
              </a:endParaRPr>
            </a:p>
          </p:txBody>
        </p:sp>
        <p:sp>
          <p:nvSpPr>
            <p:cNvPr id="7" name="AutoShape 21"/>
            <p:cNvSpPr>
              <a:spLocks noChangeArrowheads="1"/>
            </p:cNvSpPr>
            <p:nvPr/>
          </p:nvSpPr>
          <p:spPr bwMode="auto">
            <a:xfrm>
              <a:off x="3557389" y="4442030"/>
              <a:ext cx="7663904" cy="529381"/>
            </a:xfrm>
            <a:prstGeom prst="roundRect">
              <a:avLst>
                <a:gd name="adj" fmla="val 16667"/>
              </a:avLst>
            </a:prstGeom>
            <a:solidFill>
              <a:srgbClr val="FFFF99"/>
            </a:solidFill>
            <a:ln w="1270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1600">
                  <a:solidFill>
                    <a:schemeClr val="tx1"/>
                  </a:solidFill>
                  <a:latin typeface="Arial" panose="020B0604020202020204" pitchFamily="34" charset="0"/>
                  <a:cs typeface="Arial" panose="020B0604020202020204" pitchFamily="34" charset="0"/>
                </a:defRPr>
              </a:lvl1pPr>
              <a:lvl2pPr marL="742950" indent="-285750" eaLnBrk="0" hangingPunct="0">
                <a:defRPr sz="1600">
                  <a:solidFill>
                    <a:schemeClr val="tx1"/>
                  </a:solidFill>
                  <a:latin typeface="Arial" panose="020B0604020202020204" pitchFamily="34" charset="0"/>
                  <a:cs typeface="Arial" panose="020B0604020202020204" pitchFamily="34" charset="0"/>
                </a:defRPr>
              </a:lvl2pPr>
              <a:lvl3pPr marL="1143000" indent="-228600" eaLnBrk="0" hangingPunct="0">
                <a:defRPr sz="1600">
                  <a:solidFill>
                    <a:schemeClr val="tx1"/>
                  </a:solidFill>
                  <a:latin typeface="Arial" panose="020B0604020202020204" pitchFamily="34" charset="0"/>
                  <a:cs typeface="Arial" panose="020B0604020202020204" pitchFamily="34" charset="0"/>
                </a:defRPr>
              </a:lvl3pPr>
              <a:lvl4pPr marL="1600200" indent="-228600" eaLnBrk="0" hangingPunct="0">
                <a:defRPr sz="1600">
                  <a:solidFill>
                    <a:schemeClr val="tx1"/>
                  </a:solidFill>
                  <a:latin typeface="Arial" panose="020B0604020202020204" pitchFamily="34" charset="0"/>
                  <a:cs typeface="Arial" panose="020B0604020202020204" pitchFamily="34" charset="0"/>
                </a:defRPr>
              </a:lvl4pPr>
              <a:lvl5pPr marL="2057400" indent="-228600" eaLnBrk="0" hangingPunct="0">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9pPr>
            </a:lstStyle>
            <a:p>
              <a:pPr algn="ctr" defTabSz="1097280" fontAlgn="base">
                <a:spcBef>
                  <a:spcPct val="0"/>
                </a:spcBef>
                <a:spcAft>
                  <a:spcPct val="0"/>
                </a:spcAft>
              </a:pPr>
              <a:r>
                <a:rPr lang="en-US" sz="1920" dirty="0">
                  <a:solidFill>
                    <a:prstClr val="black"/>
                  </a:solidFill>
                  <a:latin typeface="Tahoma" panose="020B0604030504040204" pitchFamily="34" charset="0"/>
                </a:rPr>
                <a:t>Eclipse Modeling Framework (EMF)</a:t>
              </a:r>
            </a:p>
          </p:txBody>
        </p:sp>
        <p:sp>
          <p:nvSpPr>
            <p:cNvPr id="8" name="AutoShape 23"/>
            <p:cNvSpPr>
              <a:spLocks noChangeArrowheads="1"/>
            </p:cNvSpPr>
            <p:nvPr/>
          </p:nvSpPr>
          <p:spPr bwMode="auto">
            <a:xfrm>
              <a:off x="3543835" y="4984286"/>
              <a:ext cx="7673340" cy="1410446"/>
            </a:xfrm>
            <a:prstGeom prst="roundRect">
              <a:avLst>
                <a:gd name="adj" fmla="val 16667"/>
              </a:avLst>
            </a:prstGeom>
            <a:solidFill>
              <a:srgbClr val="7889FB"/>
            </a:solidFill>
            <a:ln w="1270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t"/>
            <a:lstStyle>
              <a:lvl1pPr eaLnBrk="0" hangingPunct="0">
                <a:defRPr sz="1600">
                  <a:solidFill>
                    <a:schemeClr val="tx1"/>
                  </a:solidFill>
                  <a:latin typeface="Arial" panose="020B0604020202020204" pitchFamily="34" charset="0"/>
                  <a:cs typeface="Arial" panose="020B0604020202020204" pitchFamily="34" charset="0"/>
                </a:defRPr>
              </a:lvl1pPr>
              <a:lvl2pPr marL="742950" indent="-285750" eaLnBrk="0" hangingPunct="0">
                <a:defRPr sz="1600">
                  <a:solidFill>
                    <a:schemeClr val="tx1"/>
                  </a:solidFill>
                  <a:latin typeface="Arial" panose="020B0604020202020204" pitchFamily="34" charset="0"/>
                  <a:cs typeface="Arial" panose="020B0604020202020204" pitchFamily="34" charset="0"/>
                </a:defRPr>
              </a:lvl2pPr>
              <a:lvl3pPr marL="1143000" indent="-228600" eaLnBrk="0" hangingPunct="0">
                <a:defRPr sz="1600">
                  <a:solidFill>
                    <a:schemeClr val="tx1"/>
                  </a:solidFill>
                  <a:latin typeface="Arial" panose="020B0604020202020204" pitchFamily="34" charset="0"/>
                  <a:cs typeface="Arial" panose="020B0604020202020204" pitchFamily="34" charset="0"/>
                </a:defRPr>
              </a:lvl3pPr>
              <a:lvl4pPr marL="1600200" indent="-228600" eaLnBrk="0" hangingPunct="0">
                <a:defRPr sz="1600">
                  <a:solidFill>
                    <a:schemeClr val="tx1"/>
                  </a:solidFill>
                  <a:latin typeface="Arial" panose="020B0604020202020204" pitchFamily="34" charset="0"/>
                  <a:cs typeface="Arial" panose="020B0604020202020204" pitchFamily="34" charset="0"/>
                </a:defRPr>
              </a:lvl4pPr>
              <a:lvl5pPr marL="2057400" indent="-228600" eaLnBrk="0" hangingPunct="0">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9pPr>
            </a:lstStyle>
            <a:p>
              <a:pPr algn="ctr" defTabSz="1097280" fontAlgn="base">
                <a:spcBef>
                  <a:spcPct val="0"/>
                </a:spcBef>
                <a:spcAft>
                  <a:spcPct val="0"/>
                </a:spcAft>
              </a:pPr>
              <a:r>
                <a:rPr lang="en-US" sz="2400" dirty="0">
                  <a:solidFill>
                    <a:prstClr val="black"/>
                  </a:solidFill>
                  <a:latin typeface="Tahoma" panose="020B0604030504040204" pitchFamily="34" charset="0"/>
                </a:rPr>
                <a:t>Eclipse Platform </a:t>
              </a:r>
              <a:r>
                <a:rPr lang="en-US" sz="1680" dirty="0">
                  <a:solidFill>
                    <a:prstClr val="black"/>
                  </a:solidFill>
                  <a:latin typeface="Tahoma" panose="020B0604030504040204" pitchFamily="34" charset="0"/>
                </a:rPr>
                <a:t>(Eclipse Foundation)</a:t>
              </a:r>
              <a:endParaRPr lang="en-US" sz="2400" dirty="0">
                <a:solidFill>
                  <a:prstClr val="black"/>
                </a:solidFill>
                <a:latin typeface="Tahoma" panose="020B0604030504040204" pitchFamily="34" charset="0"/>
              </a:endParaRPr>
            </a:p>
          </p:txBody>
        </p:sp>
        <p:sp>
          <p:nvSpPr>
            <p:cNvPr id="9" name="AutoShape 25"/>
            <p:cNvSpPr>
              <a:spLocks noChangeArrowheads="1"/>
            </p:cNvSpPr>
            <p:nvPr/>
          </p:nvSpPr>
          <p:spPr bwMode="auto">
            <a:xfrm>
              <a:off x="3559891" y="1382194"/>
              <a:ext cx="7653166" cy="874006"/>
            </a:xfrm>
            <a:prstGeom prst="roundRect">
              <a:avLst>
                <a:gd name="adj" fmla="val 16667"/>
              </a:avLst>
            </a:prstGeom>
            <a:solidFill>
              <a:schemeClr val="bg2"/>
            </a:solidFill>
            <a:ln w="12700" algn="ctr">
              <a:solidFill>
                <a:schemeClr val="tx1"/>
              </a:solidFill>
              <a:round/>
              <a:headEnd/>
              <a:tailEnd/>
            </a:ln>
            <a:effectLst/>
            <a:extLst/>
          </p:spPr>
          <p:txBody>
            <a:bodyPr wrap="none" anchor="ctr"/>
            <a:lstStyle>
              <a:lvl1pPr eaLnBrk="0" hangingPunct="0">
                <a:defRPr sz="1600">
                  <a:solidFill>
                    <a:schemeClr val="tx1"/>
                  </a:solidFill>
                  <a:latin typeface="Arial" panose="020B0604020202020204" pitchFamily="34" charset="0"/>
                  <a:cs typeface="Arial" panose="020B0604020202020204" pitchFamily="34" charset="0"/>
                </a:defRPr>
              </a:lvl1pPr>
              <a:lvl2pPr marL="742950" indent="-285750" eaLnBrk="0" hangingPunct="0">
                <a:defRPr sz="1600">
                  <a:solidFill>
                    <a:schemeClr val="tx1"/>
                  </a:solidFill>
                  <a:latin typeface="Arial" panose="020B0604020202020204" pitchFamily="34" charset="0"/>
                  <a:cs typeface="Arial" panose="020B0604020202020204" pitchFamily="34" charset="0"/>
                </a:defRPr>
              </a:lvl2pPr>
              <a:lvl3pPr marL="1143000" indent="-228600" eaLnBrk="0" hangingPunct="0">
                <a:defRPr sz="1600">
                  <a:solidFill>
                    <a:schemeClr val="tx1"/>
                  </a:solidFill>
                  <a:latin typeface="Arial" panose="020B0604020202020204" pitchFamily="34" charset="0"/>
                  <a:cs typeface="Arial" panose="020B0604020202020204" pitchFamily="34" charset="0"/>
                </a:defRPr>
              </a:lvl3pPr>
              <a:lvl4pPr marL="1600200" indent="-228600" eaLnBrk="0" hangingPunct="0">
                <a:defRPr sz="1600">
                  <a:solidFill>
                    <a:schemeClr val="tx1"/>
                  </a:solidFill>
                  <a:latin typeface="Arial" panose="020B0604020202020204" pitchFamily="34" charset="0"/>
                  <a:cs typeface="Arial" panose="020B0604020202020204" pitchFamily="34" charset="0"/>
                </a:defRPr>
              </a:lvl4pPr>
              <a:lvl5pPr marL="2057400" indent="-228600" eaLnBrk="0" hangingPunct="0">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9pPr>
            </a:lstStyle>
            <a:p>
              <a:pPr algn="ctr" defTabSz="1097280" fontAlgn="base">
                <a:spcBef>
                  <a:spcPct val="0"/>
                </a:spcBef>
                <a:spcAft>
                  <a:spcPct val="0"/>
                </a:spcAft>
              </a:pPr>
              <a:r>
                <a:rPr lang="en-US" sz="2400" b="1" dirty="0">
                  <a:solidFill>
                    <a:prstClr val="black"/>
                  </a:solidFill>
                  <a:latin typeface="Tahoma" panose="020B0604030504040204" pitchFamily="34" charset="0"/>
                </a:rPr>
                <a:t>K-SAR </a:t>
              </a:r>
              <a:r>
                <a:rPr lang="en-US" sz="2400" b="1" dirty="0" smtClean="0">
                  <a:solidFill>
                    <a:prstClr val="black"/>
                  </a:solidFill>
                  <a:latin typeface="Tahoma" panose="020B0604030504040204" pitchFamily="34" charset="0"/>
                </a:rPr>
                <a:t>Editor </a:t>
              </a:r>
              <a:r>
                <a:rPr lang="en-US" sz="1440" b="1" dirty="0" smtClean="0">
                  <a:solidFill>
                    <a:prstClr val="black"/>
                  </a:solidFill>
                  <a:latin typeface="Tahoma" panose="020B0604030504040204" pitchFamily="34" charset="0"/>
                </a:rPr>
                <a:t>(KPIT </a:t>
              </a:r>
              <a:r>
                <a:rPr lang="en-US" sz="1440" b="1" dirty="0">
                  <a:solidFill>
                    <a:prstClr val="black"/>
                  </a:solidFill>
                  <a:latin typeface="Tahoma" panose="020B0604030504040204" pitchFamily="34" charset="0"/>
                </a:rPr>
                <a:t>Technologies Ltd.)</a:t>
              </a:r>
              <a:endParaRPr lang="en-US" sz="2400" b="1" dirty="0">
                <a:solidFill>
                  <a:prstClr val="black"/>
                </a:solidFill>
                <a:latin typeface="Tahoma" panose="020B0604030504040204" pitchFamily="34" charset="0"/>
              </a:endParaRPr>
            </a:p>
          </p:txBody>
        </p:sp>
        <p:sp>
          <p:nvSpPr>
            <p:cNvPr id="10" name="AutoShape 21"/>
            <p:cNvSpPr>
              <a:spLocks noChangeArrowheads="1"/>
            </p:cNvSpPr>
            <p:nvPr/>
          </p:nvSpPr>
          <p:spPr bwMode="auto">
            <a:xfrm>
              <a:off x="3557388" y="3909336"/>
              <a:ext cx="4158439" cy="529382"/>
            </a:xfrm>
            <a:prstGeom prst="roundRect">
              <a:avLst>
                <a:gd name="adj" fmla="val 16667"/>
              </a:avLst>
            </a:prstGeom>
            <a:solidFill>
              <a:srgbClr val="FFFF99"/>
            </a:solidFill>
            <a:ln w="1270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1600">
                  <a:solidFill>
                    <a:schemeClr val="tx1"/>
                  </a:solidFill>
                  <a:latin typeface="Arial" panose="020B0604020202020204" pitchFamily="34" charset="0"/>
                  <a:cs typeface="Arial" panose="020B0604020202020204" pitchFamily="34" charset="0"/>
                </a:defRPr>
              </a:lvl1pPr>
              <a:lvl2pPr marL="742950" indent="-285750" eaLnBrk="0" hangingPunct="0">
                <a:defRPr sz="1600">
                  <a:solidFill>
                    <a:schemeClr val="tx1"/>
                  </a:solidFill>
                  <a:latin typeface="Arial" panose="020B0604020202020204" pitchFamily="34" charset="0"/>
                  <a:cs typeface="Arial" panose="020B0604020202020204" pitchFamily="34" charset="0"/>
                </a:defRPr>
              </a:lvl2pPr>
              <a:lvl3pPr marL="1143000" indent="-228600" eaLnBrk="0" hangingPunct="0">
                <a:defRPr sz="1600">
                  <a:solidFill>
                    <a:schemeClr val="tx1"/>
                  </a:solidFill>
                  <a:latin typeface="Arial" panose="020B0604020202020204" pitchFamily="34" charset="0"/>
                  <a:cs typeface="Arial" panose="020B0604020202020204" pitchFamily="34" charset="0"/>
                </a:defRPr>
              </a:lvl3pPr>
              <a:lvl4pPr marL="1600200" indent="-228600" eaLnBrk="0" hangingPunct="0">
                <a:defRPr sz="1600">
                  <a:solidFill>
                    <a:schemeClr val="tx1"/>
                  </a:solidFill>
                  <a:latin typeface="Arial" panose="020B0604020202020204" pitchFamily="34" charset="0"/>
                  <a:cs typeface="Arial" panose="020B0604020202020204" pitchFamily="34" charset="0"/>
                </a:defRPr>
              </a:lvl4pPr>
              <a:lvl5pPr marL="2057400" indent="-228600" eaLnBrk="0" hangingPunct="0">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9pPr>
            </a:lstStyle>
            <a:p>
              <a:pPr algn="ctr" defTabSz="1097280" fontAlgn="base">
                <a:spcBef>
                  <a:spcPct val="0"/>
                </a:spcBef>
                <a:spcAft>
                  <a:spcPct val="0"/>
                </a:spcAft>
              </a:pPr>
              <a:r>
                <a:rPr lang="en-US" sz="1920" dirty="0">
                  <a:solidFill>
                    <a:prstClr val="black"/>
                  </a:solidFill>
                  <a:latin typeface="Tahoma" panose="020B0604030504040204" pitchFamily="34" charset="0"/>
                </a:rPr>
                <a:t>Graphical Modeling Framework (GMF)</a:t>
              </a:r>
            </a:p>
          </p:txBody>
        </p:sp>
        <p:sp>
          <p:nvSpPr>
            <p:cNvPr id="11" name="AutoShape 22"/>
            <p:cNvSpPr>
              <a:spLocks noChangeArrowheads="1"/>
            </p:cNvSpPr>
            <p:nvPr/>
          </p:nvSpPr>
          <p:spPr bwMode="auto">
            <a:xfrm>
              <a:off x="7715827" y="3909336"/>
              <a:ext cx="3514243" cy="529382"/>
            </a:xfrm>
            <a:prstGeom prst="roundRect">
              <a:avLst>
                <a:gd name="adj" fmla="val 16667"/>
              </a:avLst>
            </a:prstGeom>
            <a:solidFill>
              <a:srgbClr val="FFFF99"/>
            </a:solidFill>
            <a:ln w="1270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1600">
                  <a:solidFill>
                    <a:schemeClr val="tx1"/>
                  </a:solidFill>
                  <a:latin typeface="Arial" panose="020B0604020202020204" pitchFamily="34" charset="0"/>
                  <a:cs typeface="Arial" panose="020B0604020202020204" pitchFamily="34" charset="0"/>
                </a:defRPr>
              </a:lvl1pPr>
              <a:lvl2pPr marL="742950" indent="-285750" eaLnBrk="0" hangingPunct="0">
                <a:defRPr sz="1600">
                  <a:solidFill>
                    <a:schemeClr val="tx1"/>
                  </a:solidFill>
                  <a:latin typeface="Arial" panose="020B0604020202020204" pitchFamily="34" charset="0"/>
                  <a:cs typeface="Arial" panose="020B0604020202020204" pitchFamily="34" charset="0"/>
                </a:defRPr>
              </a:lvl2pPr>
              <a:lvl3pPr marL="1143000" indent="-228600" eaLnBrk="0" hangingPunct="0">
                <a:defRPr sz="1600">
                  <a:solidFill>
                    <a:schemeClr val="tx1"/>
                  </a:solidFill>
                  <a:latin typeface="Arial" panose="020B0604020202020204" pitchFamily="34" charset="0"/>
                  <a:cs typeface="Arial" panose="020B0604020202020204" pitchFamily="34" charset="0"/>
                </a:defRPr>
              </a:lvl3pPr>
              <a:lvl4pPr marL="1600200" indent="-228600" eaLnBrk="0" hangingPunct="0">
                <a:defRPr sz="1600">
                  <a:solidFill>
                    <a:schemeClr val="tx1"/>
                  </a:solidFill>
                  <a:latin typeface="Arial" panose="020B0604020202020204" pitchFamily="34" charset="0"/>
                  <a:cs typeface="Arial" panose="020B0604020202020204" pitchFamily="34" charset="0"/>
                </a:defRPr>
              </a:lvl4pPr>
              <a:lvl5pPr marL="2057400" indent="-228600" eaLnBrk="0" hangingPunct="0">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9pPr>
            </a:lstStyle>
            <a:p>
              <a:pPr algn="ctr" defTabSz="1097280" fontAlgn="base">
                <a:spcBef>
                  <a:spcPct val="0"/>
                </a:spcBef>
                <a:spcAft>
                  <a:spcPct val="0"/>
                </a:spcAft>
              </a:pPr>
              <a:r>
                <a:rPr lang="en-US" sz="1920" dirty="0">
                  <a:solidFill>
                    <a:prstClr val="black"/>
                  </a:solidFill>
                  <a:latin typeface="Tahoma" panose="020B0604030504040204" pitchFamily="34" charset="0"/>
                </a:rPr>
                <a:t>EMF Compare</a:t>
              </a:r>
            </a:p>
          </p:txBody>
        </p:sp>
        <p:sp>
          <p:nvSpPr>
            <p:cNvPr id="12" name="AutoShape 22"/>
            <p:cNvSpPr>
              <a:spLocks noChangeArrowheads="1"/>
            </p:cNvSpPr>
            <p:nvPr/>
          </p:nvSpPr>
          <p:spPr bwMode="auto">
            <a:xfrm>
              <a:off x="3679191" y="5451212"/>
              <a:ext cx="7416250" cy="943015"/>
            </a:xfrm>
            <a:prstGeom prst="roundRect">
              <a:avLst>
                <a:gd name="adj" fmla="val 16667"/>
              </a:avLst>
            </a:prstGeom>
            <a:ln>
              <a:headEnd/>
              <a:tailEnd/>
            </a:ln>
            <a:extLst/>
          </p:spPr>
          <p:style>
            <a:lnRef idx="1">
              <a:schemeClr val="accent2"/>
            </a:lnRef>
            <a:fillRef idx="2">
              <a:schemeClr val="accent2"/>
            </a:fillRef>
            <a:effectRef idx="1">
              <a:schemeClr val="accent2"/>
            </a:effectRef>
            <a:fontRef idx="minor">
              <a:schemeClr val="dk1"/>
            </a:fontRef>
          </p:style>
          <p:txBody>
            <a:bodyPr wrap="none" anchor="ctr"/>
            <a:lstStyle>
              <a:lvl1pPr eaLnBrk="0" hangingPunct="0">
                <a:defRPr sz="1600">
                  <a:solidFill>
                    <a:schemeClr val="tx1"/>
                  </a:solidFill>
                  <a:latin typeface="Arial" panose="020B0604020202020204" pitchFamily="34" charset="0"/>
                  <a:cs typeface="Arial" panose="020B0604020202020204" pitchFamily="34" charset="0"/>
                </a:defRPr>
              </a:lvl1pPr>
              <a:lvl2pPr marL="742950" indent="-285750" eaLnBrk="0" hangingPunct="0">
                <a:defRPr sz="1600">
                  <a:solidFill>
                    <a:schemeClr val="tx1"/>
                  </a:solidFill>
                  <a:latin typeface="Arial" panose="020B0604020202020204" pitchFamily="34" charset="0"/>
                  <a:cs typeface="Arial" panose="020B0604020202020204" pitchFamily="34" charset="0"/>
                </a:defRPr>
              </a:lvl2pPr>
              <a:lvl3pPr marL="1143000" indent="-228600" eaLnBrk="0" hangingPunct="0">
                <a:defRPr sz="1600">
                  <a:solidFill>
                    <a:schemeClr val="tx1"/>
                  </a:solidFill>
                  <a:latin typeface="Arial" panose="020B0604020202020204" pitchFamily="34" charset="0"/>
                  <a:cs typeface="Arial" panose="020B0604020202020204" pitchFamily="34" charset="0"/>
                </a:defRPr>
              </a:lvl3pPr>
              <a:lvl4pPr marL="1600200" indent="-228600" eaLnBrk="0" hangingPunct="0">
                <a:defRPr sz="1600">
                  <a:solidFill>
                    <a:schemeClr val="tx1"/>
                  </a:solidFill>
                  <a:latin typeface="Arial" panose="020B0604020202020204" pitchFamily="34" charset="0"/>
                  <a:cs typeface="Arial" panose="020B0604020202020204" pitchFamily="34" charset="0"/>
                </a:defRPr>
              </a:lvl4pPr>
              <a:lvl5pPr marL="2057400" indent="-228600" eaLnBrk="0" hangingPunct="0">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9pPr>
            </a:lstStyle>
            <a:p>
              <a:pPr algn="r" defTabSz="1097280" fontAlgn="base">
                <a:spcBef>
                  <a:spcPct val="0"/>
                </a:spcBef>
                <a:spcAft>
                  <a:spcPct val="0"/>
                </a:spcAft>
              </a:pPr>
              <a:r>
                <a:rPr lang="en-US" sz="1920" dirty="0">
                  <a:solidFill>
                    <a:prstClr val="black"/>
                  </a:solidFill>
                  <a:latin typeface="Tahoma" panose="020B0604030504040204" pitchFamily="34" charset="0"/>
                </a:rPr>
                <a:t>Workbench</a:t>
              </a:r>
            </a:p>
          </p:txBody>
        </p:sp>
        <p:sp>
          <p:nvSpPr>
            <p:cNvPr id="13" name="AutoShape 22"/>
            <p:cNvSpPr>
              <a:spLocks noChangeArrowheads="1"/>
            </p:cNvSpPr>
            <p:nvPr/>
          </p:nvSpPr>
          <p:spPr bwMode="auto">
            <a:xfrm>
              <a:off x="4959351" y="5701594"/>
              <a:ext cx="2456188" cy="699348"/>
            </a:xfrm>
            <a:prstGeom prst="roundRect">
              <a:avLst>
                <a:gd name="adj" fmla="val 16667"/>
              </a:avLst>
            </a:prstGeom>
            <a:ln>
              <a:headEnd/>
              <a:tailEnd/>
            </a:ln>
            <a:extLst/>
          </p:spPr>
          <p:style>
            <a:lnRef idx="1">
              <a:schemeClr val="accent4"/>
            </a:lnRef>
            <a:fillRef idx="2">
              <a:schemeClr val="accent4"/>
            </a:fillRef>
            <a:effectRef idx="1">
              <a:schemeClr val="accent4"/>
            </a:effectRef>
            <a:fontRef idx="minor">
              <a:schemeClr val="dk1"/>
            </a:fontRef>
          </p:style>
          <p:txBody>
            <a:bodyPr wrap="none" anchor="ctr"/>
            <a:lstStyle>
              <a:lvl1pPr eaLnBrk="0" hangingPunct="0">
                <a:defRPr sz="1600">
                  <a:solidFill>
                    <a:schemeClr val="tx1"/>
                  </a:solidFill>
                  <a:latin typeface="Arial" panose="020B0604020202020204" pitchFamily="34" charset="0"/>
                  <a:cs typeface="Arial" panose="020B0604020202020204" pitchFamily="34" charset="0"/>
                </a:defRPr>
              </a:lvl1pPr>
              <a:lvl2pPr marL="742950" indent="-285750" eaLnBrk="0" hangingPunct="0">
                <a:defRPr sz="1600">
                  <a:solidFill>
                    <a:schemeClr val="tx1"/>
                  </a:solidFill>
                  <a:latin typeface="Arial" panose="020B0604020202020204" pitchFamily="34" charset="0"/>
                  <a:cs typeface="Arial" panose="020B0604020202020204" pitchFamily="34" charset="0"/>
                </a:defRPr>
              </a:lvl2pPr>
              <a:lvl3pPr marL="1143000" indent="-228600" eaLnBrk="0" hangingPunct="0">
                <a:defRPr sz="1600">
                  <a:solidFill>
                    <a:schemeClr val="tx1"/>
                  </a:solidFill>
                  <a:latin typeface="Arial" panose="020B0604020202020204" pitchFamily="34" charset="0"/>
                  <a:cs typeface="Arial" panose="020B0604020202020204" pitchFamily="34" charset="0"/>
                </a:defRPr>
              </a:lvl3pPr>
              <a:lvl4pPr marL="1600200" indent="-228600" eaLnBrk="0" hangingPunct="0">
                <a:defRPr sz="1600">
                  <a:solidFill>
                    <a:schemeClr val="tx1"/>
                  </a:solidFill>
                  <a:latin typeface="Arial" panose="020B0604020202020204" pitchFamily="34" charset="0"/>
                  <a:cs typeface="Arial" panose="020B0604020202020204" pitchFamily="34" charset="0"/>
                </a:defRPr>
              </a:lvl4pPr>
              <a:lvl5pPr marL="2057400" indent="-228600" eaLnBrk="0" hangingPunct="0">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9pPr>
            </a:lstStyle>
            <a:p>
              <a:pPr algn="ctr" defTabSz="1097280" fontAlgn="base">
                <a:spcBef>
                  <a:spcPct val="0"/>
                </a:spcBef>
                <a:spcAft>
                  <a:spcPct val="0"/>
                </a:spcAft>
              </a:pPr>
              <a:r>
                <a:rPr lang="en-US" sz="1920" dirty="0" err="1">
                  <a:solidFill>
                    <a:prstClr val="black"/>
                  </a:solidFill>
                  <a:latin typeface="Tahoma" panose="020B0604030504040204" pitchFamily="34" charset="0"/>
                </a:rPr>
                <a:t>JFace</a:t>
              </a:r>
              <a:endParaRPr lang="en-US" sz="1920" dirty="0">
                <a:solidFill>
                  <a:prstClr val="black"/>
                </a:solidFill>
                <a:latin typeface="Tahoma" panose="020B0604030504040204" pitchFamily="34" charset="0"/>
              </a:endParaRPr>
            </a:p>
          </p:txBody>
        </p:sp>
        <p:sp>
          <p:nvSpPr>
            <p:cNvPr id="14" name="AutoShape 22"/>
            <p:cNvSpPr>
              <a:spLocks noChangeArrowheads="1"/>
            </p:cNvSpPr>
            <p:nvPr/>
          </p:nvSpPr>
          <p:spPr bwMode="auto">
            <a:xfrm>
              <a:off x="3679192" y="5865352"/>
              <a:ext cx="1908607" cy="529381"/>
            </a:xfrm>
            <a:prstGeom prst="roundRect">
              <a:avLst>
                <a:gd name="adj" fmla="val 16667"/>
              </a:avLst>
            </a:prstGeom>
            <a:ln>
              <a:headEnd/>
              <a:tailEnd/>
            </a:ln>
            <a:extLst/>
          </p:spPr>
          <p:style>
            <a:lnRef idx="1">
              <a:schemeClr val="accent4"/>
            </a:lnRef>
            <a:fillRef idx="2">
              <a:schemeClr val="accent4"/>
            </a:fillRef>
            <a:effectRef idx="1">
              <a:schemeClr val="accent4"/>
            </a:effectRef>
            <a:fontRef idx="minor">
              <a:schemeClr val="dk1"/>
            </a:fontRef>
          </p:style>
          <p:txBody>
            <a:bodyPr wrap="none" anchor="ctr"/>
            <a:lstStyle>
              <a:lvl1pPr eaLnBrk="0" hangingPunct="0">
                <a:defRPr sz="1600">
                  <a:solidFill>
                    <a:schemeClr val="tx1"/>
                  </a:solidFill>
                  <a:latin typeface="Arial" panose="020B0604020202020204" pitchFamily="34" charset="0"/>
                  <a:cs typeface="Arial" panose="020B0604020202020204" pitchFamily="34" charset="0"/>
                </a:defRPr>
              </a:lvl1pPr>
              <a:lvl2pPr marL="742950" indent="-285750" eaLnBrk="0" hangingPunct="0">
                <a:defRPr sz="1600">
                  <a:solidFill>
                    <a:schemeClr val="tx1"/>
                  </a:solidFill>
                  <a:latin typeface="Arial" panose="020B0604020202020204" pitchFamily="34" charset="0"/>
                  <a:cs typeface="Arial" panose="020B0604020202020204" pitchFamily="34" charset="0"/>
                </a:defRPr>
              </a:lvl2pPr>
              <a:lvl3pPr marL="1143000" indent="-228600" eaLnBrk="0" hangingPunct="0">
                <a:defRPr sz="1600">
                  <a:solidFill>
                    <a:schemeClr val="tx1"/>
                  </a:solidFill>
                  <a:latin typeface="Arial" panose="020B0604020202020204" pitchFamily="34" charset="0"/>
                  <a:cs typeface="Arial" panose="020B0604020202020204" pitchFamily="34" charset="0"/>
                </a:defRPr>
              </a:lvl3pPr>
              <a:lvl4pPr marL="1600200" indent="-228600" eaLnBrk="0" hangingPunct="0">
                <a:defRPr sz="1600">
                  <a:solidFill>
                    <a:schemeClr val="tx1"/>
                  </a:solidFill>
                  <a:latin typeface="Arial" panose="020B0604020202020204" pitchFamily="34" charset="0"/>
                  <a:cs typeface="Arial" panose="020B0604020202020204" pitchFamily="34" charset="0"/>
                </a:defRPr>
              </a:lvl4pPr>
              <a:lvl5pPr marL="2057400" indent="-228600" eaLnBrk="0" hangingPunct="0">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9pPr>
            </a:lstStyle>
            <a:p>
              <a:pPr algn="ctr" defTabSz="1097280" fontAlgn="base">
                <a:spcBef>
                  <a:spcPct val="0"/>
                </a:spcBef>
                <a:spcAft>
                  <a:spcPct val="0"/>
                </a:spcAft>
              </a:pPr>
              <a:r>
                <a:rPr lang="en-US" sz="1920" dirty="0">
                  <a:solidFill>
                    <a:prstClr val="black"/>
                  </a:solidFill>
                  <a:latin typeface="Tahoma" panose="020B0604030504040204" pitchFamily="34" charset="0"/>
                </a:rPr>
                <a:t>SWT</a:t>
              </a:r>
            </a:p>
          </p:txBody>
        </p:sp>
        <p:sp>
          <p:nvSpPr>
            <p:cNvPr id="15" name="AutoShape 22"/>
            <p:cNvSpPr>
              <a:spLocks noChangeArrowheads="1"/>
            </p:cNvSpPr>
            <p:nvPr/>
          </p:nvSpPr>
          <p:spPr bwMode="auto">
            <a:xfrm>
              <a:off x="7415538" y="5864847"/>
              <a:ext cx="1908607" cy="529381"/>
            </a:xfrm>
            <a:prstGeom prst="roundRect">
              <a:avLst>
                <a:gd name="adj" fmla="val 16667"/>
              </a:avLst>
            </a:prstGeom>
            <a:ln>
              <a:headEnd/>
              <a:tailEnd/>
            </a:ln>
            <a:extLst/>
          </p:spPr>
          <p:style>
            <a:lnRef idx="1">
              <a:schemeClr val="accent4"/>
            </a:lnRef>
            <a:fillRef idx="2">
              <a:schemeClr val="accent4"/>
            </a:fillRef>
            <a:effectRef idx="1">
              <a:schemeClr val="accent4"/>
            </a:effectRef>
            <a:fontRef idx="minor">
              <a:schemeClr val="dk1"/>
            </a:fontRef>
          </p:style>
          <p:txBody>
            <a:bodyPr wrap="none" anchor="ctr"/>
            <a:lstStyle>
              <a:lvl1pPr eaLnBrk="0" hangingPunct="0">
                <a:defRPr sz="1600">
                  <a:solidFill>
                    <a:schemeClr val="tx1"/>
                  </a:solidFill>
                  <a:latin typeface="Arial" panose="020B0604020202020204" pitchFamily="34" charset="0"/>
                  <a:cs typeface="Arial" panose="020B0604020202020204" pitchFamily="34" charset="0"/>
                </a:defRPr>
              </a:lvl1pPr>
              <a:lvl2pPr marL="742950" indent="-285750" eaLnBrk="0" hangingPunct="0">
                <a:defRPr sz="1600">
                  <a:solidFill>
                    <a:schemeClr val="tx1"/>
                  </a:solidFill>
                  <a:latin typeface="Arial" panose="020B0604020202020204" pitchFamily="34" charset="0"/>
                  <a:cs typeface="Arial" panose="020B0604020202020204" pitchFamily="34" charset="0"/>
                </a:defRPr>
              </a:lvl2pPr>
              <a:lvl3pPr marL="1143000" indent="-228600" eaLnBrk="0" hangingPunct="0">
                <a:defRPr sz="1600">
                  <a:solidFill>
                    <a:schemeClr val="tx1"/>
                  </a:solidFill>
                  <a:latin typeface="Arial" panose="020B0604020202020204" pitchFamily="34" charset="0"/>
                  <a:cs typeface="Arial" panose="020B0604020202020204" pitchFamily="34" charset="0"/>
                </a:defRPr>
              </a:lvl3pPr>
              <a:lvl4pPr marL="1600200" indent="-228600" eaLnBrk="0" hangingPunct="0">
                <a:defRPr sz="1600">
                  <a:solidFill>
                    <a:schemeClr val="tx1"/>
                  </a:solidFill>
                  <a:latin typeface="Arial" panose="020B0604020202020204" pitchFamily="34" charset="0"/>
                  <a:cs typeface="Arial" panose="020B0604020202020204" pitchFamily="34" charset="0"/>
                </a:defRPr>
              </a:lvl4pPr>
              <a:lvl5pPr marL="2057400" indent="-228600" eaLnBrk="0" hangingPunct="0">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9pPr>
            </a:lstStyle>
            <a:p>
              <a:pPr algn="ctr" defTabSz="1097280" fontAlgn="base">
                <a:spcBef>
                  <a:spcPct val="0"/>
                </a:spcBef>
                <a:spcAft>
                  <a:spcPct val="0"/>
                </a:spcAft>
              </a:pPr>
              <a:r>
                <a:rPr lang="en-US" sz="1920" dirty="0" err="1">
                  <a:solidFill>
                    <a:prstClr val="black"/>
                  </a:solidFill>
                  <a:latin typeface="Tahoma" panose="020B0604030504040204" pitchFamily="34" charset="0"/>
                </a:rPr>
                <a:t>OSGi</a:t>
              </a:r>
              <a:endParaRPr lang="en-US" sz="1920" dirty="0">
                <a:solidFill>
                  <a:prstClr val="black"/>
                </a:solidFill>
                <a:latin typeface="Tahoma" panose="020B0604030504040204" pitchFamily="34" charset="0"/>
              </a:endParaRPr>
            </a:p>
          </p:txBody>
        </p:sp>
        <p:sp>
          <p:nvSpPr>
            <p:cNvPr id="16" name="AutoShape 23"/>
            <p:cNvSpPr>
              <a:spLocks noChangeArrowheads="1"/>
            </p:cNvSpPr>
            <p:nvPr/>
          </p:nvSpPr>
          <p:spPr bwMode="auto">
            <a:xfrm>
              <a:off x="3523661" y="6407609"/>
              <a:ext cx="7706410" cy="386629"/>
            </a:xfrm>
            <a:prstGeom prst="roundRect">
              <a:avLst>
                <a:gd name="adj" fmla="val 16667"/>
              </a:avLst>
            </a:prstGeom>
            <a:ln>
              <a:headEnd/>
              <a:tailEnd/>
            </a:ln>
            <a:extLst/>
          </p:spPr>
          <p:style>
            <a:lnRef idx="1">
              <a:schemeClr val="accent2"/>
            </a:lnRef>
            <a:fillRef idx="2">
              <a:schemeClr val="accent2"/>
            </a:fillRef>
            <a:effectRef idx="1">
              <a:schemeClr val="accent2"/>
            </a:effectRef>
            <a:fontRef idx="minor">
              <a:schemeClr val="dk1"/>
            </a:fontRef>
          </p:style>
          <p:txBody>
            <a:bodyPr wrap="none" anchor="ctr"/>
            <a:lstStyle>
              <a:lvl1pPr eaLnBrk="0" hangingPunct="0">
                <a:defRPr sz="1600">
                  <a:solidFill>
                    <a:schemeClr val="tx1"/>
                  </a:solidFill>
                  <a:latin typeface="Arial" panose="020B0604020202020204" pitchFamily="34" charset="0"/>
                  <a:cs typeface="Arial" panose="020B0604020202020204" pitchFamily="34" charset="0"/>
                </a:defRPr>
              </a:lvl1pPr>
              <a:lvl2pPr marL="742950" indent="-285750" eaLnBrk="0" hangingPunct="0">
                <a:defRPr sz="1600">
                  <a:solidFill>
                    <a:schemeClr val="tx1"/>
                  </a:solidFill>
                  <a:latin typeface="Arial" panose="020B0604020202020204" pitchFamily="34" charset="0"/>
                  <a:cs typeface="Arial" panose="020B0604020202020204" pitchFamily="34" charset="0"/>
                </a:defRPr>
              </a:lvl2pPr>
              <a:lvl3pPr marL="1143000" indent="-228600" eaLnBrk="0" hangingPunct="0">
                <a:defRPr sz="1600">
                  <a:solidFill>
                    <a:schemeClr val="tx1"/>
                  </a:solidFill>
                  <a:latin typeface="Arial" panose="020B0604020202020204" pitchFamily="34" charset="0"/>
                  <a:cs typeface="Arial" panose="020B0604020202020204" pitchFamily="34" charset="0"/>
                </a:defRPr>
              </a:lvl3pPr>
              <a:lvl4pPr marL="1600200" indent="-228600" eaLnBrk="0" hangingPunct="0">
                <a:defRPr sz="1600">
                  <a:solidFill>
                    <a:schemeClr val="tx1"/>
                  </a:solidFill>
                  <a:latin typeface="Arial" panose="020B0604020202020204" pitchFamily="34" charset="0"/>
                  <a:cs typeface="Arial" panose="020B0604020202020204" pitchFamily="34" charset="0"/>
                </a:defRPr>
              </a:lvl4pPr>
              <a:lvl5pPr marL="2057400" indent="-228600" eaLnBrk="0" hangingPunct="0">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9pPr>
            </a:lstStyle>
            <a:p>
              <a:pPr algn="ctr" defTabSz="1097280" fontAlgn="base">
                <a:spcBef>
                  <a:spcPct val="0"/>
                </a:spcBef>
                <a:spcAft>
                  <a:spcPct val="0"/>
                </a:spcAft>
              </a:pPr>
              <a:r>
                <a:rPr lang="en-US" sz="2400" dirty="0">
                  <a:solidFill>
                    <a:prstClr val="black"/>
                  </a:solidFill>
                  <a:latin typeface="Tahoma" panose="020B0604030504040204" pitchFamily="34" charset="0"/>
                </a:rPr>
                <a:t>Java VM</a:t>
              </a:r>
            </a:p>
          </p:txBody>
        </p:sp>
        <p:sp>
          <p:nvSpPr>
            <p:cNvPr id="17" name="Right Brace 16"/>
            <p:cNvSpPr/>
            <p:nvPr/>
          </p:nvSpPr>
          <p:spPr>
            <a:xfrm>
              <a:off x="11569610" y="2228682"/>
              <a:ext cx="210724" cy="4565556"/>
            </a:xfrm>
            <a:prstGeom prst="rightBrace">
              <a:avLst/>
            </a:prstGeom>
          </p:spPr>
          <p:style>
            <a:lnRef idx="1">
              <a:schemeClr val="accent1"/>
            </a:lnRef>
            <a:fillRef idx="0">
              <a:schemeClr val="accent1"/>
            </a:fillRef>
            <a:effectRef idx="0">
              <a:schemeClr val="accent1"/>
            </a:effectRef>
            <a:fontRef idx="minor">
              <a:schemeClr val="tx1"/>
            </a:fontRef>
          </p:style>
          <p:txBody>
            <a:bodyPr vert="vert270" rtlCol="0" anchor="b" anchorCtr="0"/>
            <a:lstStyle/>
            <a:p>
              <a:pPr algn="ctr" defTabSz="1097280" fontAlgn="base">
                <a:spcBef>
                  <a:spcPct val="0"/>
                </a:spcBef>
                <a:spcAft>
                  <a:spcPct val="0"/>
                </a:spcAft>
              </a:pPr>
              <a:r>
                <a:rPr lang="en-US" sz="2000" dirty="0">
                  <a:solidFill>
                    <a:prstClr val="black"/>
                  </a:solidFill>
                </a:rPr>
                <a:t>Integrated </a:t>
              </a:r>
              <a:r>
                <a:rPr lang="en-US" sz="2000" dirty="0" smtClean="0">
                  <a:solidFill>
                    <a:prstClr val="black"/>
                  </a:solidFill>
                </a:rPr>
                <a:t>AUTOSAR </a:t>
              </a:r>
              <a:r>
                <a:rPr lang="en-US" sz="2000" dirty="0">
                  <a:solidFill>
                    <a:prstClr val="black"/>
                  </a:solidFill>
                </a:rPr>
                <a:t>Tool Environment</a:t>
              </a:r>
            </a:p>
          </p:txBody>
        </p:sp>
      </p:grpSp>
      <p:sp>
        <p:nvSpPr>
          <p:cNvPr id="19" name="TextBox 18"/>
          <p:cNvSpPr txBox="1"/>
          <p:nvPr/>
        </p:nvSpPr>
        <p:spPr>
          <a:xfrm>
            <a:off x="10105032" y="2320678"/>
            <a:ext cx="4111300" cy="3477875"/>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defPPr>
              <a:defRPr lang="en-US"/>
            </a:defPPr>
            <a:lvl1pPr marL="285750" indent="-285750">
              <a:buFont typeface="Arial" panose="020B0604020202020204" pitchFamily="34" charset="0"/>
              <a:buChar char="•"/>
              <a:defRPr sz="1800"/>
            </a:lvl1pPr>
            <a:lvl2pPr marL="938860" lvl="1" indent="-285750">
              <a:buFont typeface="Arial" panose="020B0604020202020204" pitchFamily="34" charset="0"/>
              <a:buChar char="•"/>
              <a:defRPr sz="1800"/>
            </a:lvl2pPr>
          </a:lstStyle>
          <a:p>
            <a:r>
              <a:rPr lang="en-US" sz="2000" dirty="0"/>
              <a:t>Reuse from </a:t>
            </a:r>
            <a:r>
              <a:rPr lang="en-US" sz="2000" dirty="0" err="1"/>
              <a:t>Artop</a:t>
            </a:r>
            <a:r>
              <a:rPr lang="en-US" sz="2000" dirty="0"/>
              <a:t> and Java leads to </a:t>
            </a:r>
            <a:r>
              <a:rPr lang="en-US" sz="2000" dirty="0" smtClean="0"/>
              <a:t>cost </a:t>
            </a:r>
            <a:r>
              <a:rPr lang="en-US" sz="2000" dirty="0"/>
              <a:t>benefit</a:t>
            </a:r>
          </a:p>
          <a:p>
            <a:endParaRPr lang="en-US" sz="2000" dirty="0"/>
          </a:p>
          <a:p>
            <a:r>
              <a:rPr lang="en-US" sz="2000" dirty="0"/>
              <a:t>Better Interoperability of tools</a:t>
            </a:r>
          </a:p>
          <a:p>
            <a:endParaRPr lang="en-US" sz="2000" dirty="0"/>
          </a:p>
          <a:p>
            <a:r>
              <a:rPr lang="en-US" sz="2000" dirty="0"/>
              <a:t>Faster Time to Market, by quick prototyping tool development</a:t>
            </a:r>
          </a:p>
          <a:p>
            <a:endParaRPr lang="en-US" sz="2000" dirty="0"/>
          </a:p>
          <a:p>
            <a:r>
              <a:rPr lang="en-US" sz="2000" dirty="0"/>
              <a:t>Platform Independent Tool installation, Windows or Linux support is available</a:t>
            </a:r>
          </a:p>
        </p:txBody>
      </p:sp>
    </p:spTree>
    <p:extLst>
      <p:ext uri="{BB962C8B-B14F-4D97-AF65-F5344CB8AC3E}">
        <p14:creationId xmlns:p14="http://schemas.microsoft.com/office/powerpoint/2010/main" val="427091406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AA71ED-8F0A-4F74-A503-A1718E888FF0}" type="datetime1">
              <a:rPr lang="en-US" smtClean="0"/>
              <a:pPr/>
              <a:t>12/29/2015</a:t>
            </a:fld>
            <a:endParaRPr lang="en-US" dirty="0"/>
          </a:p>
        </p:txBody>
      </p:sp>
      <p:sp>
        <p:nvSpPr>
          <p:cNvPr id="3" name="Slide Number Placeholder 2"/>
          <p:cNvSpPr>
            <a:spLocks noGrp="1"/>
          </p:cNvSpPr>
          <p:nvPr>
            <p:ph type="sldNum" sz="quarter" idx="12"/>
          </p:nvPr>
        </p:nvSpPr>
        <p:spPr/>
        <p:txBody>
          <a:bodyPr/>
          <a:lstStyle/>
          <a:p>
            <a:fld id="{19A725F3-83D0-4529-A15C-9D644B8C51E0}" type="slidenum">
              <a:rPr lang="en-US" smtClean="0"/>
              <a:pPr/>
              <a:t>50</a:t>
            </a:fld>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71776" y="2638219"/>
            <a:ext cx="4286848" cy="2953162"/>
          </a:xfrm>
          <a:prstGeom prst="rect">
            <a:avLst/>
          </a:prstGeom>
        </p:spPr>
      </p:pic>
    </p:spTree>
    <p:extLst>
      <p:ext uri="{BB962C8B-B14F-4D97-AF65-F5344CB8AC3E}">
        <p14:creationId xmlns:p14="http://schemas.microsoft.com/office/powerpoint/2010/main" val="90281703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AA71ED-8F0A-4F74-A503-A1718E888FF0}" type="datetime1">
              <a:rPr lang="en-US" smtClean="0"/>
              <a:pPr/>
              <a:t>12/29/2015</a:t>
            </a:fld>
            <a:endParaRPr lang="en-US" dirty="0"/>
          </a:p>
        </p:txBody>
      </p:sp>
      <p:sp>
        <p:nvSpPr>
          <p:cNvPr id="3" name="Slide Number Placeholder 2"/>
          <p:cNvSpPr>
            <a:spLocks noGrp="1"/>
          </p:cNvSpPr>
          <p:nvPr>
            <p:ph type="sldNum" sz="quarter" idx="12"/>
          </p:nvPr>
        </p:nvSpPr>
        <p:spPr/>
        <p:txBody>
          <a:bodyPr/>
          <a:lstStyle/>
          <a:p>
            <a:fld id="{19A725F3-83D0-4529-A15C-9D644B8C51E0}" type="slidenum">
              <a:rPr lang="en-US" smtClean="0"/>
              <a:pPr/>
              <a:t>51</a:t>
            </a:fld>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62355" y="2466745"/>
            <a:ext cx="3505689" cy="3296110"/>
          </a:xfrm>
          <a:prstGeom prst="rect">
            <a:avLst/>
          </a:prstGeom>
        </p:spPr>
      </p:pic>
    </p:spTree>
    <p:extLst>
      <p:ext uri="{BB962C8B-B14F-4D97-AF65-F5344CB8AC3E}">
        <p14:creationId xmlns:p14="http://schemas.microsoft.com/office/powerpoint/2010/main" val="287946947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AA71ED-8F0A-4F74-A503-A1718E888FF0}" type="datetime1">
              <a:rPr lang="en-US" smtClean="0"/>
              <a:pPr/>
              <a:t>12/29/2015</a:t>
            </a:fld>
            <a:endParaRPr lang="en-US" dirty="0"/>
          </a:p>
        </p:txBody>
      </p:sp>
      <p:sp>
        <p:nvSpPr>
          <p:cNvPr id="3" name="Slide Number Placeholder 2"/>
          <p:cNvSpPr>
            <a:spLocks noGrp="1"/>
          </p:cNvSpPr>
          <p:nvPr>
            <p:ph type="sldNum" sz="quarter" idx="12"/>
          </p:nvPr>
        </p:nvSpPr>
        <p:spPr/>
        <p:txBody>
          <a:bodyPr/>
          <a:lstStyle/>
          <a:p>
            <a:fld id="{19A725F3-83D0-4529-A15C-9D644B8C51E0}" type="slidenum">
              <a:rPr lang="en-US" smtClean="0"/>
              <a:pPr/>
              <a:t>52</a:t>
            </a:fld>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9691" y="971111"/>
            <a:ext cx="12851018" cy="6287377"/>
          </a:xfrm>
          <a:prstGeom prst="rect">
            <a:avLst/>
          </a:prstGeom>
        </p:spPr>
      </p:pic>
    </p:spTree>
    <p:extLst>
      <p:ext uri="{BB962C8B-B14F-4D97-AF65-F5344CB8AC3E}">
        <p14:creationId xmlns:p14="http://schemas.microsoft.com/office/powerpoint/2010/main" val="29835079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AA71ED-8F0A-4F74-A503-A1718E888FF0}" type="datetime1">
              <a:rPr lang="en-US" smtClean="0"/>
              <a:pPr/>
              <a:t>12/29/2015</a:t>
            </a:fld>
            <a:endParaRPr lang="en-US" dirty="0"/>
          </a:p>
        </p:txBody>
      </p:sp>
      <p:sp>
        <p:nvSpPr>
          <p:cNvPr id="3" name="Slide Number Placeholder 2"/>
          <p:cNvSpPr>
            <a:spLocks noGrp="1"/>
          </p:cNvSpPr>
          <p:nvPr>
            <p:ph type="sldNum" sz="quarter" idx="12"/>
          </p:nvPr>
        </p:nvSpPr>
        <p:spPr/>
        <p:txBody>
          <a:bodyPr/>
          <a:lstStyle/>
          <a:p>
            <a:fld id="{19A725F3-83D0-4529-A15C-9D644B8C51E0}" type="slidenum">
              <a:rPr lang="en-US" smtClean="0"/>
              <a:pPr/>
              <a:t>53</a:t>
            </a:fld>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4927" y="1147348"/>
            <a:ext cx="12860545" cy="5934903"/>
          </a:xfrm>
          <a:prstGeom prst="rect">
            <a:avLst/>
          </a:prstGeom>
        </p:spPr>
      </p:pic>
    </p:spTree>
    <p:extLst>
      <p:ext uri="{BB962C8B-B14F-4D97-AF65-F5344CB8AC3E}">
        <p14:creationId xmlns:p14="http://schemas.microsoft.com/office/powerpoint/2010/main" val="328389382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AA71ED-8F0A-4F74-A503-A1718E888FF0}" type="datetime1">
              <a:rPr lang="en-US" smtClean="0"/>
              <a:pPr/>
              <a:t>12/29/2015</a:t>
            </a:fld>
            <a:endParaRPr lang="en-US" dirty="0"/>
          </a:p>
        </p:txBody>
      </p:sp>
      <p:sp>
        <p:nvSpPr>
          <p:cNvPr id="3" name="Slide Number Placeholder 2"/>
          <p:cNvSpPr>
            <a:spLocks noGrp="1"/>
          </p:cNvSpPr>
          <p:nvPr>
            <p:ph type="sldNum" sz="quarter" idx="12"/>
          </p:nvPr>
        </p:nvSpPr>
        <p:spPr/>
        <p:txBody>
          <a:bodyPr/>
          <a:lstStyle/>
          <a:p>
            <a:fld id="{19A725F3-83D0-4529-A15C-9D644B8C51E0}" type="slidenum">
              <a:rPr lang="en-US" smtClean="0"/>
              <a:pPr/>
              <a:t>54</a:t>
            </a:fld>
            <a:endParaRPr lang="en-US"/>
          </a:p>
        </p:txBody>
      </p:sp>
      <p:sp>
        <p:nvSpPr>
          <p:cNvPr id="4" name="Rectangle 3"/>
          <p:cNvSpPr/>
          <p:nvPr/>
        </p:nvSpPr>
        <p:spPr>
          <a:xfrm>
            <a:off x="3826933" y="2336800"/>
            <a:ext cx="8636000" cy="172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Fibex_File_Import</a:t>
            </a:r>
            <a:endParaRPr lang="en-US" dirty="0"/>
          </a:p>
        </p:txBody>
      </p:sp>
    </p:spTree>
    <p:extLst>
      <p:ext uri="{BB962C8B-B14F-4D97-AF65-F5344CB8AC3E}">
        <p14:creationId xmlns:p14="http://schemas.microsoft.com/office/powerpoint/2010/main" val="96777934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AA71ED-8F0A-4F74-A503-A1718E888FF0}" type="datetime1">
              <a:rPr lang="en-US" smtClean="0"/>
              <a:pPr/>
              <a:t>12/29/2015</a:t>
            </a:fld>
            <a:endParaRPr lang="en-US" dirty="0"/>
          </a:p>
        </p:txBody>
      </p:sp>
      <p:sp>
        <p:nvSpPr>
          <p:cNvPr id="3" name="Slide Number Placeholder 2"/>
          <p:cNvSpPr>
            <a:spLocks noGrp="1"/>
          </p:cNvSpPr>
          <p:nvPr>
            <p:ph type="sldNum" sz="quarter" idx="12"/>
          </p:nvPr>
        </p:nvSpPr>
        <p:spPr/>
        <p:txBody>
          <a:bodyPr/>
          <a:lstStyle/>
          <a:p>
            <a:fld id="{19A725F3-83D0-4529-A15C-9D644B8C51E0}" type="slidenum">
              <a:rPr lang="en-US" smtClean="0"/>
              <a:pPr/>
              <a:t>55</a:t>
            </a:fld>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8743" y="899664"/>
            <a:ext cx="12812913" cy="6430272"/>
          </a:xfrm>
          <a:prstGeom prst="rect">
            <a:avLst/>
          </a:prstGeom>
        </p:spPr>
      </p:pic>
    </p:spTree>
    <p:extLst>
      <p:ext uri="{BB962C8B-B14F-4D97-AF65-F5344CB8AC3E}">
        <p14:creationId xmlns:p14="http://schemas.microsoft.com/office/powerpoint/2010/main" val="603096145"/>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AA71ED-8F0A-4F74-A503-A1718E888FF0}" type="datetime1">
              <a:rPr lang="en-US" smtClean="0"/>
              <a:pPr/>
              <a:t>12/29/2015</a:t>
            </a:fld>
            <a:endParaRPr lang="en-US" dirty="0"/>
          </a:p>
        </p:txBody>
      </p:sp>
      <p:sp>
        <p:nvSpPr>
          <p:cNvPr id="3" name="Slide Number Placeholder 2"/>
          <p:cNvSpPr>
            <a:spLocks noGrp="1"/>
          </p:cNvSpPr>
          <p:nvPr>
            <p:ph type="sldNum" sz="quarter" idx="12"/>
          </p:nvPr>
        </p:nvSpPr>
        <p:spPr/>
        <p:txBody>
          <a:bodyPr/>
          <a:lstStyle/>
          <a:p>
            <a:fld id="{19A725F3-83D0-4529-A15C-9D644B8C51E0}" type="slidenum">
              <a:rPr lang="en-US" smtClean="0"/>
              <a:pPr/>
              <a:t>56</a:t>
            </a:fld>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0638" y="899664"/>
            <a:ext cx="12889124" cy="6430272"/>
          </a:xfrm>
          <a:prstGeom prst="rect">
            <a:avLst/>
          </a:prstGeom>
        </p:spPr>
      </p:pic>
    </p:spTree>
    <p:extLst>
      <p:ext uri="{BB962C8B-B14F-4D97-AF65-F5344CB8AC3E}">
        <p14:creationId xmlns:p14="http://schemas.microsoft.com/office/powerpoint/2010/main" val="2435679097"/>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AA71ED-8F0A-4F74-A503-A1718E888FF0}" type="datetime1">
              <a:rPr lang="en-US" smtClean="0"/>
              <a:pPr/>
              <a:t>12/29/2015</a:t>
            </a:fld>
            <a:endParaRPr lang="en-US" dirty="0"/>
          </a:p>
        </p:txBody>
      </p:sp>
      <p:sp>
        <p:nvSpPr>
          <p:cNvPr id="3" name="Slide Number Placeholder 2"/>
          <p:cNvSpPr>
            <a:spLocks noGrp="1"/>
          </p:cNvSpPr>
          <p:nvPr>
            <p:ph type="sldNum" sz="quarter" idx="12"/>
          </p:nvPr>
        </p:nvSpPr>
        <p:spPr/>
        <p:txBody>
          <a:bodyPr/>
          <a:lstStyle/>
          <a:p>
            <a:fld id="{19A725F3-83D0-4529-A15C-9D644B8C51E0}" type="slidenum">
              <a:rPr lang="en-US" smtClean="0"/>
              <a:pPr/>
              <a:t>57</a:t>
            </a:fld>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46327" y="1575361"/>
            <a:ext cx="8337745" cy="5078878"/>
          </a:xfrm>
          <a:prstGeom prst="rect">
            <a:avLst/>
          </a:prstGeom>
        </p:spPr>
      </p:pic>
    </p:spTree>
    <p:extLst>
      <p:ext uri="{BB962C8B-B14F-4D97-AF65-F5344CB8AC3E}">
        <p14:creationId xmlns:p14="http://schemas.microsoft.com/office/powerpoint/2010/main" val="519730038"/>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AA71ED-8F0A-4F74-A503-A1718E888FF0}" type="datetime1">
              <a:rPr lang="en-US" smtClean="0"/>
              <a:pPr/>
              <a:t>12/29/2015</a:t>
            </a:fld>
            <a:endParaRPr lang="en-US" dirty="0"/>
          </a:p>
        </p:txBody>
      </p:sp>
      <p:sp>
        <p:nvSpPr>
          <p:cNvPr id="3" name="Slide Number Placeholder 2"/>
          <p:cNvSpPr>
            <a:spLocks noGrp="1"/>
          </p:cNvSpPr>
          <p:nvPr>
            <p:ph type="sldNum" sz="quarter" idx="12"/>
          </p:nvPr>
        </p:nvSpPr>
        <p:spPr/>
        <p:txBody>
          <a:bodyPr/>
          <a:lstStyle/>
          <a:p>
            <a:fld id="{19A725F3-83D0-4529-A15C-9D644B8C51E0}" type="slidenum">
              <a:rPr lang="en-US" smtClean="0"/>
              <a:pPr/>
              <a:t>58</a:t>
            </a:fld>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33141" y="1566507"/>
            <a:ext cx="8364117" cy="5096586"/>
          </a:xfrm>
          <a:prstGeom prst="rect">
            <a:avLst/>
          </a:prstGeom>
        </p:spPr>
      </p:pic>
    </p:spTree>
    <p:extLst>
      <p:ext uri="{BB962C8B-B14F-4D97-AF65-F5344CB8AC3E}">
        <p14:creationId xmlns:p14="http://schemas.microsoft.com/office/powerpoint/2010/main" val="248107993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AA71ED-8F0A-4F74-A503-A1718E888FF0}" type="datetime1">
              <a:rPr lang="en-US" smtClean="0"/>
              <a:pPr/>
              <a:t>12/29/2015</a:t>
            </a:fld>
            <a:endParaRPr lang="en-US" dirty="0"/>
          </a:p>
        </p:txBody>
      </p:sp>
      <p:sp>
        <p:nvSpPr>
          <p:cNvPr id="3" name="Slide Number Placeholder 2"/>
          <p:cNvSpPr>
            <a:spLocks noGrp="1"/>
          </p:cNvSpPr>
          <p:nvPr>
            <p:ph type="sldNum" sz="quarter" idx="12"/>
          </p:nvPr>
        </p:nvSpPr>
        <p:spPr/>
        <p:txBody>
          <a:bodyPr/>
          <a:lstStyle/>
          <a:p>
            <a:fld id="{19A725F3-83D0-4529-A15C-9D644B8C51E0}" type="slidenum">
              <a:rPr lang="en-US" smtClean="0"/>
              <a:pPr/>
              <a:t>59</a:t>
            </a:fld>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4927" y="1156874"/>
            <a:ext cx="12860545" cy="5915851"/>
          </a:xfrm>
          <a:prstGeom prst="rect">
            <a:avLst/>
          </a:prstGeom>
        </p:spPr>
      </p:pic>
    </p:spTree>
    <p:extLst>
      <p:ext uri="{BB962C8B-B14F-4D97-AF65-F5344CB8AC3E}">
        <p14:creationId xmlns:p14="http://schemas.microsoft.com/office/powerpoint/2010/main" val="300437549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dirty="0" smtClean="0"/>
              <a:t>Benefits of K-</a:t>
            </a:r>
            <a:r>
              <a:rPr lang="en-US" dirty="0" err="1" smtClean="0"/>
              <a:t>Sar</a:t>
            </a:r>
            <a:r>
              <a:rPr lang="en-US" dirty="0" smtClean="0"/>
              <a:t> Editor tool on ‘Efficiency’</a:t>
            </a:r>
            <a:endParaRPr lang="en-US" dirty="0"/>
          </a:p>
        </p:txBody>
      </p:sp>
      <p:sp>
        <p:nvSpPr>
          <p:cNvPr id="4" name="Content Placeholder 3"/>
          <p:cNvSpPr>
            <a:spLocks noGrp="1"/>
          </p:cNvSpPr>
          <p:nvPr>
            <p:ph sz="quarter" idx="15"/>
          </p:nvPr>
        </p:nvSpPr>
        <p:spPr>
          <a:xfrm>
            <a:off x="304019" y="1064364"/>
            <a:ext cx="13382281" cy="6250836"/>
          </a:xfrm>
        </p:spPr>
        <p:txBody>
          <a:bodyPr>
            <a:normAutofit fontScale="85000" lnSpcReduction="20000"/>
          </a:bodyPr>
          <a:lstStyle/>
          <a:p>
            <a:pPr marL="0" indent="0">
              <a:buNone/>
            </a:pPr>
            <a:r>
              <a:rPr lang="en-US" dirty="0" smtClean="0"/>
              <a:t>K-</a:t>
            </a:r>
            <a:r>
              <a:rPr lang="en-US" dirty="0" err="1" smtClean="0"/>
              <a:t>Sar</a:t>
            </a:r>
            <a:r>
              <a:rPr lang="en-US" dirty="0" smtClean="0"/>
              <a:t> </a:t>
            </a:r>
            <a:r>
              <a:rPr lang="en-US" dirty="0"/>
              <a:t>Editor tool supports legacy </a:t>
            </a:r>
            <a:r>
              <a:rPr lang="en-US" dirty="0" smtClean="0"/>
              <a:t>workflow </a:t>
            </a:r>
            <a:endParaRPr lang="en-US" dirty="0"/>
          </a:p>
          <a:p>
            <a:pPr marL="0" indent="0">
              <a:buNone/>
            </a:pPr>
            <a:r>
              <a:rPr lang="en-US" dirty="0"/>
              <a:t>	Conversion from legacy file format to AUTOSAR format</a:t>
            </a:r>
          </a:p>
          <a:p>
            <a:pPr marL="0" indent="0">
              <a:buNone/>
            </a:pPr>
            <a:r>
              <a:rPr lang="en-US" dirty="0"/>
              <a:t>	Standard legacy formats support: DBC, LDF, ODX, FIBEX </a:t>
            </a:r>
          </a:p>
          <a:p>
            <a:pPr marL="0" indent="0">
              <a:buNone/>
            </a:pPr>
            <a:r>
              <a:rPr lang="en-US" dirty="0"/>
              <a:t>	(note: These conversion may not be 100%, Customer use case details needed)</a:t>
            </a:r>
          </a:p>
          <a:p>
            <a:pPr marL="0" indent="0">
              <a:buNone/>
            </a:pPr>
            <a:r>
              <a:rPr lang="en-US" dirty="0"/>
              <a:t>	Custom plugin can be developed to support Legacy Conversion</a:t>
            </a:r>
          </a:p>
          <a:p>
            <a:pPr marL="0" indent="0">
              <a:buNone/>
            </a:pPr>
            <a:endParaRPr lang="en-US" dirty="0"/>
          </a:p>
          <a:p>
            <a:pPr marL="0" indent="0">
              <a:buNone/>
            </a:pPr>
            <a:r>
              <a:rPr lang="en-US" dirty="0"/>
              <a:t>K-</a:t>
            </a:r>
            <a:r>
              <a:rPr lang="en-US" dirty="0" err="1"/>
              <a:t>Sar</a:t>
            </a:r>
            <a:r>
              <a:rPr lang="en-US" dirty="0"/>
              <a:t> Editor tool supports flexible workflow</a:t>
            </a:r>
          </a:p>
          <a:p>
            <a:pPr marL="0" indent="0">
              <a:buNone/>
            </a:pPr>
            <a:r>
              <a:rPr lang="en-US" dirty="0"/>
              <a:t>	No intermediate file format or data base, pure AUTOSAR standard</a:t>
            </a:r>
          </a:p>
          <a:p>
            <a:pPr marL="0" indent="0">
              <a:buNone/>
            </a:pPr>
            <a:r>
              <a:rPr lang="en-US" dirty="0"/>
              <a:t>	BSW Module level </a:t>
            </a:r>
            <a:r>
              <a:rPr lang="en-US" dirty="0" err="1"/>
              <a:t>arxml</a:t>
            </a:r>
            <a:r>
              <a:rPr lang="en-US" dirty="0"/>
              <a:t> configuration can be exported</a:t>
            </a:r>
          </a:p>
          <a:p>
            <a:pPr marL="0" indent="0">
              <a:buNone/>
            </a:pPr>
            <a:r>
              <a:rPr lang="en-US" dirty="0"/>
              <a:t>	</a:t>
            </a:r>
            <a:endParaRPr lang="en-US" dirty="0" smtClean="0"/>
          </a:p>
          <a:p>
            <a:pPr marL="0" indent="0">
              <a:buNone/>
            </a:pPr>
            <a:r>
              <a:rPr lang="en-US" dirty="0" smtClean="0"/>
              <a:t>K-</a:t>
            </a:r>
            <a:r>
              <a:rPr lang="en-US" dirty="0" err="1" smtClean="0"/>
              <a:t>Sar</a:t>
            </a:r>
            <a:r>
              <a:rPr lang="en-US" dirty="0" smtClean="0"/>
              <a:t> Editor tool support efficient work flow</a:t>
            </a:r>
          </a:p>
          <a:p>
            <a:pPr marL="0" indent="0">
              <a:buNone/>
            </a:pPr>
            <a:r>
              <a:rPr lang="en-US" dirty="0"/>
              <a:t>	Harmonization/Automation of BSW software</a:t>
            </a:r>
          </a:p>
          <a:p>
            <a:pPr marL="0" indent="0">
              <a:buNone/>
            </a:pPr>
            <a:r>
              <a:rPr lang="en-US" dirty="0"/>
              <a:t>		COM stack </a:t>
            </a:r>
            <a:r>
              <a:rPr lang="en-US" dirty="0" smtClean="0"/>
              <a:t>including MCAL is </a:t>
            </a:r>
            <a:r>
              <a:rPr lang="en-US" dirty="0"/>
              <a:t>configured automatically from ECU </a:t>
            </a:r>
            <a:r>
              <a:rPr lang="en-US" dirty="0" smtClean="0"/>
              <a:t>extract</a:t>
            </a:r>
          </a:p>
          <a:p>
            <a:pPr marL="0" indent="0">
              <a:buNone/>
            </a:pPr>
            <a:r>
              <a:rPr lang="en-US" dirty="0"/>
              <a:t>	</a:t>
            </a:r>
            <a:r>
              <a:rPr lang="en-US" dirty="0" smtClean="0"/>
              <a:t>	OS task and Runnable are automatically configures from SWC import.</a:t>
            </a:r>
          </a:p>
          <a:p>
            <a:pPr marL="0" indent="0">
              <a:buNone/>
            </a:pPr>
            <a:r>
              <a:rPr lang="en-US" dirty="0"/>
              <a:t>	</a:t>
            </a:r>
            <a:r>
              <a:rPr lang="en-US" dirty="0" smtClean="0"/>
              <a:t>	DCM and DEM is configured automatically from ODX import</a:t>
            </a:r>
            <a:endParaRPr lang="en-US" dirty="0"/>
          </a:p>
          <a:p>
            <a:pPr marL="0" indent="0">
              <a:buNone/>
            </a:pPr>
            <a:r>
              <a:rPr lang="en-US" dirty="0"/>
              <a:t>	Progressive ECU extracts from OEM and Manual configuration retention</a:t>
            </a:r>
          </a:p>
          <a:p>
            <a:pPr marL="0" indent="0">
              <a:buNone/>
            </a:pPr>
            <a:r>
              <a:rPr lang="en-US" dirty="0"/>
              <a:t>	Analysis of difference between two ECU extract</a:t>
            </a:r>
          </a:p>
          <a:p>
            <a:pPr marL="0" indent="0">
              <a:buNone/>
            </a:pPr>
            <a:r>
              <a:rPr lang="en-US" dirty="0"/>
              <a:t>	Analysis of difference between two ECU </a:t>
            </a:r>
            <a:r>
              <a:rPr lang="en-US" dirty="0" smtClean="0"/>
              <a:t>description</a:t>
            </a:r>
            <a:endParaRPr lang="en-US" dirty="0"/>
          </a:p>
        </p:txBody>
      </p:sp>
      <p:sp>
        <p:nvSpPr>
          <p:cNvPr id="5" name="Date Placeholder 4"/>
          <p:cNvSpPr>
            <a:spLocks noGrp="1"/>
          </p:cNvSpPr>
          <p:nvPr>
            <p:ph type="dt" sz="half" idx="10"/>
          </p:nvPr>
        </p:nvSpPr>
        <p:spPr/>
        <p:txBody>
          <a:bodyPr/>
          <a:lstStyle/>
          <a:p>
            <a:fld id="{2AAA71ED-8F0A-4F74-A503-A1718E888FF0}" type="datetime1">
              <a:rPr lang="en-US" smtClean="0"/>
              <a:pPr/>
              <a:t>12/29/2015</a:t>
            </a:fld>
            <a:endParaRPr lang="en-US" dirty="0"/>
          </a:p>
        </p:txBody>
      </p:sp>
      <p:sp>
        <p:nvSpPr>
          <p:cNvPr id="6" name="Slide Number Placeholder 5"/>
          <p:cNvSpPr>
            <a:spLocks noGrp="1"/>
          </p:cNvSpPr>
          <p:nvPr>
            <p:ph type="sldNum" sz="quarter" idx="12"/>
          </p:nvPr>
        </p:nvSpPr>
        <p:spPr/>
        <p:txBody>
          <a:bodyPr/>
          <a:lstStyle/>
          <a:p>
            <a:fld id="{19A725F3-83D0-4529-A15C-9D644B8C51E0}" type="slidenum">
              <a:rPr lang="en-US" smtClean="0"/>
              <a:pPr/>
              <a:t>6</a:t>
            </a:fld>
            <a:endParaRPr lang="en-US"/>
          </a:p>
        </p:txBody>
      </p:sp>
      <p:sp>
        <p:nvSpPr>
          <p:cNvPr id="3" name="Rounded Rectangle 2"/>
          <p:cNvSpPr/>
          <p:nvPr/>
        </p:nvSpPr>
        <p:spPr>
          <a:xfrm>
            <a:off x="10631379" y="1064364"/>
            <a:ext cx="2993181" cy="646986"/>
          </a:xfrm>
          <a:prstGeom prst="round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pPr marL="285750" indent="-285750">
              <a:buFont typeface="Arial" panose="020B0604020202020204" pitchFamily="34" charset="0"/>
              <a:buChar char="•"/>
            </a:pPr>
            <a:r>
              <a:rPr lang="en-US" sz="3200" dirty="0"/>
              <a:t>Efficiency</a:t>
            </a:r>
          </a:p>
        </p:txBody>
      </p:sp>
    </p:spTree>
    <p:extLst>
      <p:ext uri="{BB962C8B-B14F-4D97-AF65-F5344CB8AC3E}">
        <p14:creationId xmlns:p14="http://schemas.microsoft.com/office/powerpoint/2010/main" val="227891158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AA71ED-8F0A-4F74-A503-A1718E888FF0}" type="datetime1">
              <a:rPr lang="en-US" smtClean="0"/>
              <a:pPr/>
              <a:t>12/29/2015</a:t>
            </a:fld>
            <a:endParaRPr lang="en-US" dirty="0"/>
          </a:p>
        </p:txBody>
      </p:sp>
      <p:sp>
        <p:nvSpPr>
          <p:cNvPr id="3" name="Slide Number Placeholder 2"/>
          <p:cNvSpPr>
            <a:spLocks noGrp="1"/>
          </p:cNvSpPr>
          <p:nvPr>
            <p:ph type="sldNum" sz="quarter" idx="12"/>
          </p:nvPr>
        </p:nvSpPr>
        <p:spPr/>
        <p:txBody>
          <a:bodyPr/>
          <a:lstStyle/>
          <a:p>
            <a:fld id="{19A725F3-83D0-4529-A15C-9D644B8C51E0}" type="slidenum">
              <a:rPr lang="en-US" smtClean="0"/>
              <a:pPr/>
              <a:t>60</a:t>
            </a:fld>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9217" y="1152111"/>
            <a:ext cx="12831966" cy="5925377"/>
          </a:xfrm>
          <a:prstGeom prst="rect">
            <a:avLst/>
          </a:prstGeom>
        </p:spPr>
      </p:pic>
    </p:spTree>
    <p:extLst>
      <p:ext uri="{BB962C8B-B14F-4D97-AF65-F5344CB8AC3E}">
        <p14:creationId xmlns:p14="http://schemas.microsoft.com/office/powerpoint/2010/main" val="220535707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AA71ED-8F0A-4F74-A503-A1718E888FF0}" type="datetime1">
              <a:rPr lang="en-US" smtClean="0"/>
              <a:pPr/>
              <a:t>12/29/2015</a:t>
            </a:fld>
            <a:endParaRPr lang="en-US" dirty="0"/>
          </a:p>
        </p:txBody>
      </p:sp>
      <p:sp>
        <p:nvSpPr>
          <p:cNvPr id="3" name="Slide Number Placeholder 2"/>
          <p:cNvSpPr>
            <a:spLocks noGrp="1"/>
          </p:cNvSpPr>
          <p:nvPr>
            <p:ph type="sldNum" sz="quarter" idx="12"/>
          </p:nvPr>
        </p:nvSpPr>
        <p:spPr/>
        <p:txBody>
          <a:bodyPr/>
          <a:lstStyle/>
          <a:p>
            <a:fld id="{19A725F3-83D0-4529-A15C-9D644B8C51E0}" type="slidenum">
              <a:rPr lang="en-US" smtClean="0"/>
              <a:pPr/>
              <a:t>61</a:t>
            </a:fld>
            <a:endParaRPr lang="en-US"/>
          </a:p>
        </p:txBody>
      </p:sp>
    </p:spTree>
    <p:extLst>
      <p:ext uri="{BB962C8B-B14F-4D97-AF65-F5344CB8AC3E}">
        <p14:creationId xmlns:p14="http://schemas.microsoft.com/office/powerpoint/2010/main" val="152146528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760" y="515832"/>
            <a:ext cx="13959840" cy="7002568"/>
          </a:xfrm>
        </p:spPr>
        <p:txBody>
          <a:bodyPr/>
          <a:lstStyle/>
          <a:p>
            <a:pPr lvl="1" algn="l" defTabSz="1306220" rtl="0">
              <a:spcBef>
                <a:spcPct val="0"/>
              </a:spcBef>
            </a:pPr>
            <a:r>
              <a:rPr lang="en-US" sz="3200" b="1" cap="all" dirty="0" smtClean="0"/>
              <a:t>Overview:</a:t>
            </a:r>
            <a:br>
              <a:rPr lang="en-US" sz="3200" b="1" cap="all" dirty="0" smtClean="0"/>
            </a:br>
            <a:r>
              <a:rPr lang="en-US" sz="3200" b="1" cap="all" dirty="0"/>
              <a:t/>
            </a:r>
            <a:br>
              <a:rPr lang="en-US" sz="3200" b="1" cap="all" dirty="0"/>
            </a:br>
            <a:r>
              <a:rPr lang="en-US" sz="3200" dirty="0" smtClean="0"/>
              <a:t>The </a:t>
            </a:r>
            <a:r>
              <a:rPr lang="en-US" sz="3200" dirty="0"/>
              <a:t>software provides a PC based GUI environment for the user to specify the ECU Configuration and generate the ECU </a:t>
            </a:r>
            <a:r>
              <a:rPr lang="en-US" sz="3200" dirty="0" smtClean="0"/>
              <a:t>Description.</a:t>
            </a:r>
            <a:br>
              <a:rPr lang="en-US" sz="3200" dirty="0" smtClean="0"/>
            </a:br>
            <a:r>
              <a:rPr lang="en-US" sz="3200" b="1" dirty="0" smtClean="0"/>
              <a:t> </a:t>
            </a:r>
            <a:r>
              <a:rPr lang="en-US" sz="3200" dirty="0"/>
              <a:t>This is the proposed tool that shall facilitate user interfaces to specify the ECU </a:t>
            </a:r>
            <a:r>
              <a:rPr lang="en-US" sz="3200" dirty="0" smtClean="0"/>
              <a:t>Configuration.</a:t>
            </a:r>
            <a:br>
              <a:rPr lang="en-US" sz="3200" dirty="0" smtClean="0"/>
            </a:br>
            <a:r>
              <a:rPr lang="en-US" sz="3200" dirty="0"/>
              <a:t/>
            </a:r>
            <a:br>
              <a:rPr lang="en-US" sz="3200" dirty="0"/>
            </a:br>
            <a:r>
              <a:rPr lang="en-US" sz="3200" b="1" dirty="0" smtClean="0"/>
              <a:t>Parameter </a:t>
            </a:r>
            <a:r>
              <a:rPr lang="en-US" sz="3200" b="1" dirty="0"/>
              <a:t>Definition File</a:t>
            </a:r>
            <a:r>
              <a:rPr lang="en-US" sz="3200" b="1" dirty="0" smtClean="0"/>
              <a:t>:</a:t>
            </a:r>
            <a:br>
              <a:rPr lang="en-US" sz="3200" b="1" dirty="0" smtClean="0"/>
            </a:br>
            <a:r>
              <a:rPr lang="en-US" sz="3200" dirty="0" smtClean="0"/>
              <a:t>This </a:t>
            </a:r>
            <a:r>
              <a:rPr lang="en-US" sz="3200" dirty="0"/>
              <a:t>is an XML file which shall contain the ECU Configuration Parameter Definition. This file shall provide the structural information on how the ECU Configuration Description and the kind of restrictions that needs to be respected for the individual configuration elements. This file shall form the basis for the tool to create a platform for the respective ECU configuration.</a:t>
            </a:r>
            <a:br>
              <a:rPr lang="en-US" sz="3200" dirty="0"/>
            </a:br>
            <a:r>
              <a:rPr lang="en-US" sz="3200" dirty="0" smtClean="0"/>
              <a:t>								                 </a:t>
            </a:r>
            <a:r>
              <a:rPr lang="en-US" sz="3200" dirty="0" err="1" smtClean="0">
                <a:solidFill>
                  <a:srgbClr val="00B050"/>
                </a:solidFill>
              </a:rPr>
              <a:t>Cont</a:t>
            </a:r>
            <a:r>
              <a:rPr lang="en-US" sz="3200" dirty="0" smtClean="0"/>
              <a:t>….</a:t>
            </a:r>
            <a:r>
              <a:rPr lang="en-US" sz="3200" b="1" dirty="0"/>
              <a:t/>
            </a:r>
            <a:br>
              <a:rPr lang="en-US" sz="3200" b="1" dirty="0"/>
            </a:br>
            <a:r>
              <a:rPr lang="en-US" sz="3200" dirty="0" smtClean="0"/>
              <a:t/>
            </a:r>
            <a:br>
              <a:rPr lang="en-US" sz="3200" dirty="0" smtClean="0"/>
            </a:br>
            <a:endParaRPr lang="en-US" sz="3200" dirty="0"/>
          </a:p>
        </p:txBody>
      </p:sp>
      <p:sp>
        <p:nvSpPr>
          <p:cNvPr id="3" name="Date Placeholder 2"/>
          <p:cNvSpPr>
            <a:spLocks noGrp="1"/>
          </p:cNvSpPr>
          <p:nvPr>
            <p:ph type="dt" sz="half" idx="10"/>
          </p:nvPr>
        </p:nvSpPr>
        <p:spPr/>
        <p:txBody>
          <a:bodyPr/>
          <a:lstStyle/>
          <a:p>
            <a:fld id="{2AAA71ED-8F0A-4F74-A503-A1718E888FF0}" type="datetime1">
              <a:rPr lang="en-US" smtClean="0"/>
              <a:pPr/>
              <a:t>12/29/2015</a:t>
            </a:fld>
            <a:endParaRPr lang="en-US" dirty="0"/>
          </a:p>
        </p:txBody>
      </p:sp>
      <p:sp>
        <p:nvSpPr>
          <p:cNvPr id="4" name="Slide Number Placeholder 3"/>
          <p:cNvSpPr>
            <a:spLocks noGrp="1"/>
          </p:cNvSpPr>
          <p:nvPr>
            <p:ph type="sldNum" sz="quarter" idx="12"/>
          </p:nvPr>
        </p:nvSpPr>
        <p:spPr/>
        <p:txBody>
          <a:bodyPr/>
          <a:lstStyle/>
          <a:p>
            <a:fld id="{19A725F3-83D0-4529-A15C-9D644B8C51E0}" type="slidenum">
              <a:rPr lang="en-US" smtClean="0"/>
              <a:pPr/>
              <a:t>7</a:t>
            </a:fld>
            <a:endParaRPr lang="en-US"/>
          </a:p>
        </p:txBody>
      </p:sp>
    </p:spTree>
    <p:extLst>
      <p:ext uri="{BB962C8B-B14F-4D97-AF65-F5344CB8AC3E}">
        <p14:creationId xmlns:p14="http://schemas.microsoft.com/office/powerpoint/2010/main" val="267105488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760" y="329565"/>
            <a:ext cx="14264640" cy="7205768"/>
          </a:xfrm>
        </p:spPr>
        <p:txBody>
          <a:bodyPr/>
          <a:lstStyle/>
          <a:p>
            <a:pPr lvl="1"/>
            <a:r>
              <a:rPr lang="en-US" sz="3200" b="1" dirty="0" smtClean="0">
                <a:solidFill>
                  <a:schemeClr val="tx1"/>
                </a:solidFill>
              </a:rPr>
              <a:t>ECU Description: </a:t>
            </a:r>
            <a:r>
              <a:rPr lang="en-US" sz="3200" dirty="0" smtClean="0">
                <a:solidFill>
                  <a:schemeClr val="tx1"/>
                </a:solidFill>
              </a:rPr>
              <a:t/>
            </a:r>
            <a:br>
              <a:rPr lang="en-US" sz="3200" dirty="0" smtClean="0">
                <a:solidFill>
                  <a:schemeClr val="tx1"/>
                </a:solidFill>
              </a:rPr>
            </a:br>
            <a:r>
              <a:rPr lang="en-US" sz="3200" dirty="0" smtClean="0">
                <a:solidFill>
                  <a:schemeClr val="tx1"/>
                </a:solidFill>
              </a:rPr>
              <a:t>This shall be an XML file holding the ECU Configuration. This file shall be generated based on the user configuration specification. The tool shall also provide a provision to import an ECU Configuration.</a:t>
            </a:r>
            <a:br>
              <a:rPr lang="en-US" sz="3200" dirty="0" smtClean="0">
                <a:solidFill>
                  <a:schemeClr val="tx1"/>
                </a:solidFill>
              </a:rPr>
            </a:br>
            <a:r>
              <a:rPr lang="en-US" sz="3200" b="1" cap="all" dirty="0" smtClean="0"/>
              <a:t>Environment:</a:t>
            </a:r>
            <a:br>
              <a:rPr lang="en-US" sz="3200" b="1" cap="all" dirty="0" smtClean="0"/>
            </a:br>
            <a:r>
              <a:rPr lang="en-US" sz="3200" dirty="0" smtClean="0"/>
              <a:t>K-SAR </a:t>
            </a:r>
            <a:r>
              <a:rPr lang="en-US" sz="3200" dirty="0"/>
              <a:t>Editor Powered by ARTOP Software runs on Windows.</a:t>
            </a:r>
            <a:br>
              <a:rPr lang="en-US" sz="3200" dirty="0"/>
            </a:br>
            <a:r>
              <a:rPr lang="en-US" sz="3200" dirty="0"/>
              <a:t>Windows 7 and Windows 8</a:t>
            </a:r>
            <a:r>
              <a:rPr lang="en-US" sz="3200" dirty="0" smtClean="0"/>
              <a:t>.</a:t>
            </a:r>
            <a:br>
              <a:rPr lang="en-US" sz="3200" dirty="0" smtClean="0"/>
            </a:br>
            <a:r>
              <a:rPr lang="en-US" sz="3200" b="1" cap="all" dirty="0"/>
              <a:t>System Requirements</a:t>
            </a:r>
            <a:br>
              <a:rPr lang="en-US" sz="3200" b="1" cap="all" dirty="0"/>
            </a:br>
            <a:r>
              <a:rPr lang="en-US" sz="3200" dirty="0"/>
              <a:t>The following are the minimum hardware and software requirements for installation and optimum functioning of K-SAR Editor Powered by ARTOP Software. </a:t>
            </a:r>
            <a:br>
              <a:rPr lang="en-US" sz="3200" dirty="0"/>
            </a:br>
            <a:r>
              <a:rPr lang="en-US" sz="3200" dirty="0"/>
              <a:t>32 bit Java Runtime Environment (JRE) Version 6.0</a:t>
            </a:r>
            <a:br>
              <a:rPr lang="en-US" sz="3200" dirty="0"/>
            </a:br>
            <a:r>
              <a:rPr lang="en-US" sz="3200" dirty="0"/>
              <a:t>Pentium 4 Processor, Intel core 2 duo, 2.4 </a:t>
            </a:r>
            <a:r>
              <a:rPr lang="en-US" sz="3200" dirty="0" smtClean="0"/>
              <a:t>GHz, 3 GB minimum RAM</a:t>
            </a:r>
            <a:r>
              <a:rPr lang="en-US" sz="3200" dirty="0"/>
              <a:t/>
            </a:r>
            <a:br>
              <a:rPr lang="en-US" sz="3200" dirty="0"/>
            </a:br>
            <a:r>
              <a:rPr lang="en-US" sz="3200" dirty="0" smtClean="0"/>
              <a:t>Screen </a:t>
            </a:r>
            <a:r>
              <a:rPr lang="en-US" sz="3200" dirty="0"/>
              <a:t>Resolution of 1280x768</a:t>
            </a:r>
            <a:br>
              <a:rPr lang="en-US" sz="3200" dirty="0"/>
            </a:br>
            <a:r>
              <a:rPr lang="en-US" sz="3200" dirty="0" smtClean="0"/>
              <a:t>													.</a:t>
            </a:r>
            <a:r>
              <a:rPr lang="en-US" sz="3200" dirty="0"/>
              <a:t/>
            </a:r>
            <a:br>
              <a:rPr lang="en-US" sz="3200" dirty="0"/>
            </a:br>
            <a:r>
              <a:rPr lang="en-US" sz="3200" dirty="0"/>
              <a:t/>
            </a:r>
            <a:br>
              <a:rPr lang="en-US" sz="3200" dirty="0"/>
            </a:br>
            <a:r>
              <a:rPr lang="en-US" sz="3200" dirty="0" smtClean="0"/>
              <a:t/>
            </a:r>
            <a:br>
              <a:rPr lang="en-US" sz="3200" dirty="0" smtClean="0"/>
            </a:br>
            <a:r>
              <a:rPr lang="en-US" dirty="0"/>
              <a:t/>
            </a:r>
            <a:br>
              <a:rPr lang="en-US" dirty="0"/>
            </a:br>
            <a:r>
              <a:rPr lang="en-US" dirty="0"/>
              <a:t> </a:t>
            </a:r>
            <a:br>
              <a:rPr lang="en-US" dirty="0"/>
            </a:br>
            <a:r>
              <a:rPr lang="en-US" dirty="0"/>
              <a:t> </a:t>
            </a:r>
            <a:br>
              <a:rPr lang="en-US" dirty="0"/>
            </a:br>
            <a:r>
              <a:rPr lang="en-US" dirty="0" smtClean="0">
                <a:solidFill>
                  <a:schemeClr val="tx1"/>
                </a:solidFill>
              </a:rPr>
              <a:t/>
            </a:r>
            <a:br>
              <a:rPr lang="en-US" dirty="0" smtClean="0">
                <a:solidFill>
                  <a:schemeClr val="tx1"/>
                </a:solidFill>
              </a:rPr>
            </a:br>
            <a:r>
              <a:rPr lang="en-US" dirty="0" smtClean="0">
                <a:solidFill>
                  <a:schemeClr val="tx1"/>
                </a:solidFill>
              </a:rPr>
              <a:t/>
            </a:r>
            <a:br>
              <a:rPr lang="en-US" dirty="0" smtClean="0">
                <a:solidFill>
                  <a:schemeClr val="tx1"/>
                </a:solidFill>
              </a:rPr>
            </a:br>
            <a:endParaRPr lang="en-US" dirty="0">
              <a:solidFill>
                <a:schemeClr val="tx1"/>
              </a:solidFill>
            </a:endParaRPr>
          </a:p>
        </p:txBody>
      </p:sp>
      <p:sp>
        <p:nvSpPr>
          <p:cNvPr id="3" name="Date Placeholder 2"/>
          <p:cNvSpPr>
            <a:spLocks noGrp="1"/>
          </p:cNvSpPr>
          <p:nvPr>
            <p:ph type="dt" sz="half" idx="10"/>
          </p:nvPr>
        </p:nvSpPr>
        <p:spPr/>
        <p:txBody>
          <a:bodyPr/>
          <a:lstStyle/>
          <a:p>
            <a:fld id="{2AAA71ED-8F0A-4F74-A503-A1718E888FF0}" type="datetime1">
              <a:rPr lang="en-US" smtClean="0"/>
              <a:pPr/>
              <a:t>12/29/2015</a:t>
            </a:fld>
            <a:endParaRPr lang="en-US" dirty="0"/>
          </a:p>
        </p:txBody>
      </p:sp>
      <p:sp>
        <p:nvSpPr>
          <p:cNvPr id="4" name="Slide Number Placeholder 3"/>
          <p:cNvSpPr>
            <a:spLocks noGrp="1"/>
          </p:cNvSpPr>
          <p:nvPr>
            <p:ph type="sldNum" sz="quarter" idx="12"/>
          </p:nvPr>
        </p:nvSpPr>
        <p:spPr/>
        <p:txBody>
          <a:bodyPr/>
          <a:lstStyle/>
          <a:p>
            <a:fld id="{19A725F3-83D0-4529-A15C-9D644B8C51E0}" type="slidenum">
              <a:rPr lang="en-US" smtClean="0"/>
              <a:pPr/>
              <a:t>8</a:t>
            </a:fld>
            <a:endParaRPr lang="en-US"/>
          </a:p>
        </p:txBody>
      </p:sp>
    </p:spTree>
    <p:extLst>
      <p:ext uri="{BB962C8B-B14F-4D97-AF65-F5344CB8AC3E}">
        <p14:creationId xmlns:p14="http://schemas.microsoft.com/office/powerpoint/2010/main" val="22428816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760" y="329565"/>
            <a:ext cx="14264640" cy="7358167"/>
          </a:xfrm>
        </p:spPr>
        <p:txBody>
          <a:bodyPr/>
          <a:lstStyle/>
          <a:p>
            <a:endParaRPr lang="en-US" dirty="0"/>
          </a:p>
        </p:txBody>
      </p:sp>
      <p:sp>
        <p:nvSpPr>
          <p:cNvPr id="3" name="Date Placeholder 2"/>
          <p:cNvSpPr>
            <a:spLocks noGrp="1"/>
          </p:cNvSpPr>
          <p:nvPr>
            <p:ph type="dt" sz="half" idx="10"/>
          </p:nvPr>
        </p:nvSpPr>
        <p:spPr/>
        <p:txBody>
          <a:bodyPr/>
          <a:lstStyle/>
          <a:p>
            <a:fld id="{2AAA71ED-8F0A-4F74-A503-A1718E888FF0}" type="datetime1">
              <a:rPr lang="en-US" smtClean="0"/>
              <a:pPr/>
              <a:t>12/29/2015</a:t>
            </a:fld>
            <a:endParaRPr lang="en-US" dirty="0"/>
          </a:p>
        </p:txBody>
      </p:sp>
      <p:sp>
        <p:nvSpPr>
          <p:cNvPr id="4" name="Slide Number Placeholder 3"/>
          <p:cNvSpPr>
            <a:spLocks noGrp="1"/>
          </p:cNvSpPr>
          <p:nvPr>
            <p:ph type="sldNum" sz="quarter" idx="12"/>
          </p:nvPr>
        </p:nvSpPr>
        <p:spPr/>
        <p:txBody>
          <a:bodyPr/>
          <a:lstStyle/>
          <a:p>
            <a:fld id="{19A725F3-83D0-4529-A15C-9D644B8C51E0}" type="slidenum">
              <a:rPr lang="en-US" smtClean="0"/>
              <a:pPr/>
              <a:t>9</a:t>
            </a:fld>
            <a:endParaRPr lang="en-US"/>
          </a:p>
        </p:txBody>
      </p:sp>
      <p:sp>
        <p:nvSpPr>
          <p:cNvPr id="5" name="Rectangle 4"/>
          <p:cNvSpPr/>
          <p:nvPr/>
        </p:nvSpPr>
        <p:spPr>
          <a:xfrm>
            <a:off x="182880" y="329565"/>
            <a:ext cx="14447520" cy="73581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sz="3200" b="1" cap="all" dirty="0" smtClean="0"/>
              <a:t>                 K-SAR </a:t>
            </a:r>
            <a:r>
              <a:rPr lang="en-US" sz="3200" b="1" cap="all" dirty="0"/>
              <a:t>Editor Powered by ARTOP Software Features</a:t>
            </a:r>
          </a:p>
        </p:txBody>
      </p:sp>
    </p:spTree>
    <p:extLst>
      <p:ext uri="{BB962C8B-B14F-4D97-AF65-F5344CB8AC3E}">
        <p14:creationId xmlns:p14="http://schemas.microsoft.com/office/powerpoint/2010/main" val="162903628"/>
      </p:ext>
    </p:extLst>
  </p:cSld>
  <p:clrMapOvr>
    <a:masterClrMapping/>
  </p:clrMapOvr>
  <p:timing>
    <p:tnLst>
      <p:par>
        <p:cTn id="1" dur="indefinite" restart="never" nodeType="tmRoot"/>
      </p:par>
    </p:tnLst>
  </p:timing>
</p:sld>
</file>

<file path=ppt/theme/theme1.xml><?xml version="1.0" encoding="utf-8"?>
<a:theme xmlns:a="http://schemas.openxmlformats.org/drawingml/2006/main" name="KPIT_New_Template">
  <a:themeElements>
    <a:clrScheme name="Custom 3">
      <a:dk1>
        <a:sysClr val="windowText" lastClr="000000"/>
      </a:dk1>
      <a:lt1>
        <a:sysClr val="window" lastClr="FFFFFF"/>
      </a:lt1>
      <a:dk2>
        <a:srgbClr val="0089CF"/>
      </a:dk2>
      <a:lt2>
        <a:srgbClr val="D7DF23"/>
      </a:lt2>
      <a:accent1>
        <a:srgbClr val="6ECDF5"/>
      </a:accent1>
      <a:accent2>
        <a:srgbClr val="004B91"/>
      </a:accent2>
      <a:accent3>
        <a:srgbClr val="FFF550"/>
      </a:accent3>
      <a:accent4>
        <a:srgbClr val="FAA519"/>
      </a:accent4>
      <a:accent5>
        <a:srgbClr val="828282"/>
      </a:accent5>
      <a:accent6>
        <a:srgbClr val="558732"/>
      </a:accent6>
      <a:hlink>
        <a:srgbClr val="0000B1"/>
      </a:hlink>
      <a:folHlink>
        <a:srgbClr val="F77916"/>
      </a:folHlink>
    </a:clrScheme>
    <a:fontScheme name="KPIT font theme">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KPIT_New_Template</Template>
  <TotalTime>939</TotalTime>
  <Words>411</Words>
  <Application>Microsoft Office PowerPoint</Application>
  <PresentationFormat>Custom</PresentationFormat>
  <Paragraphs>235</Paragraphs>
  <Slides>61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61</vt:i4>
      </vt:variant>
    </vt:vector>
  </HeadingPairs>
  <TitlesOfParts>
    <vt:vector size="66" baseType="lpstr">
      <vt:lpstr>Arial</vt:lpstr>
      <vt:lpstr>Calibri</vt:lpstr>
      <vt:lpstr>Segoe UI</vt:lpstr>
      <vt:lpstr>Tahoma</vt:lpstr>
      <vt:lpstr>KPIT_New_Template</vt:lpstr>
      <vt:lpstr>PowerPoint Presentation</vt:lpstr>
      <vt:lpstr>PowerPoint Presentation</vt:lpstr>
      <vt:lpstr>PowerPoint Presentation</vt:lpstr>
      <vt:lpstr>PowerPoint Presentation</vt:lpstr>
      <vt:lpstr>K-SAR Editor– ARTOP Based  - layered architecture </vt:lpstr>
      <vt:lpstr>PowerPoint Presentation</vt:lpstr>
      <vt:lpstr>Overview:  The software provides a PC based GUI environment for the user to specify the ECU Configuration and generate the ECU Description.  This is the proposed tool that shall facilitate user interfaces to specify the ECU Configuration.  Parameter Definition File: This is an XML file which shall contain the ECU Configuration Parameter Definition. This file shall provide the structural information on how the ECU Configuration Description and the kind of restrictions that needs to be respected for the individual configuration elements. This file shall form the basis for the tool to create a platform for the respective ECU configuration.                          Cont….  </vt:lpstr>
      <vt:lpstr>ECU Description:  This shall be an XML file holding the ECU Configuration. This file shall be generated based on the user configuration specification. The tool shall also provide a provision to import an ECU Configuration. Environment: K-SAR Editor Powered by ARTOP Software runs on Windows. Windows 7 and Windows 8. System Requirements The following are the minimum hardware and software requirements for installation and optimum functioning of K-SAR Editor Powered by ARTOP Software.  32 bit Java Runtime Environment (JRE) Version 6.0 Pentium 4 Processor, Intel core 2 duo, 2.4 GHz, 3 GB minimum RAM Screen Resolution of 1280x768              .          </vt:lpstr>
      <vt:lpstr>PowerPoint Presentation</vt:lpstr>
      <vt:lpstr>Creating a New AUTOSAR project   Cut, Copy, Paste, Delete, Undo, Redo options  Delete of Project, module, container, sub-container, ARPackage, system file   Clear Validation Errors  Close Project  Copy path of Parameter  Copy Text of Project name, module name , container name, sub –co ntainer name, ARPackage, System file or any other .arxml file.  Create Multiple instances in both ECU and System Editors  Create New System Description file  Compare ECU Extract Reports  Compare with Local History           Cont…       </vt:lpstr>
      <vt:lpstr> Configure common Value for all the instances  Configuring a reference   E2E Protection Configuration   ECU Configuration Report for CAN, LIN and Flexray   ECU Description File Compare Comparison of any two .arxml files (CompareWithEachOther)   Configuration of the parameters   ECU Extract Report  Edit Default Value  Exit the workspace  Expand and Collapse  Export of BSWMD file  Export of the project into local system                                                         Cont…  </vt:lpstr>
      <vt:lpstr>Generate Summary and Detailed report of Module or ARPackage of ECU  Global update of the parameter  Harmonization of the all the stacks with respect to their input file(s)  Help Contents  Hex Conversion, Decimal Conversion  Import of BSWMD file  Import of Custom PDF  Import of DBC  Import of FIBEX  Import of LDF  Import of multiple files  Import of ODX  Import of Software file                                                                Cont..</vt:lpstr>
      <vt:lpstr>Import of System file Insert Copy of Container, Sub-Container in ECU configuration and System Configuration editor's  Memory Stack Configuration  Open existing project into workspace  Open with Text Editor  Regenerate Handle id(s)  Refreshing of Project or workspace  RTE ExclusiveAreaMech Automation  RTE Mapping  Runnable to Task mapping  Runtime Validation  Save  and Save all Search and Replace      Cont…..          </vt:lpstr>
      <vt:lpstr>Flexray Joblist editor  Generate Description file (Module wise and Stack wise)  Generate ECU Extract  Generate report of the System file  Generate Source and Header files        Version Details  Switch Workspace  Sharing a project(s) into SVN Can Hardware Object Mapping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Amit Oza</dc:creator>
  <cp:lastModifiedBy>Premjit Mohanty</cp:lastModifiedBy>
  <cp:revision>86</cp:revision>
  <dcterms:created xsi:type="dcterms:W3CDTF">2013-09-20T05:00:21Z</dcterms:created>
  <dcterms:modified xsi:type="dcterms:W3CDTF">2015-12-29T10:26:05Z</dcterms:modified>
</cp:coreProperties>
</file>