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78" r:id="rId2"/>
  </p:sldMasterIdLst>
  <p:notesMasterIdLst>
    <p:notesMasterId r:id="rId6"/>
  </p:notesMasterIdLst>
  <p:handoutMasterIdLst>
    <p:handoutMasterId r:id="rId7"/>
  </p:handoutMasterIdLst>
  <p:sldIdLst>
    <p:sldId id="267" r:id="rId3"/>
    <p:sldId id="268" r:id="rId4"/>
    <p:sldId id="26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 autoAdjust="0"/>
    <p:restoredTop sz="96797" autoAdjust="0"/>
  </p:normalViewPr>
  <p:slideViewPr>
    <p:cSldViewPr>
      <p:cViewPr>
        <p:scale>
          <a:sx n="125" d="100"/>
          <a:sy n="125" d="100"/>
        </p:scale>
        <p:origin x="1206" y="3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407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12141F8-8AFF-0C1B-ABD6-5EED62B91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4F6927-848C-279D-B0F0-71F82AA72B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77BA9-A886-634A-AF93-860288846D9B}" type="datetimeFigureOut">
              <a:rPr kumimoji="1" lang="ko-KR" altLang="en-US" smtClean="0"/>
              <a:t>2025-06-20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142A0B-8926-D992-6B26-F98007518C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FE85CF-E483-44F4-F55C-BA44418144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F71E6-C7A7-8D44-AE64-5EAD2DB1CE2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4945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2025-06-20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3730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08078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92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27815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39130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458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1910806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2421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725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C9DC7-9D76-96A7-74A2-5F54DCBA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E0C83-39A2-E827-BBF4-966BF8192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8702F4-5E47-6AB6-37F8-3CA42FE5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AFFB72-A908-E419-2565-925D6CAB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BB53CE-A9FC-563D-A28B-45F1B2A1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8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6461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5706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1671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6515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6189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67112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  <p:sldLayoutId id="2147483686" r:id="rId4"/>
    <p:sldLayoutId id="2147483769" r:id="rId5"/>
    <p:sldLayoutId id="2147483770" r:id="rId6"/>
    <p:sldLayoutId id="2147483771" r:id="rId7"/>
    <p:sldLayoutId id="2147483867" r:id="rId8"/>
    <p:sldLayoutId id="2147483868" r:id="rId9"/>
    <p:sldLayoutId id="2147483869" r:id="rId10"/>
    <p:sldLayoutId id="2147483870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  <p:sldLayoutId id="2147483683" r:id="rId3"/>
    <p:sldLayoutId id="2147483684" r:id="rId4"/>
    <p:sldLayoutId id="2147483691" r:id="rId5"/>
    <p:sldLayoutId id="2147483687" r:id="rId6"/>
    <p:sldLayoutId id="2147483688" r:id="rId7"/>
    <p:sldLayoutId id="2147483689" r:id="rId8"/>
    <p:sldLayoutId id="2147483690" r:id="rId9"/>
    <p:sldLayoutId id="2147483774" r:id="rId10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95875" y="907644"/>
            <a:ext cx="6708373" cy="375179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+mn-ea"/>
                <a:ea typeface="+mn-ea"/>
              </a:rPr>
              <a:t>` 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</p:spPr>
        <p:txBody>
          <a:bodyPr/>
          <a:lstStyle/>
          <a:p>
            <a:r>
              <a:rPr lang="ko-KR" altLang="en-US" dirty="0"/>
              <a:t>화면 상단 중앙에 위치한 </a:t>
            </a:r>
            <a:r>
              <a:rPr lang="en-US" altLang="ko-KR" dirty="0"/>
              <a:t>"</a:t>
            </a:r>
            <a:r>
              <a:rPr lang="ko-KR" altLang="en-US" dirty="0"/>
              <a:t>공지사항</a:t>
            </a:r>
            <a:r>
              <a:rPr lang="en-US" altLang="ko-KR" dirty="0"/>
              <a:t>" </a:t>
            </a:r>
            <a:r>
              <a:rPr lang="ko-KR" altLang="en-US" dirty="0"/>
              <a:t>텍스트로</a:t>
            </a:r>
            <a:r>
              <a:rPr lang="en-US" altLang="ko-KR" dirty="0"/>
              <a:t>, </a:t>
            </a:r>
            <a:r>
              <a:rPr lang="ko-KR" altLang="en-US" dirty="0"/>
              <a:t>현재 페이지의 목적</a:t>
            </a:r>
            <a:r>
              <a:rPr lang="en-US" altLang="ko-KR" dirty="0"/>
              <a:t>(</a:t>
            </a:r>
            <a:r>
              <a:rPr lang="ko-KR" altLang="en-US" dirty="0"/>
              <a:t>공지 목록 조회</a:t>
            </a:r>
            <a:r>
              <a:rPr lang="en-US" altLang="ko-KR" dirty="0"/>
              <a:t>)</a:t>
            </a:r>
            <a:r>
              <a:rPr lang="ko-KR" altLang="en-US" dirty="0"/>
              <a:t>을 명확히 알려줍니다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공지사항 리스트를 표 형식으로 보여주는 영역입니다</a:t>
            </a:r>
            <a:r>
              <a:rPr lang="en-US" altLang="ko-KR" dirty="0"/>
              <a:t>. </a:t>
            </a:r>
            <a:r>
              <a:rPr lang="ko-KR" altLang="en-US" dirty="0"/>
              <a:t>각 공지에는 번호</a:t>
            </a:r>
            <a:r>
              <a:rPr lang="en-US" altLang="ko-KR" dirty="0"/>
              <a:t>,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작성일자</a:t>
            </a:r>
            <a:r>
              <a:rPr lang="en-US" altLang="ko-KR" dirty="0"/>
              <a:t>, </a:t>
            </a:r>
            <a:r>
              <a:rPr lang="ko-KR" altLang="en-US" dirty="0"/>
              <a:t>글쓴이가 표시됩니다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공지 제목 클릭 시</a:t>
            </a:r>
            <a:r>
              <a:rPr lang="en-US" altLang="ko-KR" dirty="0"/>
              <a:t>, </a:t>
            </a:r>
            <a:r>
              <a:rPr lang="ko-KR" altLang="en-US" dirty="0"/>
              <a:t>해당 공지의 상세 내용을 볼 수 있는 디테일 화면으로 이동합니다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여러 페이지의 공지사항을 이동하며 확인할 수 있도록 페이지 번호를 제공하는 기능입니다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입력창에 키워드를 입력하고 검색 버튼을 누르면</a:t>
            </a:r>
            <a:r>
              <a:rPr lang="en-US" altLang="ko-KR" dirty="0"/>
              <a:t>, </a:t>
            </a:r>
            <a:r>
              <a:rPr lang="ko-KR" altLang="en-US" dirty="0"/>
              <a:t>해당 키워드를 포함한 공지 제목만 필터링하여 보여줍니다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새로운 공지사항을 작성할 수 있도록 작성 페이지로 이동하는 버튼입니다</a:t>
            </a:r>
            <a:r>
              <a:rPr lang="en-US" altLang="ko-KR" dirty="0"/>
              <a:t>. </a:t>
            </a:r>
            <a:r>
              <a:rPr lang="ko-KR" altLang="en-US" dirty="0"/>
              <a:t>일반적으로 </a:t>
            </a:r>
            <a:r>
              <a:rPr lang="ko-KR" altLang="en-US" b="1" dirty="0">
                <a:solidFill>
                  <a:srgbClr val="FF0000"/>
                </a:solidFill>
              </a:rPr>
              <a:t>관리자 권한</a:t>
            </a:r>
            <a:r>
              <a:rPr lang="ko-KR" altLang="en-US" dirty="0"/>
              <a:t>에게만 제공됩니다</a:t>
            </a:r>
            <a:r>
              <a:rPr lang="en-US" altLang="ko-KR" dirty="0"/>
              <a:t>.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공지사항 목록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6050A1-0B31-08CF-6567-5BFF21C14EBD}"/>
              </a:ext>
            </a:extLst>
          </p:cNvPr>
          <p:cNvSpPr/>
          <p:nvPr/>
        </p:nvSpPr>
        <p:spPr>
          <a:xfrm>
            <a:off x="95874" y="895449"/>
            <a:ext cx="6708373" cy="4399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공지사항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0935" y="300186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125514" y="93015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CC593-55B5-3ED5-8E40-984892A20BCC}"/>
              </a:ext>
            </a:extLst>
          </p:cNvPr>
          <p:cNvSpPr/>
          <p:nvPr/>
        </p:nvSpPr>
        <p:spPr>
          <a:xfrm>
            <a:off x="95875" y="4659436"/>
            <a:ext cx="6708373" cy="26956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8D76D1-828E-CF4B-EAFB-19736D76F70E}"/>
              </a:ext>
            </a:extLst>
          </p:cNvPr>
          <p:cNvSpPr/>
          <p:nvPr/>
        </p:nvSpPr>
        <p:spPr>
          <a:xfrm>
            <a:off x="179512" y="1622904"/>
            <a:ext cx="6552728" cy="26251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EC15BE-68A2-2A73-2620-0F8D3E10179D}"/>
              </a:ext>
            </a:extLst>
          </p:cNvPr>
          <p:cNvSpPr/>
          <p:nvPr/>
        </p:nvSpPr>
        <p:spPr>
          <a:xfrm>
            <a:off x="179512" y="1622903"/>
            <a:ext cx="6552728" cy="2998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번호                                                               제목                                    작성날짜          글쓴이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83E96C1-8E77-9482-7AF5-81B24ACEFFF8}"/>
              </a:ext>
            </a:extLst>
          </p:cNvPr>
          <p:cNvSpPr/>
          <p:nvPr/>
        </p:nvSpPr>
        <p:spPr>
          <a:xfrm>
            <a:off x="6084168" y="4317031"/>
            <a:ext cx="648072" cy="2695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작성</a:t>
            </a:r>
          </a:p>
        </p:txBody>
      </p:sp>
      <p:sp>
        <p:nvSpPr>
          <p:cNvPr id="12" name="모서리가 둥근 직사각형 123">
            <a:extLst>
              <a:ext uri="{FF2B5EF4-FFF2-40B4-BE49-F238E27FC236}">
                <a16:creationId xmlns:a16="http://schemas.microsoft.com/office/drawing/2014/main" id="{B45BC279-5735-CD98-08EC-4B8097CC8C89}"/>
              </a:ext>
            </a:extLst>
          </p:cNvPr>
          <p:cNvSpPr/>
          <p:nvPr/>
        </p:nvSpPr>
        <p:spPr>
          <a:xfrm>
            <a:off x="2819716" y="4297670"/>
            <a:ext cx="216023" cy="2160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sp>
        <p:nvSpPr>
          <p:cNvPr id="13" name="모서리가 둥근 직사각형 123">
            <a:extLst>
              <a:ext uri="{FF2B5EF4-FFF2-40B4-BE49-F238E27FC236}">
                <a16:creationId xmlns:a16="http://schemas.microsoft.com/office/drawing/2014/main" id="{9A795BC8-1CAA-325B-A735-0C8BA009C40A}"/>
              </a:ext>
            </a:extLst>
          </p:cNvPr>
          <p:cNvSpPr/>
          <p:nvPr/>
        </p:nvSpPr>
        <p:spPr>
          <a:xfrm>
            <a:off x="125514" y="136957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8E5F85-688E-753D-6AA5-21B21276BBFF}"/>
              </a:ext>
            </a:extLst>
          </p:cNvPr>
          <p:cNvSpPr/>
          <p:nvPr/>
        </p:nvSpPr>
        <p:spPr>
          <a:xfrm>
            <a:off x="179512" y="1922784"/>
            <a:ext cx="551224" cy="23194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3</a:t>
            </a: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4</a:t>
            </a: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5</a:t>
            </a: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AF53EF-3A9A-0B12-F949-9BB7333F7998}"/>
              </a:ext>
            </a:extLst>
          </p:cNvPr>
          <p:cNvSpPr/>
          <p:nvPr/>
        </p:nvSpPr>
        <p:spPr>
          <a:xfrm>
            <a:off x="730736" y="1922786"/>
            <a:ext cx="4273312" cy="2319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안녕하세요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반갑습니다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감사합니다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환영합니다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err="1">
                <a:solidFill>
                  <a:schemeClr val="tx1"/>
                </a:solidFill>
              </a:rPr>
              <a:t>조심히</a:t>
            </a:r>
            <a:r>
              <a:rPr lang="ko-KR" altLang="en-US" sz="1000" dirty="0">
                <a:solidFill>
                  <a:schemeClr val="tx1"/>
                </a:solidFill>
              </a:rPr>
              <a:t> 다녀오세요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864F6D8-37D7-63C6-3ED9-62602777259C}"/>
              </a:ext>
            </a:extLst>
          </p:cNvPr>
          <p:cNvSpPr/>
          <p:nvPr/>
        </p:nvSpPr>
        <p:spPr>
          <a:xfrm>
            <a:off x="5004048" y="1922786"/>
            <a:ext cx="1080120" cy="23194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2025-06-20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2025-06-20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2025-06-20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2025-06-20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2025-06-20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D9F1E8-5B12-3494-123D-D0484F0E02DB}"/>
              </a:ext>
            </a:extLst>
          </p:cNvPr>
          <p:cNvSpPr/>
          <p:nvPr/>
        </p:nvSpPr>
        <p:spPr>
          <a:xfrm>
            <a:off x="5997399" y="1922786"/>
            <a:ext cx="734841" cy="23223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운영자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운영자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운영자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운영자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운영자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23">
            <a:extLst>
              <a:ext uri="{FF2B5EF4-FFF2-40B4-BE49-F238E27FC236}">
                <a16:creationId xmlns:a16="http://schemas.microsoft.com/office/drawing/2014/main" id="{DA9D0E50-9448-A65B-1727-075E935C93B3}"/>
              </a:ext>
            </a:extLst>
          </p:cNvPr>
          <p:cNvSpPr/>
          <p:nvPr/>
        </p:nvSpPr>
        <p:spPr>
          <a:xfrm>
            <a:off x="161449" y="4285357"/>
            <a:ext cx="216023" cy="2160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0B15E3-43E6-F71A-2675-CF5A2831A5F2}"/>
              </a:ext>
            </a:extLst>
          </p:cNvPr>
          <p:cNvSpPr/>
          <p:nvPr/>
        </p:nvSpPr>
        <p:spPr>
          <a:xfrm>
            <a:off x="414714" y="4305560"/>
            <a:ext cx="2160240" cy="1586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&lt; 1 2 3 4 5 6 7 8 9 10 &gt;</a:t>
            </a:r>
            <a:endParaRPr lang="ko-KR" altLang="en-US" sz="1000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1" name="모서리가 둥근 직사각형 123">
            <a:extLst>
              <a:ext uri="{FF2B5EF4-FFF2-40B4-BE49-F238E27FC236}">
                <a16:creationId xmlns:a16="http://schemas.microsoft.com/office/drawing/2014/main" id="{416A5498-6E0B-ABFF-662F-3599FF1FD9C4}"/>
              </a:ext>
            </a:extLst>
          </p:cNvPr>
          <p:cNvSpPr/>
          <p:nvPr/>
        </p:nvSpPr>
        <p:spPr>
          <a:xfrm>
            <a:off x="5793662" y="4356149"/>
            <a:ext cx="216023" cy="2160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88703C1-D437-2962-A35E-F940FCE77F33}"/>
              </a:ext>
            </a:extLst>
          </p:cNvPr>
          <p:cNvSpPr/>
          <p:nvPr/>
        </p:nvSpPr>
        <p:spPr>
          <a:xfrm>
            <a:off x="3082611" y="4314068"/>
            <a:ext cx="1489389" cy="1500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889C9A-5DA0-C29C-99BC-61764F3FD23D}"/>
              </a:ext>
            </a:extLst>
          </p:cNvPr>
          <p:cNvSpPr/>
          <p:nvPr/>
        </p:nvSpPr>
        <p:spPr>
          <a:xfrm>
            <a:off x="4594779" y="4314068"/>
            <a:ext cx="337261" cy="1500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검색</a:t>
            </a:r>
          </a:p>
        </p:txBody>
      </p:sp>
      <p:sp>
        <p:nvSpPr>
          <p:cNvPr id="6" name="모서리가 둥근 직사각형 123">
            <a:extLst>
              <a:ext uri="{FF2B5EF4-FFF2-40B4-BE49-F238E27FC236}">
                <a16:creationId xmlns:a16="http://schemas.microsoft.com/office/drawing/2014/main" id="{D9FB0B21-7DAA-B542-A6F3-5B36347CF9BB}"/>
              </a:ext>
            </a:extLst>
          </p:cNvPr>
          <p:cNvSpPr/>
          <p:nvPr/>
        </p:nvSpPr>
        <p:spPr>
          <a:xfrm>
            <a:off x="125515" y="1922787"/>
            <a:ext cx="216023" cy="2160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963F5-7663-A160-12F0-6E49324EF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4317C4EE-5F16-B7AF-4418-6F800D84F23B}"/>
              </a:ext>
            </a:extLst>
          </p:cNvPr>
          <p:cNvSpPr/>
          <p:nvPr/>
        </p:nvSpPr>
        <p:spPr>
          <a:xfrm>
            <a:off x="95875" y="907644"/>
            <a:ext cx="6708373" cy="375179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+mn-ea"/>
                <a:ea typeface="+mn-ea"/>
              </a:rPr>
              <a:t>` 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AB1250DF-D8E0-C5AD-0961-E96653B1EC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</p:spPr>
        <p:txBody>
          <a:bodyPr/>
          <a:lstStyle/>
          <a:p>
            <a:r>
              <a:rPr lang="ko-KR" altLang="en-US" dirty="0"/>
              <a:t>상단 중앙에 위치한 </a:t>
            </a:r>
            <a:r>
              <a:rPr lang="en-US" altLang="ko-KR" dirty="0"/>
              <a:t>"</a:t>
            </a:r>
            <a:r>
              <a:rPr lang="ko-KR" altLang="en-US" dirty="0"/>
              <a:t>공지사항</a:t>
            </a:r>
            <a:r>
              <a:rPr lang="en-US" altLang="ko-KR" dirty="0"/>
              <a:t>" </a:t>
            </a:r>
            <a:r>
              <a:rPr lang="ko-KR" altLang="en-US" dirty="0"/>
              <a:t>텍스트는 현재 페이지가 공지사항 상세 화면임을 명확하게 표시합니다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선택된 공지의 제목</a:t>
            </a:r>
            <a:r>
              <a:rPr lang="en-US" altLang="ko-KR" dirty="0"/>
              <a:t>, </a:t>
            </a:r>
            <a:r>
              <a:rPr lang="ko-KR" altLang="en-US" dirty="0"/>
              <a:t>작성일자</a:t>
            </a:r>
            <a:r>
              <a:rPr lang="en-US" altLang="ko-KR" dirty="0"/>
              <a:t>, </a:t>
            </a:r>
            <a:r>
              <a:rPr lang="ko-KR" altLang="en-US" dirty="0"/>
              <a:t>글쓴이</a:t>
            </a:r>
            <a:r>
              <a:rPr lang="en-US" altLang="ko-KR" dirty="0"/>
              <a:t>, </a:t>
            </a:r>
            <a:r>
              <a:rPr lang="ko-KR" altLang="en-US" dirty="0"/>
              <a:t>본문 내용을 보여주는 영역입니다</a:t>
            </a:r>
            <a:r>
              <a:rPr lang="en-US" altLang="ko-KR" dirty="0"/>
              <a:t>. </a:t>
            </a:r>
            <a:r>
              <a:rPr lang="ko-KR" altLang="en-US" dirty="0"/>
              <a:t>사용자에게 공지사항의 세부 정보를 제공합니다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관리자 계정</a:t>
            </a:r>
            <a:r>
              <a:rPr lang="ko-KR" altLang="en-US" dirty="0"/>
              <a:t>일 경우에만 표시되며</a:t>
            </a:r>
            <a:r>
              <a:rPr lang="en-US" altLang="ko-KR" dirty="0"/>
              <a:t>, </a:t>
            </a:r>
            <a:r>
              <a:rPr lang="ko-KR" altLang="en-US" dirty="0"/>
              <a:t>클릭 시 현재 공지사항의 내용을 그대로 가지고 공지사항 작성</a:t>
            </a:r>
            <a:r>
              <a:rPr lang="en-US" altLang="ko-KR" dirty="0"/>
              <a:t>(</a:t>
            </a:r>
            <a:r>
              <a:rPr lang="ko-KR" altLang="en-US" dirty="0"/>
              <a:t>수정</a:t>
            </a:r>
            <a:r>
              <a:rPr lang="en-US" altLang="ko-KR" dirty="0"/>
              <a:t>) </a:t>
            </a:r>
            <a:r>
              <a:rPr lang="ko-KR" altLang="en-US" dirty="0"/>
              <a:t>페이지로 이동합니다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.</a:t>
            </a:r>
          </a:p>
        </p:txBody>
      </p:sp>
      <p:sp>
        <p:nvSpPr>
          <p:cNvPr id="31" name="제목 30">
            <a:extLst>
              <a:ext uri="{FF2B5EF4-FFF2-40B4-BE49-F238E27FC236}">
                <a16:creationId xmlns:a16="http://schemas.microsoft.com/office/drawing/2014/main" id="{8D82C418-0356-CA4F-7C7F-B63F7D36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공지사항 디테일</a:t>
            </a:r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D8AF5948-C501-424D-E708-82C1BA329E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9713297-8A97-E731-9095-2BC6BB1472DF}"/>
              </a:ext>
            </a:extLst>
          </p:cNvPr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F13125B-2C2F-DC70-39FA-8BF7259EF33A}"/>
              </a:ext>
            </a:extLst>
          </p:cNvPr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6165F8-9A84-EC0F-43B7-317104529CEF}"/>
              </a:ext>
            </a:extLst>
          </p:cNvPr>
          <p:cNvSpPr/>
          <p:nvPr/>
        </p:nvSpPr>
        <p:spPr>
          <a:xfrm>
            <a:off x="95874" y="895449"/>
            <a:ext cx="6708373" cy="4399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공지사항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7E814F-C3E6-0188-B438-8AA0B168424F}"/>
              </a:ext>
            </a:extLst>
          </p:cNvPr>
          <p:cNvSpPr txBox="1"/>
          <p:nvPr/>
        </p:nvSpPr>
        <p:spPr>
          <a:xfrm>
            <a:off x="50935" y="300186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70CBA82B-949B-5C99-9BCD-5EC4415C7BE8}"/>
              </a:ext>
            </a:extLst>
          </p:cNvPr>
          <p:cNvSpPr/>
          <p:nvPr/>
        </p:nvSpPr>
        <p:spPr>
          <a:xfrm>
            <a:off x="213663" y="914823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76B30A-5D45-941B-791A-542187A09161}"/>
              </a:ext>
            </a:extLst>
          </p:cNvPr>
          <p:cNvSpPr/>
          <p:nvPr/>
        </p:nvSpPr>
        <p:spPr>
          <a:xfrm>
            <a:off x="95875" y="4659436"/>
            <a:ext cx="6708373" cy="26956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B0F8F5-030C-B7C3-8DD0-18CAD2255F79}"/>
              </a:ext>
            </a:extLst>
          </p:cNvPr>
          <p:cNvSpPr/>
          <p:nvPr/>
        </p:nvSpPr>
        <p:spPr>
          <a:xfrm>
            <a:off x="179512" y="1622904"/>
            <a:ext cx="6552728" cy="26251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3">
            <a:extLst>
              <a:ext uri="{FF2B5EF4-FFF2-40B4-BE49-F238E27FC236}">
                <a16:creationId xmlns:a16="http://schemas.microsoft.com/office/drawing/2014/main" id="{9C5E7A3C-19FB-394F-3491-6962742A2A24}"/>
              </a:ext>
            </a:extLst>
          </p:cNvPr>
          <p:cNvSpPr/>
          <p:nvPr/>
        </p:nvSpPr>
        <p:spPr>
          <a:xfrm>
            <a:off x="213663" y="139153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A4D229-7CA0-F8F3-6EC3-0079A5F4CD29}"/>
              </a:ext>
            </a:extLst>
          </p:cNvPr>
          <p:cNvSpPr/>
          <p:nvPr/>
        </p:nvSpPr>
        <p:spPr>
          <a:xfrm>
            <a:off x="179512" y="1908535"/>
            <a:ext cx="6552728" cy="2920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000" b="1" dirty="0">
                <a:solidFill>
                  <a:schemeClr val="tx1"/>
                </a:solidFill>
              </a:rPr>
              <a:t>제목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안녕하세요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E0F66B-4947-A462-4232-847DA36740A7}"/>
              </a:ext>
            </a:extLst>
          </p:cNvPr>
          <p:cNvSpPr/>
          <p:nvPr/>
        </p:nvSpPr>
        <p:spPr>
          <a:xfrm>
            <a:off x="182420" y="2187984"/>
            <a:ext cx="6544004" cy="2920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000" b="1" dirty="0">
                <a:solidFill>
                  <a:schemeClr val="tx1"/>
                </a:solidFill>
              </a:rPr>
              <a:t>날짜</a:t>
            </a:r>
            <a:r>
              <a:rPr lang="en-US" altLang="ko-KR" sz="1000" b="1" dirty="0">
                <a:solidFill>
                  <a:schemeClr val="tx1"/>
                </a:solidFill>
              </a:rPr>
              <a:t>: 2025-06-20</a:t>
            </a:r>
          </a:p>
          <a:p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5D00D6-7F4F-8CC1-A0E4-08C178CB22EE}"/>
              </a:ext>
            </a:extLst>
          </p:cNvPr>
          <p:cNvSpPr/>
          <p:nvPr/>
        </p:nvSpPr>
        <p:spPr>
          <a:xfrm>
            <a:off x="179512" y="2460980"/>
            <a:ext cx="6546912" cy="2920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글쓴이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운영자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4945C8-DDDB-9F09-FF56-2AB8EF7FB04F}"/>
              </a:ext>
            </a:extLst>
          </p:cNvPr>
          <p:cNvSpPr/>
          <p:nvPr/>
        </p:nvSpPr>
        <p:spPr>
          <a:xfrm>
            <a:off x="179512" y="3003798"/>
            <a:ext cx="6546912" cy="123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동해물과 백두산이 마르고 닳도록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하느님이 보우하사 우리나라 만세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무궁화 삼천리 </a:t>
            </a:r>
            <a:r>
              <a:rPr lang="ko-KR" altLang="en-US" sz="1000" dirty="0" err="1">
                <a:solidFill>
                  <a:schemeClr val="tx1"/>
                </a:solidFill>
              </a:rPr>
              <a:t>화려강산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대한사람 대한으로 길이 </a:t>
            </a:r>
            <a:r>
              <a:rPr lang="ko-KR" altLang="en-US" sz="1000" dirty="0" err="1">
                <a:solidFill>
                  <a:schemeClr val="tx1"/>
                </a:solidFill>
              </a:rPr>
              <a:t>보전하세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631715D-F948-52F9-3A78-20A3AA446AD9}"/>
              </a:ext>
            </a:extLst>
          </p:cNvPr>
          <p:cNvSpPr/>
          <p:nvPr/>
        </p:nvSpPr>
        <p:spPr>
          <a:xfrm>
            <a:off x="6084168" y="4317031"/>
            <a:ext cx="648072" cy="2695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4" name="모서리가 둥근 직사각형 123">
            <a:extLst>
              <a:ext uri="{FF2B5EF4-FFF2-40B4-BE49-F238E27FC236}">
                <a16:creationId xmlns:a16="http://schemas.microsoft.com/office/drawing/2014/main" id="{E30BBB01-2795-3DC8-FF1A-B524F5E8217D}"/>
              </a:ext>
            </a:extLst>
          </p:cNvPr>
          <p:cNvSpPr/>
          <p:nvPr/>
        </p:nvSpPr>
        <p:spPr>
          <a:xfrm>
            <a:off x="5794668" y="434881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7634825-56EB-3311-BCED-3B3E2611AC76}"/>
              </a:ext>
            </a:extLst>
          </p:cNvPr>
          <p:cNvSpPr/>
          <p:nvPr/>
        </p:nvSpPr>
        <p:spPr>
          <a:xfrm>
            <a:off x="182420" y="1618848"/>
            <a:ext cx="6544004" cy="2920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000" b="1" dirty="0">
                <a:solidFill>
                  <a:schemeClr val="tx1"/>
                </a:solidFill>
              </a:rPr>
              <a:t>번호</a:t>
            </a:r>
            <a:r>
              <a:rPr lang="en-US" altLang="ko-KR" sz="1000" b="1" dirty="0">
                <a:solidFill>
                  <a:schemeClr val="tx1"/>
                </a:solidFill>
              </a:rPr>
              <a:t>: 1</a:t>
            </a:r>
          </a:p>
          <a:p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0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4BC58-1408-8CF0-EC15-16712923E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513DD9E1-58A4-3EE7-D818-BE2C7C7D6C73}"/>
              </a:ext>
            </a:extLst>
          </p:cNvPr>
          <p:cNvSpPr/>
          <p:nvPr/>
        </p:nvSpPr>
        <p:spPr>
          <a:xfrm>
            <a:off x="95875" y="907644"/>
            <a:ext cx="6708373" cy="375179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+mn-ea"/>
                <a:ea typeface="+mn-ea"/>
              </a:rPr>
              <a:t>` 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D0D37ACB-05D9-B3CB-3ECC-08CDBDD510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</p:spPr>
        <p:txBody>
          <a:bodyPr/>
          <a:lstStyle/>
          <a:p>
            <a:r>
              <a:rPr lang="ko-KR" altLang="en-US" dirty="0"/>
              <a:t>상단 중앙에 위치한 </a:t>
            </a:r>
            <a:r>
              <a:rPr lang="en-US" altLang="ko-KR" dirty="0"/>
              <a:t>"</a:t>
            </a:r>
            <a:r>
              <a:rPr lang="ko-KR" altLang="en-US" dirty="0"/>
              <a:t>공지사항</a:t>
            </a:r>
            <a:r>
              <a:rPr lang="en-US" altLang="ko-KR" dirty="0"/>
              <a:t>" </a:t>
            </a:r>
            <a:r>
              <a:rPr lang="ko-KR" altLang="en-US" dirty="0"/>
              <a:t>텍스트는 현재 페이지가 공지사항 상세 화면임을 명확하게 표시합니다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공지사항을 작성하기 위한 입력 폼으로</a:t>
            </a:r>
            <a:r>
              <a:rPr lang="en-US" altLang="ko-KR" dirty="0"/>
              <a:t>, </a:t>
            </a:r>
            <a:r>
              <a:rPr lang="ko-KR" altLang="en-US" dirty="0"/>
              <a:t>아래 필드들로 구성되어 있습니다</a:t>
            </a:r>
            <a:r>
              <a:rPr lang="en-US" altLang="ko-KR" dirty="0"/>
              <a:t>|</a:t>
            </a:r>
            <a:r>
              <a:rPr lang="ko-KR" altLang="en-US" dirty="0"/>
              <a:t>제목</a:t>
            </a:r>
            <a:r>
              <a:rPr lang="en-US" altLang="ko-KR" dirty="0"/>
              <a:t>|</a:t>
            </a:r>
            <a:r>
              <a:rPr lang="ko-KR" altLang="en-US" dirty="0"/>
              <a:t>날짜</a:t>
            </a:r>
            <a:r>
              <a:rPr lang="en-US" altLang="ko-KR" dirty="0"/>
              <a:t>|</a:t>
            </a:r>
            <a:r>
              <a:rPr lang="ko-KR" altLang="en-US" dirty="0"/>
              <a:t>글쓴이</a:t>
            </a:r>
            <a:r>
              <a:rPr lang="en-US" altLang="ko-KR" dirty="0"/>
              <a:t>|</a:t>
            </a:r>
            <a:r>
              <a:rPr lang="ko-KR" altLang="en-US" dirty="0"/>
              <a:t>본문 </a:t>
            </a:r>
            <a:r>
              <a:rPr lang="ko-KR" altLang="en-US" dirty="0" err="1"/>
              <a:t>입력창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입력이 완료되었을 때</a:t>
            </a:r>
            <a:r>
              <a:rPr lang="en-US" altLang="ko-KR" dirty="0"/>
              <a:t>, </a:t>
            </a:r>
            <a:r>
              <a:rPr lang="ko-KR" altLang="en-US" dirty="0"/>
              <a:t>클릭 시 작성된 내용을 저장하고 공지사항 목록 또는 상세 페이지로 이동합니다</a:t>
            </a:r>
            <a:r>
              <a:rPr lang="en-US" altLang="ko-KR" dirty="0"/>
              <a:t>. </a:t>
            </a:r>
            <a:r>
              <a:rPr lang="ko-KR" altLang="en-US" dirty="0"/>
              <a:t>수정 모드에서도 동일하게 동작하지만 내부적으로는 </a:t>
            </a:r>
            <a:r>
              <a:rPr lang="en-US" altLang="ko-KR" dirty="0"/>
              <a:t>"</a:t>
            </a:r>
            <a:r>
              <a:rPr lang="ko-KR" altLang="en-US" dirty="0"/>
              <a:t>수정</a:t>
            </a:r>
            <a:r>
              <a:rPr lang="en-US" altLang="ko-KR" dirty="0"/>
              <a:t>" </a:t>
            </a:r>
            <a:r>
              <a:rPr lang="ko-KR" altLang="en-US" dirty="0"/>
              <a:t>처리됩니다</a:t>
            </a:r>
            <a:r>
              <a:rPr lang="en-US" altLang="ko-KR" dirty="0"/>
              <a:t>..</a:t>
            </a:r>
          </a:p>
          <a:p>
            <a:pPr marL="0" indent="0">
              <a:buNone/>
            </a:pPr>
            <a:r>
              <a:rPr lang="en-US" altLang="ko-KR" dirty="0"/>
              <a:t>.</a:t>
            </a:r>
          </a:p>
        </p:txBody>
      </p:sp>
      <p:sp>
        <p:nvSpPr>
          <p:cNvPr id="31" name="제목 30">
            <a:extLst>
              <a:ext uri="{FF2B5EF4-FFF2-40B4-BE49-F238E27FC236}">
                <a16:creationId xmlns:a16="http://schemas.microsoft.com/office/drawing/2014/main" id="{D402E236-5922-E1CE-DF2B-8384C1B1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공지사항 작성</a:t>
            </a:r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CD239038-CFC8-FE4E-031B-C7D75AF339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72E20F5-5B42-DDDE-6FEA-B20EFF3887D7}"/>
              </a:ext>
            </a:extLst>
          </p:cNvPr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65FE818-A52D-C2CD-C25E-C9A8A6E554F2}"/>
              </a:ext>
            </a:extLst>
          </p:cNvPr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851CBB-EC7F-F511-0350-6D6488C68F5F}"/>
              </a:ext>
            </a:extLst>
          </p:cNvPr>
          <p:cNvSpPr/>
          <p:nvPr/>
        </p:nvSpPr>
        <p:spPr>
          <a:xfrm>
            <a:off x="95874" y="895449"/>
            <a:ext cx="6708373" cy="4399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공지사항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1A186BE-D0B1-375A-27AB-040959A32E6B}"/>
              </a:ext>
            </a:extLst>
          </p:cNvPr>
          <p:cNvSpPr txBox="1"/>
          <p:nvPr/>
        </p:nvSpPr>
        <p:spPr>
          <a:xfrm>
            <a:off x="50935" y="300186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8E9AF18F-C1BE-375D-2133-41233950B2E8}"/>
              </a:ext>
            </a:extLst>
          </p:cNvPr>
          <p:cNvSpPr/>
          <p:nvPr/>
        </p:nvSpPr>
        <p:spPr>
          <a:xfrm>
            <a:off x="213663" y="914823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C1005A5-ACA5-8C4E-0859-7AD86A19AD73}"/>
              </a:ext>
            </a:extLst>
          </p:cNvPr>
          <p:cNvSpPr/>
          <p:nvPr/>
        </p:nvSpPr>
        <p:spPr>
          <a:xfrm>
            <a:off x="95875" y="4659436"/>
            <a:ext cx="6708373" cy="26956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7E6443-72EF-077B-BDA6-BC2C9F8CC6B7}"/>
              </a:ext>
            </a:extLst>
          </p:cNvPr>
          <p:cNvSpPr/>
          <p:nvPr/>
        </p:nvSpPr>
        <p:spPr>
          <a:xfrm>
            <a:off x="179512" y="1622904"/>
            <a:ext cx="6552728" cy="26251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3">
            <a:extLst>
              <a:ext uri="{FF2B5EF4-FFF2-40B4-BE49-F238E27FC236}">
                <a16:creationId xmlns:a16="http://schemas.microsoft.com/office/drawing/2014/main" id="{AFC3B364-2A24-C658-69C5-F376FFC53454}"/>
              </a:ext>
            </a:extLst>
          </p:cNvPr>
          <p:cNvSpPr/>
          <p:nvPr/>
        </p:nvSpPr>
        <p:spPr>
          <a:xfrm>
            <a:off x="213663" y="139153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41A6CC-6A74-D286-5F73-7A912C189EB5}"/>
              </a:ext>
            </a:extLst>
          </p:cNvPr>
          <p:cNvSpPr/>
          <p:nvPr/>
        </p:nvSpPr>
        <p:spPr>
          <a:xfrm>
            <a:off x="179512" y="1611574"/>
            <a:ext cx="6552728" cy="2920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제목</a:t>
            </a:r>
            <a:r>
              <a:rPr lang="en-US" altLang="ko-KR" sz="1000" b="1" dirty="0">
                <a:solidFill>
                  <a:schemeClr val="tx1"/>
                </a:solidFill>
              </a:rPr>
              <a:t>:  </a:t>
            </a:r>
            <a:r>
              <a:rPr lang="ko-KR" altLang="en-US" sz="1000" b="1" dirty="0">
                <a:solidFill>
                  <a:schemeClr val="tx1"/>
                </a:solidFill>
              </a:rPr>
              <a:t>등록</a:t>
            </a:r>
            <a:r>
              <a:rPr lang="en-US" altLang="ko-KR" sz="1000" b="1" dirty="0">
                <a:solidFill>
                  <a:schemeClr val="tx1"/>
                </a:solidFill>
              </a:rPr>
              <a:t>	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87C3BA-D335-CF3F-9B6E-C7DDB207CE86}"/>
              </a:ext>
            </a:extLst>
          </p:cNvPr>
          <p:cNvSpPr/>
          <p:nvPr/>
        </p:nvSpPr>
        <p:spPr>
          <a:xfrm>
            <a:off x="182420" y="1891023"/>
            <a:ext cx="6544004" cy="2920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날짜</a:t>
            </a:r>
            <a:r>
              <a:rPr lang="en-US" altLang="ko-KR" sz="1000" b="1" dirty="0">
                <a:solidFill>
                  <a:schemeClr val="tx1"/>
                </a:solidFill>
              </a:rPr>
              <a:t>:  </a:t>
            </a:r>
            <a:r>
              <a:rPr lang="ko-KR" altLang="en-US" sz="10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3D11A9-10B3-3C99-EF30-BDB5CE40CA5A}"/>
              </a:ext>
            </a:extLst>
          </p:cNvPr>
          <p:cNvSpPr/>
          <p:nvPr/>
        </p:nvSpPr>
        <p:spPr>
          <a:xfrm>
            <a:off x="179512" y="2164019"/>
            <a:ext cx="6546912" cy="2920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글쓴이</a:t>
            </a:r>
            <a:r>
              <a:rPr lang="en-US" altLang="ko-KR" sz="1000" b="1" dirty="0">
                <a:solidFill>
                  <a:schemeClr val="tx1"/>
                </a:solidFill>
              </a:rPr>
              <a:t>: ${ param.name 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FE36E8-D637-2CC2-4E3B-9298FE277799}"/>
              </a:ext>
            </a:extLst>
          </p:cNvPr>
          <p:cNvSpPr/>
          <p:nvPr/>
        </p:nvSpPr>
        <p:spPr>
          <a:xfrm>
            <a:off x="179512" y="2451226"/>
            <a:ext cx="6546912" cy="17846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글 등록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9BB10AA-8B6E-F6B3-3EF6-25726BC771C9}"/>
              </a:ext>
            </a:extLst>
          </p:cNvPr>
          <p:cNvSpPr/>
          <p:nvPr/>
        </p:nvSpPr>
        <p:spPr>
          <a:xfrm>
            <a:off x="6084168" y="4317031"/>
            <a:ext cx="648072" cy="2695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4" name="모서리가 둥근 직사각형 123">
            <a:extLst>
              <a:ext uri="{FF2B5EF4-FFF2-40B4-BE49-F238E27FC236}">
                <a16:creationId xmlns:a16="http://schemas.microsoft.com/office/drawing/2014/main" id="{B24C612F-7303-95C4-4D58-CF70643A2B3F}"/>
              </a:ext>
            </a:extLst>
          </p:cNvPr>
          <p:cNvSpPr/>
          <p:nvPr/>
        </p:nvSpPr>
        <p:spPr>
          <a:xfrm>
            <a:off x="5794668" y="434881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041992210"/>
      </p:ext>
    </p:extLst>
  </p:cSld>
  <p:clrMapOvr>
    <a:masterClrMapping/>
  </p:clrMapOvr>
</p:sld>
</file>

<file path=ppt/theme/theme1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339</Words>
  <Application>Microsoft Office PowerPoint</Application>
  <PresentationFormat>화면 슬라이드 쇼(16:9)</PresentationFormat>
  <Paragraphs>142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간지등</vt:lpstr>
      <vt:lpstr>1_디자인 사용자 지정</vt:lpstr>
      <vt:lpstr>공지사항 목록</vt:lpstr>
      <vt:lpstr>공지사항 디테일</vt:lpstr>
      <vt:lpstr>공지사항 작성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기정 이</cp:lastModifiedBy>
  <cp:revision>91</cp:revision>
  <dcterms:created xsi:type="dcterms:W3CDTF">2006-10-05T04:04:58Z</dcterms:created>
  <dcterms:modified xsi:type="dcterms:W3CDTF">2025-06-20T10:44:10Z</dcterms:modified>
</cp:coreProperties>
</file>