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notesMasterIdLst>
    <p:notesMasterId r:id="rId2"/>
  </p:notesMasterIdLst>
  <p:handoutMasterIdLst>
    <p:handoutMasterId r:id="rId3"/>
  </p:handoutMasterIdLst>
  <p:sldIdLst>
    <p:sldId id="267" r:id="rId4"/>
    <p:sldId id="272" r:id="rId5"/>
    <p:sldId id="273" r:id="rId6"/>
    <p:sldId id="271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28" autoAdjust="0"/>
    <p:restoredTop sz="96797" autoAdjust="0"/>
  </p:normalViewPr>
  <p:slideViewPr>
    <p:cSldViewPr>
      <p:cViewPr varScale="1">
        <p:scale>
          <a:sx n="100" d="100"/>
          <a:sy n="100" d="100"/>
        </p:scale>
        <p:origin x="2816" y="1784"/>
      </p:cViewPr>
      <p:guideLst>
        <p:guide orient="horz" pos="161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277BA9-A886-634A-AF93-860288846D9B}" type="datetime1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/>
              <a:t>2025. 6. 18.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071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139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099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모이다 아이콘을 누르면 홈화면으로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아이디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영소문자, 숫자, 특수문자</a:t>
            </a:r>
            <a:r>
              <a:rPr lang="en-US" altLang="ko-KR" sz="1000"/>
              <a:t>(-,</a:t>
            </a:r>
            <a:r>
              <a:rPr lang="ko-KR" altLang="en-US" sz="1000"/>
              <a:t> </a:t>
            </a:r>
            <a:r>
              <a:rPr lang="en-US" altLang="ko-KR" sz="1000"/>
              <a:t>-)</a:t>
            </a:r>
            <a:r>
              <a:rPr lang="ko-KR" altLang="en-US" sz="1000"/>
              <a:t>만 가능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6</a:t>
            </a:r>
            <a:r>
              <a:rPr lang="ko-KR" altLang="en-US" sz="1000"/>
              <a:t>자 </a:t>
            </a:r>
            <a:r>
              <a:rPr lang="en-US" altLang="ko-KR" sz="1000"/>
              <a:t>~20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입력된 이름이나 계정은 비밀번호로 사용될 수 없다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 대소문자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로그인 </a:t>
            </a:r>
            <a:r>
              <a:rPr lang="en-US" altLang="ko-KR" sz="1000"/>
              <a:t>:</a:t>
            </a:r>
            <a:r>
              <a:rPr lang="ko-KR" altLang="en-US" sz="1000"/>
              <a:t> 로그인 버튼을 누르면 아이디와 비밀번호 조회 후 일치하면</a:t>
            </a:r>
            <a:r>
              <a:rPr lang="en-US" altLang="ko-KR" sz="1000"/>
              <a:t>,</a:t>
            </a:r>
            <a:r>
              <a:rPr lang="ko-KR" altLang="en-US" sz="1000"/>
              <a:t> 홈페이지로 로그인채로 넘어간다</a:t>
            </a:r>
            <a:r>
              <a:rPr lang="en-US" altLang="ko-KR" sz="1000"/>
              <a:t>.</a:t>
            </a:r>
            <a:r>
              <a:rPr lang="ko-KR" altLang="en-US" sz="1000"/>
              <a:t> 만약 아이디와 비밀 번호가 일치하지 않는다면 비밀 번호가 일치하지 않습니다가 팝업창에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 회원가입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⑥ 아이디 찾기 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⑦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6" name="가로 글상자 125"/>
          <p:cNvSpPr txBox="1"/>
          <p:nvPr/>
        </p:nvSpPr>
        <p:spPr>
          <a:xfrm>
            <a:off x="2915816" y="915566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모이다</a:t>
            </a:r>
            <a:endParaRPr lang="en-US" altLang="ko-KR"/>
          </a:p>
        </p:txBody>
      </p:sp>
      <p:sp>
        <p:nvSpPr>
          <p:cNvPr id="127" name="가로 글상자 126"/>
          <p:cNvSpPr txBox="1"/>
          <p:nvPr/>
        </p:nvSpPr>
        <p:spPr>
          <a:xfrm>
            <a:off x="2267744" y="1203598"/>
            <a:ext cx="936104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267744" y="1825769"/>
            <a:ext cx="1152128" cy="313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비밀번호</a:t>
            </a:r>
            <a:endParaRPr lang="ko-KR" altLang="en-US" sz="1500"/>
          </a:p>
        </p:txBody>
      </p:sp>
      <p:sp>
        <p:nvSpPr>
          <p:cNvPr id="129" name="직사각형 128"/>
          <p:cNvSpPr/>
          <p:nvPr/>
        </p:nvSpPr>
        <p:spPr>
          <a:xfrm>
            <a:off x="2627784" y="1511821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627784" y="2188468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059832" y="2580134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2" name="가로 글상자 131"/>
          <p:cNvSpPr txBox="1"/>
          <p:nvPr/>
        </p:nvSpPr>
        <p:spPr>
          <a:xfrm>
            <a:off x="3131840" y="2580134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로그인</a:t>
            </a:r>
            <a:endParaRPr lang="ko-KR" altLang="en-US" sz="90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059832" y="2868166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5" name="가로 글상자 134"/>
          <p:cNvSpPr txBox="1"/>
          <p:nvPr/>
        </p:nvSpPr>
        <p:spPr>
          <a:xfrm>
            <a:off x="3131840" y="2868166"/>
            <a:ext cx="1008112" cy="21602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회원가입</a:t>
            </a:r>
            <a:endParaRPr lang="ko-KR" altLang="en-US" sz="900"/>
          </a:p>
        </p:txBody>
      </p:sp>
      <p:sp>
        <p:nvSpPr>
          <p:cNvPr id="136" name="가로 글상자 135"/>
          <p:cNvSpPr txBox="1"/>
          <p:nvPr/>
        </p:nvSpPr>
        <p:spPr>
          <a:xfrm>
            <a:off x="2699792" y="3156198"/>
            <a:ext cx="864096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아이디 찾기</a:t>
            </a:r>
            <a:endParaRPr lang="ko-KR" altLang="en-US" sz="900"/>
          </a:p>
        </p:txBody>
      </p:sp>
      <p:sp>
        <p:nvSpPr>
          <p:cNvPr id="137" name="가로 글상자 136"/>
          <p:cNvSpPr txBox="1"/>
          <p:nvPr/>
        </p:nvSpPr>
        <p:spPr>
          <a:xfrm>
            <a:off x="3563888" y="3156198"/>
            <a:ext cx="936104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비밀번호 찾기</a:t>
            </a:r>
            <a:endParaRPr lang="ko-KR" altLang="en-US" sz="90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915816" y="966169"/>
            <a:ext cx="216024" cy="21602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339752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339752" y="22247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699792" y="254667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81984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555776" y="314781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419872" y="316083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이름 </a:t>
            </a:r>
            <a:r>
              <a:rPr lang="en-US" altLang="ko-KR" sz="1000"/>
              <a:t>:</a:t>
            </a:r>
            <a:r>
              <a:rPr lang="ko-KR" altLang="en-US" sz="1000"/>
              <a:t> 이름을 하게 하고 최대 </a:t>
            </a:r>
            <a:r>
              <a:rPr lang="en-US" altLang="ko-KR" sz="1000"/>
              <a:t>30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r>
              <a:rPr lang="en-US" altLang="ko-KR" sz="1000"/>
              <a:t>‘-’</a:t>
            </a:r>
            <a:r>
              <a:rPr lang="ko-KR" altLang="en-US" sz="1000"/>
              <a:t> 생략한 숫자만 입력하게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아이디 찾기로 넘어가는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이름을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이름을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r>
              <a:rPr lang="ko-KR" altLang="en-US" sz="1000"/>
              <a:t> 이름은 적고 휴대전화를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휴대전화번호를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 둘 다 입력하면 아이디 찾기 결과 창으로 넘어간다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843808" y="915566"/>
            <a:ext cx="1512167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637763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 름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011353" y="2184291"/>
            <a:ext cx="976471" cy="2998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전화번호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3059832" y="2868166"/>
            <a:ext cx="1152128" cy="216029"/>
            <a:chOff x="3059832" y="2868166"/>
            <a:chExt cx="1152128" cy="216029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68166"/>
              <a:ext cx="1008112" cy="2160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다음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81984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835696" y="206769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grpSp>
        <p:nvGrpSpPr>
          <p:cNvPr id="153" name=""/>
          <p:cNvGrpSpPr/>
          <p:nvPr/>
        </p:nvGrpSpPr>
        <p:grpSpPr>
          <a:xfrm rot="0">
            <a:off x="2915816" y="2211710"/>
            <a:ext cx="2304256" cy="288032"/>
            <a:chOff x="2915816" y="2211710"/>
            <a:chExt cx="2304256" cy="288032"/>
          </a:xfrm>
        </p:grpSpPr>
        <p:sp>
          <p:nvSpPr>
            <p:cNvPr id="130" name="직사각형 129"/>
            <p:cNvSpPr/>
            <p:nvPr/>
          </p:nvSpPr>
          <p:spPr>
            <a:xfrm>
              <a:off x="2915816" y="2211710"/>
              <a:ext cx="2304256" cy="2880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0" name="가로 글상자 149"/>
            <p:cNvSpPr txBox="1"/>
            <p:nvPr/>
          </p:nvSpPr>
          <p:spPr>
            <a:xfrm>
              <a:off x="2915816" y="2211710"/>
              <a:ext cx="1584176" cy="272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휴대전화번호</a:t>
              </a:r>
              <a:r>
                <a:rPr lang="en-US" altLang="ko-KR" sz="1200">
                  <a:solidFill>
                    <a:srgbClr val="858585"/>
                  </a:solidFill>
                </a:rPr>
                <a:t>(-</a:t>
              </a:r>
              <a:r>
                <a:rPr lang="ko-KR" altLang="en-US" sz="1200">
                  <a:solidFill>
                    <a:srgbClr val="858585"/>
                  </a:solidFill>
                </a:rPr>
                <a:t>생략</a:t>
              </a:r>
              <a:r>
                <a:rPr lang="en-US" altLang="ko-KR" sz="1200">
                  <a:solidFill>
                    <a:srgbClr val="858585"/>
                  </a:solidFill>
                </a:rPr>
                <a:t>)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2915816" y="1506488"/>
            <a:ext cx="2304256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이름을 입력하시오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0596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endParaRPr lang="en-US" altLang="ko-KR" sz="1000"/>
          </a:p>
          <a:p>
            <a:pPr marL="0" lvl="0" indent="0">
              <a:buNone/>
              <a:defRPr/>
            </a:pP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15566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이메일 주소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2987823" y="2283711"/>
            <a:ext cx="1296144" cy="219458"/>
            <a:chOff x="3059832" y="2868164"/>
            <a:chExt cx="1152128" cy="219458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059832" y="2868164"/>
              <a:ext cx="1144127" cy="21945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재설정 링크 보내기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692231" y="211059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grpSp>
        <p:nvGrpSpPr>
          <p:cNvPr id="152" name=""/>
          <p:cNvGrpSpPr/>
          <p:nvPr/>
        </p:nvGrpSpPr>
        <p:grpSpPr>
          <a:xfrm rot="0">
            <a:off x="2123728" y="1794520"/>
            <a:ext cx="3456384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이메일을 입력하세요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84206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아이디 찾기 결과창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있을시 아이디를 가르쳐주는 결과창이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없을시 </a:t>
            </a:r>
            <a:r>
              <a:rPr lang="en-US" altLang="ko-KR" sz="1000"/>
              <a:t>“</a:t>
            </a:r>
            <a:r>
              <a:rPr lang="ko-KR" altLang="en-US" sz="1000"/>
              <a:t>일치하는 결과가 없습니다</a:t>
            </a:r>
            <a:r>
              <a:rPr lang="en-US" altLang="ko-KR" sz="1000"/>
              <a:t>.”</a:t>
            </a:r>
            <a:r>
              <a:rPr lang="ko-KR" altLang="en-US" sz="1000"/>
              <a:t>가 뜬다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로그인 하기 창으로 전환된다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65095" y="915566"/>
            <a:ext cx="1906905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grpSp>
        <p:nvGrpSpPr>
          <p:cNvPr id="154" name=""/>
          <p:cNvGrpSpPr/>
          <p:nvPr/>
        </p:nvGrpSpPr>
        <p:grpSpPr>
          <a:xfrm rot="0">
            <a:off x="2267744" y="2427734"/>
            <a:ext cx="1152128" cy="224413"/>
            <a:chOff x="3059832" y="2859777"/>
            <a:chExt cx="1152128" cy="224413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로그인 하기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123728" y="1707654"/>
            <a:ext cx="3096344" cy="43204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5" name="가로 글상자 154"/>
          <p:cNvSpPr txBox="1"/>
          <p:nvPr/>
        </p:nvSpPr>
        <p:spPr>
          <a:xfrm>
            <a:off x="2195736" y="1635646"/>
            <a:ext cx="3024336" cy="3341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고객님의 </a:t>
            </a:r>
            <a:r>
              <a:rPr lang="en-US" altLang="ko-KR" sz="1500"/>
              <a:t>ID</a:t>
            </a:r>
            <a:r>
              <a:rPr lang="ko-KR" altLang="en-US" sz="1500"/>
              <a:t>는 </a:t>
            </a:r>
            <a:r>
              <a:rPr lang="en-US" altLang="ko-KR" sz="1600" b="1"/>
              <a:t>userId</a:t>
            </a:r>
            <a:r>
              <a:rPr lang="ko-KR" altLang="en-US" sz="1500"/>
              <a:t> 입니다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grpSp>
        <p:nvGrpSpPr>
          <p:cNvPr id="158" name="그룹 157"/>
          <p:cNvGrpSpPr/>
          <p:nvPr/>
        </p:nvGrpSpPr>
        <p:grpSpPr>
          <a:xfrm rot="0">
            <a:off x="3851920" y="2427734"/>
            <a:ext cx="1152128" cy="224413"/>
            <a:chOff x="3059832" y="2859777"/>
            <a:chExt cx="1152128" cy="224413"/>
          </a:xfrm>
        </p:grpSpPr>
        <p:sp>
          <p:nvSpPr>
            <p:cNvPr id="159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0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비밀번호 찾기</a:t>
              </a:r>
              <a:endParaRPr lang="ko-KR" altLang="en-US" sz="900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1988096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563888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92132740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28947297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30348808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0980106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466</ep:Words>
  <ep:PresentationFormat>화면 슬라이드 쇼(16:9)</ep:PresentationFormat>
  <ep:Paragraphs>198</ep:Paragraphs>
  <ep:Slides>7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간지등</vt:lpstr>
      <vt:lpstr>Case A</vt:lpstr>
      <vt:lpstr>Case A</vt:lpstr>
      <vt:lpstr>Case A</vt:lpstr>
      <vt:lpstr>Case A</vt:lpstr>
      <vt:lpstr>Case A</vt:lpstr>
      <vt:lpstr>Case A</vt:lpstr>
      <vt:lpstr>Case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cjswo</cp:lastModifiedBy>
  <dcterms:modified xsi:type="dcterms:W3CDTF">2025-06-18T08:49:26.485</dcterms:modified>
  <cp:revision>114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