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5" r:id="rId1"/>
  </p:sldMasterIdLst>
  <p:notesMasterIdLst>
    <p:notesMasterId r:id="rId2"/>
  </p:notesMasterIdLst>
  <p:handoutMasterIdLst>
    <p:handoutMasterId r:id="rId3"/>
  </p:handoutMasterIdLst>
  <p:sldIdLst>
    <p:sldId id="267" r:id="rId4"/>
    <p:sldId id="268" r:id="rId5"/>
    <p:sldId id="269" r:id="rId6"/>
    <p:sldId id="27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428" autoAdjust="0"/>
    <p:restoredTop sz="96797" autoAdjust="0"/>
  </p:normalViewPr>
  <p:slideViewPr>
    <p:cSldViewPr>
      <p:cViewPr varScale="1">
        <p:scale>
          <a:sx n="100" d="100"/>
          <a:sy n="100" d="100"/>
        </p:scale>
        <p:origin x="2816" y="1784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4277BA9-A886-634A-AF93-860288846D9B}" type="datetime1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68C27B5-1C5B-4F09-A7C0-020D61B79805}" type="datetime1">
              <a:rPr lang="ko-KR" altLang="en-US" smtClean="0"/>
              <a:pPr/>
              <a:t>2025. 6. 18.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주요 홍보이미지 롤링 </a:t>
            </a:r>
            <a:r>
              <a:rPr lang="en-US" altLang="ko-KR" dirty="0"/>
              <a:t>(Max.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</a:p>
          <a:p>
            <a:r>
              <a:rPr lang="ko-KR" altLang="en-US" dirty="0"/>
              <a:t>공지사항 </a:t>
            </a:r>
            <a:r>
              <a:rPr lang="en-US" altLang="ko-KR" dirty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28947297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30348808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0980106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쀼어blog</ep:Company>
  <ep:Words>200</ep:Words>
  <ep:PresentationFormat>화면 슬라이드 쇼(16:9)</ep:PresentationFormat>
  <ep:Paragraphs>104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간지등</vt:lpstr>
      <vt:lpstr>Case A</vt:lpstr>
      <vt:lpstr>Case A</vt:lpstr>
      <vt:lpstr>Case A</vt:lpstr>
      <vt:lpstr>Case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쀼어</dc:creator>
  <cp:lastModifiedBy>cjswo</cp:lastModifiedBy>
  <dcterms:modified xsi:type="dcterms:W3CDTF">2025-06-18T05:40:53.360</dcterms:modified>
  <cp:revision>79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