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5" r:id="rId1"/>
  </p:sldMasterIdLst>
  <p:notesMasterIdLst>
    <p:notesMasterId r:id="rId2"/>
  </p:notesMasterIdLst>
  <p:handoutMasterIdLst>
    <p:handoutMasterId r:id="rId3"/>
  </p:handoutMasterIdLst>
  <p:sldIdLst>
    <p:sldId id="267" r:id="rId4"/>
    <p:sldId id="272" r:id="rId5"/>
    <p:sldId id="271" r:id="rId6"/>
    <p:sldId id="273" r:id="rId7"/>
    <p:sldId id="274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28" autoAdjust="0"/>
    <p:restoredTop sz="96797" autoAdjust="0"/>
  </p:normalViewPr>
  <p:slideViewPr>
    <p:cSldViewPr>
      <p:cViewPr varScale="1">
        <p:scale>
          <a:sx n="100" d="100"/>
          <a:sy n="100" d="100"/>
        </p:scale>
        <p:origin x="2816" y="1784"/>
      </p:cViewPr>
      <p:guideLst>
        <p:guide orient="horz" pos="161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4277BA9-A886-634A-AF93-860288846D9B}" type="datetime1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68C27B5-1C5B-4F09-A7C0-020D61B79805}" type="datetime1">
              <a:rPr lang="ko-KR" altLang="en-US" smtClean="0"/>
              <a:pPr/>
              <a:t>2025. 6. 18.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0711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4099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16139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0386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모이다 아이콘을 누르면 홈화면으로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② 아이디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영소문자, 숫자, 특수문자</a:t>
            </a:r>
            <a:r>
              <a:rPr lang="en-US" altLang="ko-KR" sz="1000"/>
              <a:t>(-,</a:t>
            </a:r>
            <a:r>
              <a:rPr lang="ko-KR" altLang="en-US" sz="1000"/>
              <a:t> </a:t>
            </a:r>
            <a:r>
              <a:rPr lang="en-US" altLang="ko-KR" sz="1000"/>
              <a:t>_)</a:t>
            </a:r>
            <a:r>
              <a:rPr lang="ko-KR" altLang="en-US" sz="1000"/>
              <a:t>만 가능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6</a:t>
            </a:r>
            <a:r>
              <a:rPr lang="ko-KR" altLang="en-US" sz="1000"/>
              <a:t>자 </a:t>
            </a:r>
            <a:r>
              <a:rPr lang="en-US" altLang="ko-KR" sz="1000"/>
              <a:t>~20</a:t>
            </a:r>
            <a:r>
              <a:rPr lang="ko-KR" altLang="en-US" sz="1000"/>
              <a:t>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비밀번호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입력된 이름이나 계정은 비밀번호로 사용될 수 없다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영문자</a:t>
            </a:r>
            <a:r>
              <a:rPr lang="en-US" altLang="ko-KR" sz="1000"/>
              <a:t>,</a:t>
            </a:r>
            <a:r>
              <a:rPr lang="ko-KR" altLang="en-US" sz="1000"/>
              <a:t> 숫자</a:t>
            </a:r>
            <a:r>
              <a:rPr lang="en-US" altLang="ko-KR" sz="1000"/>
              <a:t>,</a:t>
            </a:r>
            <a:r>
              <a:rPr lang="ko-KR" altLang="en-US" sz="1000"/>
              <a:t> 특수문자를 혼합하여 만들어야 합니다. 8자 이상을 입력해야 한다.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④ 로그인 </a:t>
            </a:r>
            <a:r>
              <a:rPr lang="en-US" altLang="ko-KR" sz="1000"/>
              <a:t>:</a:t>
            </a:r>
            <a:r>
              <a:rPr lang="ko-KR" altLang="en-US" sz="1000"/>
              <a:t> 로그인 버튼을 누르면 아이디와 비밀번호 조회 후 일치하면</a:t>
            </a:r>
            <a:r>
              <a:rPr lang="en-US" altLang="ko-KR" sz="1000"/>
              <a:t>,</a:t>
            </a:r>
            <a:r>
              <a:rPr lang="ko-KR" altLang="en-US" sz="1000"/>
              <a:t> 홈페이지로 로그인채로 넘어간다</a:t>
            </a:r>
            <a:r>
              <a:rPr lang="en-US" altLang="ko-KR" sz="1000"/>
              <a:t>.</a:t>
            </a:r>
            <a:r>
              <a:rPr lang="ko-KR" altLang="en-US" sz="1000"/>
              <a:t> 만약 아이디와 비밀 번호가 일치하지 않는다면 비밀 번호가 일치하지 않습니다가 팝업창에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⑤ 회원가입 창으로 넘어간다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⑥ 아이디 찾기 화면으로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⑦ 비밀번호 찾기 화면으로 이동하여 비밀번호를 재설정한다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6" name="가로 글상자 125"/>
          <p:cNvSpPr txBox="1"/>
          <p:nvPr/>
        </p:nvSpPr>
        <p:spPr>
          <a:xfrm>
            <a:off x="2915816" y="1001291"/>
            <a:ext cx="1296144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모이다</a:t>
            </a:r>
            <a:endParaRPr lang="en-US" altLang="ko-KR"/>
          </a:p>
        </p:txBody>
      </p:sp>
      <p:sp>
        <p:nvSpPr>
          <p:cNvPr id="127" name="가로 글상자 126"/>
          <p:cNvSpPr txBox="1"/>
          <p:nvPr/>
        </p:nvSpPr>
        <p:spPr>
          <a:xfrm>
            <a:off x="2267744" y="1289323"/>
            <a:ext cx="936104" cy="2983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아이디</a:t>
            </a:r>
            <a:endParaRPr lang="ko-KR" altLang="en-US" sz="1400"/>
          </a:p>
        </p:txBody>
      </p:sp>
      <p:sp>
        <p:nvSpPr>
          <p:cNvPr id="128" name="가로 글상자 127"/>
          <p:cNvSpPr txBox="1"/>
          <p:nvPr/>
        </p:nvSpPr>
        <p:spPr>
          <a:xfrm>
            <a:off x="2267744" y="1911494"/>
            <a:ext cx="1152128" cy="313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비밀번호</a:t>
            </a:r>
            <a:endParaRPr lang="ko-KR" altLang="en-US" sz="1500"/>
          </a:p>
        </p:txBody>
      </p:sp>
      <p:sp>
        <p:nvSpPr>
          <p:cNvPr id="129" name="직사각형 128"/>
          <p:cNvSpPr/>
          <p:nvPr/>
        </p:nvSpPr>
        <p:spPr>
          <a:xfrm>
            <a:off x="2627784" y="1597546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2627784" y="2274193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059832" y="2665859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2" name="가로 글상자 131"/>
          <p:cNvSpPr txBox="1"/>
          <p:nvPr/>
        </p:nvSpPr>
        <p:spPr>
          <a:xfrm>
            <a:off x="3131840" y="2665859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로그인</a:t>
            </a:r>
            <a:endParaRPr lang="ko-KR" altLang="en-US" sz="90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059832" y="2953891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5" name="가로 글상자 134"/>
          <p:cNvSpPr txBox="1"/>
          <p:nvPr/>
        </p:nvSpPr>
        <p:spPr>
          <a:xfrm>
            <a:off x="3131840" y="2953891"/>
            <a:ext cx="1008112" cy="21602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회원가입</a:t>
            </a:r>
            <a:endParaRPr lang="ko-KR" altLang="en-US" sz="900"/>
          </a:p>
        </p:txBody>
      </p:sp>
      <p:sp>
        <p:nvSpPr>
          <p:cNvPr id="136" name="가로 글상자 135"/>
          <p:cNvSpPr txBox="1"/>
          <p:nvPr/>
        </p:nvSpPr>
        <p:spPr>
          <a:xfrm>
            <a:off x="2699792" y="3241923"/>
            <a:ext cx="864096" cy="2232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아이디 찾기</a:t>
            </a:r>
            <a:endParaRPr lang="ko-KR" altLang="en-US" sz="900"/>
          </a:p>
        </p:txBody>
      </p:sp>
      <p:sp>
        <p:nvSpPr>
          <p:cNvPr id="137" name="가로 글상자 136"/>
          <p:cNvSpPr txBox="1"/>
          <p:nvPr/>
        </p:nvSpPr>
        <p:spPr>
          <a:xfrm>
            <a:off x="3563888" y="3241923"/>
            <a:ext cx="936104" cy="2232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비밀번호 찾기</a:t>
            </a:r>
            <a:endParaRPr lang="ko-KR" altLang="en-US" sz="90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915816" y="1051894"/>
            <a:ext cx="216024" cy="21602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339752" y="157735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339752" y="231045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699792" y="263239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90556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555776" y="323353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419872" y="324655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7</a:t>
            </a:r>
            <a:endParaRPr lang="en-US" altLang="ko-KR" sz="1050" b="1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이름 </a:t>
            </a:r>
            <a:r>
              <a:rPr lang="en-US" altLang="ko-KR" sz="1000"/>
              <a:t>:</a:t>
            </a:r>
            <a:r>
              <a:rPr lang="ko-KR" altLang="en-US" sz="1000"/>
              <a:t> 이름을 입력하게 하고 최대 </a:t>
            </a:r>
            <a:r>
              <a:rPr lang="en-US" altLang="ko-KR" sz="1000"/>
              <a:t>30</a:t>
            </a:r>
            <a:r>
              <a:rPr lang="ko-KR" altLang="en-US" sz="1000"/>
              <a:t>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</a:t>
            </a:r>
            <a:r>
              <a:rPr lang="en-US" altLang="ko-KR" sz="1000"/>
              <a:t>‘-’</a:t>
            </a:r>
            <a:r>
              <a:rPr lang="ko-KR" altLang="en-US" sz="1000"/>
              <a:t> 생략한 숫자만 입력하게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아이디 찾기로 넘어가는 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이름을 입력하지 않으면 팝업으로 </a:t>
            </a:r>
            <a:r>
              <a:rPr lang="en-US" altLang="ko-KR" sz="1000"/>
              <a:t>“</a:t>
            </a:r>
            <a:r>
              <a:rPr lang="ko-KR" altLang="en-US" sz="1000"/>
              <a:t>이름을 입력하세요</a:t>
            </a:r>
            <a:r>
              <a:rPr lang="en-US" altLang="ko-KR" sz="1000"/>
              <a:t>.”</a:t>
            </a:r>
            <a:r>
              <a:rPr lang="ko-KR" altLang="en-US" sz="1000"/>
              <a:t>가 나온다</a:t>
            </a:r>
            <a:r>
              <a:rPr lang="en-US" altLang="ko-KR" sz="1000"/>
              <a:t>.</a:t>
            </a:r>
            <a:r>
              <a:rPr lang="ko-KR" altLang="en-US" sz="1000"/>
              <a:t> 이름은 적고 휴대전화를 입력하지 않으면 팝업으로 </a:t>
            </a:r>
            <a:r>
              <a:rPr lang="en-US" altLang="ko-KR" sz="1000"/>
              <a:t>“</a:t>
            </a:r>
            <a:r>
              <a:rPr lang="ko-KR" altLang="en-US" sz="1000"/>
              <a:t>휴대전화번호를 입력하세요</a:t>
            </a:r>
            <a:r>
              <a:rPr lang="en-US" altLang="ko-KR" sz="1000"/>
              <a:t>.”</a:t>
            </a:r>
            <a:r>
              <a:rPr lang="ko-KR" altLang="en-US" sz="1000"/>
              <a:t>가 나온다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①</a:t>
            </a:r>
            <a:r>
              <a:rPr lang="en-US" altLang="ko-KR" sz="1000"/>
              <a:t>,</a:t>
            </a:r>
            <a:r>
              <a:rPr lang="ko-KR" altLang="en-US" sz="1000"/>
              <a:t> ② 둘 다 올바르게 입력하면 아이디 찾기 결과 창으로 넘어간다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아이디 찾기 단계를 표시한다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843808" y="988735"/>
            <a:ext cx="1512167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1481356"/>
            <a:ext cx="637763" cy="2983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 름</a:t>
            </a:r>
            <a:endParaRPr lang="ko-KR" altLang="en-US" sz="1400"/>
          </a:p>
        </p:txBody>
      </p:sp>
      <p:sp>
        <p:nvSpPr>
          <p:cNvPr id="128" name="가로 글상자 127"/>
          <p:cNvSpPr txBox="1"/>
          <p:nvPr/>
        </p:nvSpPr>
        <p:spPr>
          <a:xfrm>
            <a:off x="2011353" y="2184291"/>
            <a:ext cx="976471" cy="2998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전화번호</a:t>
            </a:r>
            <a:endParaRPr lang="ko-KR" altLang="en-US" sz="1400"/>
          </a:p>
        </p:txBody>
      </p:sp>
      <p:grpSp>
        <p:nvGrpSpPr>
          <p:cNvPr id="154" name=""/>
          <p:cNvGrpSpPr/>
          <p:nvPr/>
        </p:nvGrpSpPr>
        <p:grpSpPr>
          <a:xfrm rot="0">
            <a:off x="3059832" y="2868166"/>
            <a:ext cx="1152128" cy="216029"/>
            <a:chOff x="3059832" y="2868166"/>
            <a:chExt cx="1152128" cy="216029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68166"/>
              <a:ext cx="1008112" cy="2160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다음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81984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835696" y="206769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grpSp>
        <p:nvGrpSpPr>
          <p:cNvPr id="153" name=""/>
          <p:cNvGrpSpPr/>
          <p:nvPr/>
        </p:nvGrpSpPr>
        <p:grpSpPr>
          <a:xfrm rot="0">
            <a:off x="2915816" y="2211710"/>
            <a:ext cx="2304256" cy="288032"/>
            <a:chOff x="2915816" y="2211710"/>
            <a:chExt cx="2304256" cy="288032"/>
          </a:xfrm>
        </p:grpSpPr>
        <p:sp>
          <p:nvSpPr>
            <p:cNvPr id="130" name="직사각형 129"/>
            <p:cNvSpPr/>
            <p:nvPr/>
          </p:nvSpPr>
          <p:spPr>
            <a:xfrm>
              <a:off x="2915816" y="2211710"/>
              <a:ext cx="2304256" cy="288032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0" name="가로 글상자 149"/>
            <p:cNvSpPr txBox="1"/>
            <p:nvPr/>
          </p:nvSpPr>
          <p:spPr>
            <a:xfrm>
              <a:off x="2915816" y="2211710"/>
              <a:ext cx="1584176" cy="272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휴대전화번호</a:t>
              </a:r>
              <a:r>
                <a:rPr lang="en-US" altLang="ko-KR" sz="1200">
                  <a:solidFill>
                    <a:srgbClr val="858585"/>
                  </a:solidFill>
                </a:rPr>
                <a:t>(-</a:t>
              </a:r>
              <a:r>
                <a:rPr lang="ko-KR" altLang="en-US" sz="1200">
                  <a:solidFill>
                    <a:srgbClr val="858585"/>
                  </a:solidFill>
                </a:rPr>
                <a:t>생략</a:t>
              </a:r>
              <a:r>
                <a:rPr lang="en-US" altLang="ko-KR" sz="1200">
                  <a:solidFill>
                    <a:srgbClr val="858585"/>
                  </a:solidFill>
                </a:rPr>
                <a:t>)</a:t>
              </a:r>
              <a:endParaRPr lang="en-US" altLang="ko-KR" sz="1200">
                <a:solidFill>
                  <a:srgbClr val="858585"/>
                </a:solidFill>
              </a:endParaRPr>
            </a:p>
          </p:txBody>
        </p:sp>
      </p:grpSp>
      <p:grpSp>
        <p:nvGrpSpPr>
          <p:cNvPr id="152" name=""/>
          <p:cNvGrpSpPr/>
          <p:nvPr/>
        </p:nvGrpSpPr>
        <p:grpSpPr>
          <a:xfrm rot="0">
            <a:off x="2915816" y="1506488"/>
            <a:ext cx="2304256" cy="273174"/>
            <a:chOff x="2915816" y="1506488"/>
            <a:chExt cx="2304256" cy="273174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06488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511072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이름을 입력하시오</a:t>
              </a:r>
              <a:endParaRPr lang="ko-KR" altLang="en-US" sz="1200">
                <a:solidFill>
                  <a:srgbClr val="858585"/>
                </a:solidFill>
              </a:endParaRPr>
            </a:p>
          </p:txBody>
        </p:sp>
      </p:grp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4427984" y="1162467"/>
            <a:ext cx="1321306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accent6"/>
                </a:solidFill>
              </a:rPr>
              <a:t>01.</a:t>
            </a:r>
            <a:r>
              <a:rPr lang="ko-KR" altLang="en-US" sz="600">
                <a:solidFill>
                  <a:schemeClr val="accent6"/>
                </a:solidFill>
              </a:rPr>
              <a:t> 본인 확인 </a:t>
            </a:r>
            <a:r>
              <a:rPr lang="en-US" altLang="ko-KR" sz="600"/>
              <a:t>&gt;</a:t>
            </a:r>
            <a:r>
              <a:rPr lang="ko-KR" altLang="en-US" sz="600"/>
              <a:t> </a:t>
            </a:r>
            <a:r>
              <a:rPr lang="en-US" altLang="ko-KR" sz="600"/>
              <a:t>02.</a:t>
            </a:r>
            <a:r>
              <a:rPr lang="ko-KR" altLang="en-US" sz="600"/>
              <a:t> 아이디 찾기</a:t>
            </a:r>
            <a:endParaRPr lang="ko-KR" altLang="en-US" sz="6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4355976" y="97563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25330596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아이디 찾기 결과창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이름과 휴대전화가 일치하는 아이디가 있을시 아이디를 가르쳐주는 결과창이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이름과 휴대전화가 일치하는 아이디가 없을시 </a:t>
            </a:r>
            <a:r>
              <a:rPr lang="en-US" altLang="ko-KR" sz="1000"/>
              <a:t>“</a:t>
            </a:r>
            <a:r>
              <a:rPr lang="ko-KR" altLang="en-US" sz="1000"/>
              <a:t>일치하는 결과가 없습니다</a:t>
            </a:r>
            <a:r>
              <a:rPr lang="en-US" altLang="ko-KR" sz="1000"/>
              <a:t>.”</a:t>
            </a:r>
            <a:r>
              <a:rPr lang="ko-KR" altLang="en-US" sz="1000"/>
              <a:t>가 뜬다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로그인 하기 창으로 전환된다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비밀번호 찾기 화면으로 이동하여 비밀번호를 재설정한다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아이디 찾기 단계를 표시한다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65095" y="1059582"/>
            <a:ext cx="1906905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grpSp>
        <p:nvGrpSpPr>
          <p:cNvPr id="154" name=""/>
          <p:cNvGrpSpPr/>
          <p:nvPr/>
        </p:nvGrpSpPr>
        <p:grpSpPr>
          <a:xfrm rot="0">
            <a:off x="2267744" y="2427734"/>
            <a:ext cx="1152128" cy="224413"/>
            <a:chOff x="3059832" y="2859777"/>
            <a:chExt cx="1152128" cy="224413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로그인 하기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6" name="직사각형 145"/>
          <p:cNvSpPr/>
          <p:nvPr/>
        </p:nvSpPr>
        <p:spPr>
          <a:xfrm>
            <a:off x="2123728" y="1707654"/>
            <a:ext cx="3096344" cy="43204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5" name="가로 글상자 154"/>
          <p:cNvSpPr txBox="1"/>
          <p:nvPr/>
        </p:nvSpPr>
        <p:spPr>
          <a:xfrm>
            <a:off x="2195736" y="1733570"/>
            <a:ext cx="3024336" cy="3341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고객님의 </a:t>
            </a:r>
            <a:r>
              <a:rPr lang="en-US" altLang="ko-KR" sz="1500"/>
              <a:t>ID</a:t>
            </a:r>
            <a:r>
              <a:rPr lang="ko-KR" altLang="en-US" sz="1500"/>
              <a:t>는 </a:t>
            </a:r>
            <a:r>
              <a:rPr lang="en-US" altLang="ko-KR" sz="1600" b="1"/>
              <a:t>userId</a:t>
            </a:r>
            <a:r>
              <a:rPr lang="ko-KR" altLang="en-US" sz="1500"/>
              <a:t> 입니다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grpSp>
        <p:nvGrpSpPr>
          <p:cNvPr id="158" name="그룹 157"/>
          <p:cNvGrpSpPr/>
          <p:nvPr/>
        </p:nvGrpSpPr>
        <p:grpSpPr>
          <a:xfrm rot="0">
            <a:off x="3851920" y="2427734"/>
            <a:ext cx="1152128" cy="224413"/>
            <a:chOff x="3059832" y="2859777"/>
            <a:chExt cx="1152128" cy="224413"/>
          </a:xfrm>
        </p:grpSpPr>
        <p:sp>
          <p:nvSpPr>
            <p:cNvPr id="159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0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비밀번호 찾기</a:t>
              </a:r>
              <a:endParaRPr lang="ko-KR" altLang="en-US" sz="900"/>
            </a:p>
          </p:txBody>
        </p:sp>
      </p:grpSp>
      <p:sp>
        <p:nvSpPr>
          <p:cNvPr id="161" name="모서리가 둥근 직사각형 160"/>
          <p:cNvSpPr/>
          <p:nvPr/>
        </p:nvSpPr>
        <p:spPr>
          <a:xfrm>
            <a:off x="1988096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563888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cxnSp>
        <p:nvCxnSpPr>
          <p:cNvPr id="163" name="선 162"/>
          <p:cNvCxnSpPr/>
          <p:nvPr/>
        </p:nvCxnSpPr>
        <p:spPr>
          <a:xfrm>
            <a:off x="1619672" y="1419622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가로 글상자 163"/>
          <p:cNvSpPr txBox="1"/>
          <p:nvPr/>
        </p:nvSpPr>
        <p:spPr>
          <a:xfrm>
            <a:off x="4427984" y="1234475"/>
            <a:ext cx="1321306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dk1"/>
                </a:solidFill>
              </a:rPr>
              <a:t>01.</a:t>
            </a:r>
            <a:r>
              <a:rPr lang="ko-KR" altLang="en-US" sz="600">
                <a:solidFill>
                  <a:schemeClr val="dk1"/>
                </a:solidFill>
              </a:rPr>
              <a:t> 본인 확인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accent6"/>
                </a:solidFill>
              </a:rPr>
              <a:t>02.</a:t>
            </a:r>
            <a:r>
              <a:rPr lang="ko-KR" altLang="en-US" sz="600">
                <a:solidFill>
                  <a:schemeClr val="accent6"/>
                </a:solidFill>
              </a:rPr>
              <a:t> 아이디 찾기</a:t>
            </a:r>
            <a:endParaRPr lang="ko-KR" altLang="en-US" sz="600">
              <a:solidFill>
                <a:schemeClr val="accent6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355976" y="97563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92132740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아이디를 입력하는 창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가입할 당시 이메일을 입력하는 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재설정 링크 보내기 버튼을 클릭시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아이디와 이메일 일치시 </a:t>
            </a:r>
            <a:r>
              <a:rPr lang="en-US" altLang="ko-KR" sz="1000"/>
              <a:t>:</a:t>
            </a:r>
            <a:r>
              <a:rPr lang="ko-KR" altLang="en-US" sz="1000"/>
              <a:t> 재설정 링크 메일을 입력한 메일 주소에 보내고 그 곳을 통해 최종 비밀번호 재설청 창을 열기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아이디와 이메일 불일치시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입력한 정보들을 다시 확인해 주세요</a:t>
            </a:r>
            <a:r>
              <a:rPr lang="en-US" altLang="ko-KR" sz="1000"/>
              <a:t>”</a:t>
            </a:r>
            <a:r>
              <a:rPr lang="ko-KR" altLang="en-US" sz="1000"/>
              <a:t> 라고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 재설정 링크 보내기 창에 대한 설명비밀번호 재설정 단계 표시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⑤ 비밀번호 재설정 단계 표시</a:t>
            </a:r>
            <a:endParaRPr lang="ko-KR" altLang="en-US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99792" y="988735"/>
            <a:ext cx="1872208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비밀번호 재설정</a:t>
            </a: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2095128"/>
            <a:ext cx="1173445" cy="2979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이메일 주소</a:t>
            </a:r>
            <a:endParaRPr lang="ko-KR" altLang="en-US" sz="1400"/>
          </a:p>
        </p:txBody>
      </p:sp>
      <p:grpSp>
        <p:nvGrpSpPr>
          <p:cNvPr id="154" name=""/>
          <p:cNvGrpSpPr/>
          <p:nvPr/>
        </p:nvGrpSpPr>
        <p:grpSpPr>
          <a:xfrm rot="0">
            <a:off x="2987823" y="2931790"/>
            <a:ext cx="1296144" cy="219458"/>
            <a:chOff x="3059832" y="2868166"/>
            <a:chExt cx="1152128" cy="219458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059833" y="2868166"/>
              <a:ext cx="1144127" cy="21945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재설정 링크 보내기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212445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771800" y="2728787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grpSp>
        <p:nvGrpSpPr>
          <p:cNvPr id="152" name=""/>
          <p:cNvGrpSpPr/>
          <p:nvPr/>
        </p:nvGrpSpPr>
        <p:grpSpPr>
          <a:xfrm rot="0">
            <a:off x="2123728" y="2406063"/>
            <a:ext cx="3456384" cy="307996"/>
            <a:chOff x="2915816" y="1570934"/>
            <a:chExt cx="2304256" cy="307996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70934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610340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이메일을 입력하세요</a:t>
              </a:r>
              <a:endParaRPr lang="ko-KR" altLang="en-US" sz="1200">
                <a:solidFill>
                  <a:srgbClr val="858585"/>
                </a:solidFill>
              </a:endParaRPr>
            </a:p>
          </p:txBody>
        </p:sp>
      </p:grp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2699792" y="3309347"/>
            <a:ext cx="1944216" cy="49339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700"/>
              <a:t>가입 시 등록한 이메일을 입력하면 비밀번호 재설정 링크가 발송됩니다</a:t>
            </a:r>
            <a:r>
              <a:rPr lang="ko-KR" altLang="en-US" sz="2000"/>
              <a:t>.</a:t>
            </a:r>
            <a:endParaRPr lang="ko-KR" altLang="en-US" sz="20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555776" y="323733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58" name="가로 글상자 157"/>
          <p:cNvSpPr txBox="1"/>
          <p:nvPr/>
        </p:nvSpPr>
        <p:spPr>
          <a:xfrm>
            <a:off x="4499992" y="1203598"/>
            <a:ext cx="1465322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accent6"/>
                </a:solidFill>
              </a:rPr>
              <a:t>01.</a:t>
            </a:r>
            <a:r>
              <a:rPr lang="ko-KR" altLang="en-US" sz="600">
                <a:solidFill>
                  <a:schemeClr val="accent6"/>
                </a:solidFill>
              </a:rPr>
              <a:t> 본인 확인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dk1"/>
                </a:solidFill>
              </a:rPr>
              <a:t>02.</a:t>
            </a:r>
            <a:r>
              <a:rPr lang="ko-KR" altLang="en-US" sz="600">
                <a:solidFill>
                  <a:schemeClr val="dk1"/>
                </a:solidFill>
              </a:rPr>
              <a:t> 비밀번호재설정</a:t>
            </a:r>
            <a:endParaRPr lang="ko-KR" altLang="en-US" sz="600">
              <a:solidFill>
                <a:schemeClr val="dk1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4572000" y="9875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61" name="가로 글상자 160"/>
          <p:cNvSpPr txBox="1"/>
          <p:nvPr/>
        </p:nvSpPr>
        <p:spPr>
          <a:xfrm>
            <a:off x="2051720" y="1419622"/>
            <a:ext cx="1173445" cy="2979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아이디</a:t>
            </a:r>
            <a:endParaRPr lang="ko-KR" altLang="en-US" sz="1400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835696" y="144894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grpSp>
        <p:nvGrpSpPr>
          <p:cNvPr id="163" name="그룹 162"/>
          <p:cNvGrpSpPr/>
          <p:nvPr/>
        </p:nvGrpSpPr>
        <p:grpSpPr>
          <a:xfrm rot="0">
            <a:off x="2123728" y="1707654"/>
            <a:ext cx="3456384" cy="309741"/>
            <a:chOff x="2915816" y="1570934"/>
            <a:chExt cx="2304256" cy="309741"/>
          </a:xfrm>
        </p:grpSpPr>
        <p:sp>
          <p:nvSpPr>
            <p:cNvPr id="164" name="직사각형 145"/>
            <p:cNvSpPr/>
            <p:nvPr/>
          </p:nvSpPr>
          <p:spPr>
            <a:xfrm>
              <a:off x="2915816" y="1570934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5" name="가로 글상자 150"/>
            <p:cNvSpPr txBox="1"/>
            <p:nvPr/>
          </p:nvSpPr>
          <p:spPr>
            <a:xfrm>
              <a:off x="2915816" y="1610340"/>
              <a:ext cx="1512168" cy="27033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아이디를 입력하세요</a:t>
              </a:r>
              <a:r>
                <a:rPr lang="en-US" altLang="ko-KR" sz="1200">
                  <a:solidFill>
                    <a:srgbClr val="858585"/>
                  </a:solidFill>
                </a:rPr>
                <a:t>.</a:t>
              </a:r>
              <a:endParaRPr lang="en-US" altLang="ko-KR" sz="1200">
                <a:solidFill>
                  <a:srgbClr val="85858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84206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새 비밀번호를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영문자</a:t>
            </a:r>
            <a:r>
              <a:rPr lang="en-US" altLang="ko-KR" sz="1000"/>
              <a:t>,</a:t>
            </a:r>
            <a:r>
              <a:rPr lang="ko-KR" altLang="en-US" sz="1000"/>
              <a:t> 숫자</a:t>
            </a:r>
            <a:r>
              <a:rPr lang="en-US" altLang="ko-KR" sz="1000"/>
              <a:t>,</a:t>
            </a:r>
            <a:r>
              <a:rPr lang="ko-KR" altLang="en-US" sz="1000"/>
              <a:t> 특수문자를 혼합하여 만들어야 합니다. 8자 이상을 입력해야 한다.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새 비밀번호와 완전이 같은 값을 입력해야함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비밀 번호 규칙 설명란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④ 확인 버튼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비밀 번호 규칙이 지켜졌고 ①</a:t>
            </a:r>
            <a:r>
              <a:rPr lang="en-US" altLang="ko-KR" sz="1000"/>
              <a:t>,</a:t>
            </a:r>
            <a:r>
              <a:rPr lang="ko-KR" altLang="en-US" sz="1000"/>
              <a:t> ② 일치시 </a:t>
            </a:r>
            <a:r>
              <a:rPr lang="en-US" altLang="ko-KR" sz="1000"/>
              <a:t>:</a:t>
            </a:r>
            <a:r>
              <a:rPr lang="ko-KR" altLang="en-US" sz="1000"/>
              <a:t> 팝업창으로 </a:t>
            </a:r>
            <a:r>
              <a:rPr lang="en-US" altLang="ko-KR" sz="1000"/>
              <a:t>“</a:t>
            </a:r>
            <a:r>
              <a:rPr lang="ko-KR" altLang="en-US" sz="1000"/>
              <a:t>비밀 번호가 변경되었습니다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 이후 로그인 창으로 넘어감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비밀 번호 규칙이 어겨졌을 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올바르지 않은 비밀 번호입니다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팝업창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①</a:t>
            </a:r>
            <a:r>
              <a:rPr lang="en-US" altLang="ko-KR" sz="1000"/>
              <a:t>,</a:t>
            </a:r>
            <a:r>
              <a:rPr lang="ko-KR" altLang="en-US" sz="1000"/>
              <a:t> ②가 일치 하지 않을 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비밀 번호와 새 비밀번호 확인이 일치하지 않습니다</a:t>
            </a:r>
            <a:r>
              <a:rPr lang="en-US" altLang="ko-KR" sz="1000"/>
              <a:t>.”</a:t>
            </a:r>
            <a:r>
              <a:rPr lang="ko-KR" altLang="en-US" sz="1000"/>
              <a:t> 팝업창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⑤ 취소 버튼 누를 시 메인 화면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⑥비밀번호 재설정 단계 표시</a:t>
            </a:r>
            <a:endParaRPr lang="ko-KR" altLang="en-US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99792" y="988735"/>
            <a:ext cx="1872208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비밀번호 재설정</a:t>
            </a:r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19573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195736" y="191379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6" name="직사각형 145"/>
          <p:cNvSpPr/>
          <p:nvPr/>
        </p:nvSpPr>
        <p:spPr>
          <a:xfrm>
            <a:off x="2483768" y="1506488"/>
            <a:ext cx="2016224" cy="2731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2195736" y="2211710"/>
            <a:ext cx="2808312" cy="29986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700"/>
              <a:t>영문 대소문자</a:t>
            </a:r>
            <a:r>
              <a:rPr lang="en-US" altLang="ko-KR" sz="700"/>
              <a:t>,</a:t>
            </a:r>
            <a:r>
              <a:rPr lang="ko-KR" altLang="en-US" sz="700"/>
              <a:t> 숫자</a:t>
            </a:r>
            <a:r>
              <a:rPr lang="en-US" altLang="ko-KR" sz="700"/>
              <a:t>,</a:t>
            </a:r>
            <a:r>
              <a:rPr lang="ko-KR" altLang="en-US" sz="700"/>
              <a:t> 특수문자를 혼합하여 만들어야 합니다. 8자 이상을 입력해야 한다.</a:t>
            </a:r>
            <a:endParaRPr lang="ko-KR" altLang="en-US" sz="20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907704" y="225093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58" name="가로 글상자 157"/>
          <p:cNvSpPr txBox="1"/>
          <p:nvPr/>
        </p:nvSpPr>
        <p:spPr>
          <a:xfrm>
            <a:off x="4499992" y="1203598"/>
            <a:ext cx="1465322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dk1"/>
                </a:solidFill>
              </a:rPr>
              <a:t>01.</a:t>
            </a:r>
            <a:r>
              <a:rPr lang="ko-KR" altLang="en-US" sz="600">
                <a:solidFill>
                  <a:schemeClr val="dk1"/>
                </a:solidFill>
              </a:rPr>
              <a:t> 본인 확인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accent6"/>
                </a:solidFill>
              </a:rPr>
              <a:t> </a:t>
            </a:r>
            <a:r>
              <a:rPr lang="en-US" altLang="ko-KR" sz="600">
                <a:solidFill>
                  <a:schemeClr val="accent6"/>
                </a:solidFill>
              </a:rPr>
              <a:t>02.</a:t>
            </a:r>
            <a:r>
              <a:rPr lang="ko-KR" altLang="en-US" sz="600">
                <a:solidFill>
                  <a:schemeClr val="accent6"/>
                </a:solidFill>
              </a:rPr>
              <a:t> 비밀번호재설정</a:t>
            </a:r>
            <a:endParaRPr lang="ko-KR" altLang="en-US" sz="600">
              <a:solidFill>
                <a:schemeClr val="accent6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4572000" y="9875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61" name="가로 글상자 160"/>
          <p:cNvSpPr txBox="1"/>
          <p:nvPr/>
        </p:nvSpPr>
        <p:spPr>
          <a:xfrm>
            <a:off x="2627784" y="1481748"/>
            <a:ext cx="1368152" cy="2975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새 비밀번호</a:t>
            </a:r>
            <a:endParaRPr lang="ko-KR" altLang="en-US" sz="1400"/>
          </a:p>
        </p:txBody>
      </p:sp>
      <p:sp>
        <p:nvSpPr>
          <p:cNvPr id="163" name="직사각형 162"/>
          <p:cNvSpPr/>
          <p:nvPr/>
        </p:nvSpPr>
        <p:spPr>
          <a:xfrm>
            <a:off x="2483768" y="1866528"/>
            <a:ext cx="2016224" cy="2731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4" name="가로 글상자 163"/>
          <p:cNvSpPr txBox="1"/>
          <p:nvPr/>
        </p:nvSpPr>
        <p:spPr>
          <a:xfrm>
            <a:off x="2627784" y="1842180"/>
            <a:ext cx="1872208" cy="2990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새 비밀번호 확인</a:t>
            </a:r>
            <a:endParaRPr lang="ko-KR" altLang="en-US" sz="140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843808" y="2571750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6" name="가로 글상자 165"/>
          <p:cNvSpPr txBox="1"/>
          <p:nvPr/>
        </p:nvSpPr>
        <p:spPr>
          <a:xfrm>
            <a:off x="2915816" y="2571750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확인</a:t>
            </a:r>
            <a:endParaRPr lang="ko-KR" altLang="en-US" sz="90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843808" y="2857495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8" name="가로 글상자 167"/>
          <p:cNvSpPr txBox="1"/>
          <p:nvPr/>
        </p:nvSpPr>
        <p:spPr>
          <a:xfrm>
            <a:off x="2915816" y="2857495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취소</a:t>
            </a:r>
            <a:endParaRPr lang="ko-KR" altLang="en-US" sz="90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555776" y="257175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555776" y="287280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163405177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28947297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30348808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0980106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쀼어blog</ep:Company>
  <ep:Words>705</ep:Words>
  <ep:PresentationFormat>화면 슬라이드 쇼(16:9)</ep:PresentationFormat>
  <ep:Paragraphs>257</ep:Paragraphs>
  <ep:Slides>8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간지등</vt:lpstr>
      <vt:lpstr>Case A</vt:lpstr>
      <vt:lpstr>Case A</vt:lpstr>
      <vt:lpstr>Case A</vt:lpstr>
      <vt:lpstr>Case A</vt:lpstr>
      <vt:lpstr>Case A</vt:lpstr>
      <vt:lpstr>Case A</vt:lpstr>
      <vt:lpstr>Case A</vt:lpstr>
      <vt:lpstr>Case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쀼어</dc:creator>
  <cp:lastModifiedBy>cjswo</cp:lastModifiedBy>
  <dcterms:modified xsi:type="dcterms:W3CDTF">2025-06-20T00:49:27.452</dcterms:modified>
  <cp:revision>137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