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38"/>
  </p:notesMasterIdLst>
  <p:handoutMasterIdLst>
    <p:handoutMasterId r:id="rId39"/>
  </p:handoutMasterIdLst>
  <p:sldIdLst>
    <p:sldId id="268" r:id="rId3"/>
    <p:sldId id="269" r:id="rId4"/>
    <p:sldId id="267" r:id="rId5"/>
    <p:sldId id="270" r:id="rId6"/>
    <p:sldId id="272" r:id="rId7"/>
    <p:sldId id="271" r:id="rId8"/>
    <p:sldId id="273" r:id="rId9"/>
    <p:sldId id="275" r:id="rId10"/>
    <p:sldId id="274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99" r:id="rId19"/>
    <p:sldId id="300" r:id="rId20"/>
    <p:sldId id="301" r:id="rId21"/>
    <p:sldId id="284" r:id="rId22"/>
    <p:sldId id="285" r:id="rId23"/>
    <p:sldId id="286" r:id="rId24"/>
    <p:sldId id="278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2" autoAdjust="0"/>
    <p:restoredTop sz="96301" autoAdjust="0"/>
  </p:normalViewPr>
  <p:slideViewPr>
    <p:cSldViewPr>
      <p:cViewPr varScale="1">
        <p:scale>
          <a:sx n="159" d="100"/>
          <a:sy n="159" d="100"/>
        </p:scale>
        <p:origin x="200" y="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2025. 6. 22.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6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A7388-2209-4787-65DD-BFD1616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1456B5-98A4-FD4F-814E-69D18CD11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B43E76-085A-E39D-387D-62CCFCCD9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07AFC-43FC-8A7B-FD65-547F0FF6B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2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1AE73-F102-A071-A463-952B9E48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2EB568-14DC-053C-8687-F97DDB333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ED7C1C-C9A9-3820-015B-6AC179836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883BB-C6E8-588F-3D74-AD132917D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0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4AEC6-E8BE-A144-9E88-B77D8DEF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33CD76-8723-5CFB-D18A-B3A739734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DD7608-572D-4D73-3158-662448D07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1688C-20F4-598D-2D51-8C30751E6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8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EDB2E-7466-50E4-6403-69E0E7C20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70C074-82B4-3AE5-7104-FF38E62BE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F3E4DD-51DE-B500-3766-48442D287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7160A-3841-FC9C-C757-4E76329EF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3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53DE36B-8609-6433-5E76-52959499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688" y="2232910"/>
            <a:ext cx="6400800" cy="809228"/>
          </a:xfrm>
        </p:spPr>
        <p:txBody>
          <a:bodyPr/>
          <a:lstStyle/>
          <a:p>
            <a:pPr algn="r"/>
            <a:r>
              <a:rPr kumimoji="1" lang="ko-KR" altLang="en-US" dirty="0"/>
              <a:t> </a:t>
            </a:r>
            <a:r>
              <a:rPr kumimoji="1" lang="en-US" altLang="ko-KR" dirty="0"/>
              <a:t>Team. </a:t>
            </a:r>
            <a:r>
              <a:rPr kumimoji="1" lang="ko-KR" altLang="en-US" dirty="0" err="1"/>
              <a:t>모이는다섯사람</a:t>
            </a:r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BBBD6E-6B9B-6BDC-D414-1A7BC1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84838"/>
            <a:ext cx="7128792" cy="648072"/>
          </a:xfrm>
        </p:spPr>
        <p:txBody>
          <a:bodyPr/>
          <a:lstStyle/>
          <a:p>
            <a:r>
              <a:rPr kumimoji="1" lang="en-US" altLang="ko-KR" sz="3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Moida</a:t>
            </a:r>
            <a:r>
              <a:rPr kumimoji="1" lang="en-US" altLang="ko-KR" sz="3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Storyboard</a:t>
            </a:r>
            <a:endParaRPr kumimoji="1" lang="ko-KR" altLang="en-US" sz="3200" b="1" dirty="0">
              <a:latin typeface="Source Code Pro" panose="020B0509030403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77CAB-D543-C46E-8534-2B0DAAB6B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7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65998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 dirty="0"/>
              <a:t>▶</a:t>
            </a:r>
            <a:r>
              <a:rPr lang="ko-KR" altLang="en-US" sz="1000" dirty="0"/>
              <a:t> 회원가입창</a:t>
            </a:r>
            <a:r>
              <a:rPr lang="en-US" altLang="ko-KR" sz="1000" dirty="0"/>
              <a:t>2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① 아이디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조건이 일치 하지 않으면 빨간 글자로 </a:t>
            </a:r>
            <a:r>
              <a:rPr lang="en-US" altLang="ko-KR" sz="1000" dirty="0"/>
              <a:t>“</a:t>
            </a:r>
            <a:r>
              <a:rPr lang="ko-KR" altLang="en-US" sz="1000" dirty="0"/>
              <a:t>사용할 수 없는 아이디 입니다</a:t>
            </a:r>
            <a:r>
              <a:rPr lang="en-US" altLang="ko-KR" sz="1000" dirty="0"/>
              <a:t>.”</a:t>
            </a:r>
            <a:r>
              <a:rPr lang="ko-KR" altLang="en-US" sz="1000" dirty="0"/>
              <a:t> 출력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조건이 일치 </a:t>
            </a:r>
            <a:r>
              <a:rPr lang="ko-KR" altLang="en-US" sz="1000" dirty="0" err="1"/>
              <a:t>할시</a:t>
            </a:r>
            <a:r>
              <a:rPr lang="ko-KR" altLang="en-US" sz="1000" dirty="0"/>
              <a:t> 녹색 글자로 </a:t>
            </a:r>
            <a:r>
              <a:rPr lang="en-US" altLang="ko-KR" sz="1000" dirty="0"/>
              <a:t>“</a:t>
            </a:r>
            <a:r>
              <a:rPr lang="ko-KR" altLang="en-US" sz="1000" dirty="0"/>
              <a:t>사용할 수 있는 아이디 입니다</a:t>
            </a:r>
            <a:r>
              <a:rPr lang="en-US" altLang="ko-KR" sz="1000" dirty="0"/>
              <a:t>.”</a:t>
            </a:r>
            <a:r>
              <a:rPr lang="ko-KR" altLang="en-US" sz="1000" dirty="0"/>
              <a:t> 출력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아이디 중복확인 버튼</a:t>
            </a:r>
            <a:endParaRPr lang="en-US" altLang="ko-KR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③ 비밀번호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조건이 일치 하지 않으면 빨간 글자로 </a:t>
            </a:r>
            <a:r>
              <a:rPr lang="en-US" altLang="ko-KR" sz="1000" dirty="0"/>
              <a:t>”</a:t>
            </a:r>
            <a:r>
              <a:rPr lang="ko-KR" altLang="en-US" sz="1000" dirty="0"/>
              <a:t>조건에 부합하지 않는 </a:t>
            </a:r>
            <a:r>
              <a:rPr lang="ko-KR" altLang="en-US" sz="1000" dirty="0" err="1"/>
              <a:t>비빌번호입니다</a:t>
            </a:r>
            <a:r>
              <a:rPr lang="en-US" altLang="ko-KR" sz="1000" dirty="0"/>
              <a:t>.”</a:t>
            </a:r>
            <a:r>
              <a:rPr lang="ko-KR" altLang="en-US" sz="1000" dirty="0"/>
              <a:t> 출력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조건이 일치하지 않으면 녹색 글자로 </a:t>
            </a:r>
            <a:r>
              <a:rPr lang="en-US" altLang="ko-KR" sz="1000" dirty="0"/>
              <a:t>“</a:t>
            </a:r>
            <a:r>
              <a:rPr lang="ko-KR" altLang="en-US" sz="1000" dirty="0"/>
              <a:t>사용할 수 있는 비밀번호 입니다</a:t>
            </a:r>
            <a:r>
              <a:rPr lang="en-US" altLang="ko-KR" sz="1000" dirty="0"/>
              <a:t>.”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비밀번호 확인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③</a:t>
            </a:r>
            <a:r>
              <a:rPr lang="en-US" altLang="ko-KR" sz="1000" dirty="0"/>
              <a:t>,</a:t>
            </a:r>
            <a:r>
              <a:rPr lang="ko-KR" altLang="en-US" sz="1000" dirty="0"/>
              <a:t> ④ 일치하는지 확인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⑤ 이름 </a:t>
            </a:r>
            <a:r>
              <a:rPr lang="ko-KR" altLang="en-US" sz="1000" dirty="0" err="1"/>
              <a:t>입력칸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⑥ 생년월일 </a:t>
            </a:r>
            <a:r>
              <a:rPr lang="ko-KR" altLang="en-US" sz="1000" dirty="0" err="1"/>
              <a:t>입력칸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⑦ 전화번호 </a:t>
            </a:r>
            <a:r>
              <a:rPr lang="ko-KR" altLang="en-US" sz="1000" dirty="0" err="1"/>
              <a:t>입력칸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⑧ 이메일 </a:t>
            </a:r>
            <a:r>
              <a:rPr lang="ko-KR" altLang="en-US" sz="1000" dirty="0" err="1"/>
              <a:t>입력칸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⑨ 주소 </a:t>
            </a:r>
            <a:r>
              <a:rPr lang="ko-KR" altLang="en-US" sz="1000" dirty="0" err="1"/>
              <a:t>입력칸</a:t>
            </a:r>
            <a:endParaRPr lang="en-US" altLang="ko-KR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⑩ 성별 </a:t>
            </a:r>
            <a:r>
              <a:rPr lang="ko-KR" altLang="en-US" sz="1000" dirty="0" err="1"/>
              <a:t>체크칸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⑪ 가입 완료를 누르면 로그인 창으로 이동한다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⑫ 가입 취소를 누르면 </a:t>
            </a:r>
            <a:r>
              <a:rPr lang="ko-KR" altLang="en-US" sz="1000" dirty="0" err="1"/>
              <a:t>메인화면으로</a:t>
            </a:r>
            <a:r>
              <a:rPr lang="ko-KR" altLang="en-US" sz="1000" dirty="0"/>
              <a:t> 이동한다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95875" y="16215"/>
            <a:ext cx="6708373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회원가입 화면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dirty="0"/>
              <a:t>(/sign/up)</a:t>
            </a:r>
            <a:endParaRPr lang="ko-KR" altLang="en-US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331640" y="9113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sp>
        <p:nvSpPr>
          <p:cNvPr id="159" name="가로 글상자 158"/>
          <p:cNvSpPr txBox="1"/>
          <p:nvPr/>
        </p:nvSpPr>
        <p:spPr>
          <a:xfrm>
            <a:off x="1547664" y="914797"/>
            <a:ext cx="2720687" cy="23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아이디 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사용할 수 없는 아이디입니다</a:t>
            </a:r>
            <a:r>
              <a:rPr lang="en-US" altLang="ko-KR" sz="100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1619672" y="1164729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62" name="가로 글상자 161"/>
          <p:cNvSpPr txBox="1"/>
          <p:nvPr/>
        </p:nvSpPr>
        <p:spPr>
          <a:xfrm>
            <a:off x="1565944" y="1164729"/>
            <a:ext cx="2745071" cy="21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아이디</a:t>
            </a:r>
            <a:r>
              <a:rPr lang="en-US" altLang="ko-KR" sz="800">
                <a:solidFill>
                  <a:srgbClr val="BFBFBF"/>
                </a:solidFill>
              </a:rPr>
              <a:t>(5~20</a:t>
            </a:r>
            <a:r>
              <a:rPr lang="ko-KR" altLang="en-US" sz="800">
                <a:solidFill>
                  <a:srgbClr val="BFBFBF"/>
                </a:solidFill>
              </a:rPr>
              <a:t>자 영소문자, 숫자, 특수문자</a:t>
            </a:r>
            <a:r>
              <a:rPr lang="en-US" altLang="ko-KR" sz="800">
                <a:solidFill>
                  <a:srgbClr val="BFBFBF"/>
                </a:solidFill>
              </a:rPr>
              <a:t>(-,</a:t>
            </a:r>
            <a:r>
              <a:rPr lang="ko-KR" altLang="en-US" sz="800">
                <a:solidFill>
                  <a:srgbClr val="BFBFBF"/>
                </a:solidFill>
              </a:rPr>
              <a:t> </a:t>
            </a:r>
            <a:r>
              <a:rPr lang="en-US" altLang="ko-KR" sz="800">
                <a:solidFill>
                  <a:srgbClr val="BFBFBF"/>
                </a:solidFill>
              </a:rPr>
              <a:t>_)</a:t>
            </a:r>
            <a:r>
              <a:rPr lang="ko-KR" altLang="en-US" sz="800">
                <a:solidFill>
                  <a:srgbClr val="BFBFBF"/>
                </a:solidFill>
              </a:rPr>
              <a:t> 사용가능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076056" y="1164729"/>
            <a:ext cx="748655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5" name="가로 글상자 164"/>
          <p:cNvSpPr txBox="1"/>
          <p:nvPr/>
        </p:nvSpPr>
        <p:spPr>
          <a:xfrm>
            <a:off x="5076056" y="1164729"/>
            <a:ext cx="700668" cy="22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중복확인</a:t>
            </a:r>
          </a:p>
        </p:txBody>
      </p:sp>
      <p:sp>
        <p:nvSpPr>
          <p:cNvPr id="180" name="가로 글상자 179"/>
          <p:cNvSpPr txBox="1"/>
          <p:nvPr/>
        </p:nvSpPr>
        <p:spPr>
          <a:xfrm>
            <a:off x="1547664" y="1347614"/>
            <a:ext cx="3456384" cy="24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비밀번호 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조건에 부합하지 않는 비밀번호 입니다</a:t>
            </a:r>
            <a:r>
              <a:rPr lang="en-US" altLang="ko-KR" sz="100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1619672" y="158536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82" name="가로 글상자 181"/>
          <p:cNvSpPr txBox="1"/>
          <p:nvPr/>
        </p:nvSpPr>
        <p:spPr>
          <a:xfrm>
            <a:off x="1565944" y="1585362"/>
            <a:ext cx="2745071" cy="21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비밀번호</a:t>
            </a:r>
            <a:r>
              <a:rPr lang="en-US" altLang="ko-KR" sz="800">
                <a:solidFill>
                  <a:srgbClr val="BFBFBF"/>
                </a:solidFill>
              </a:rPr>
              <a:t>(</a:t>
            </a:r>
            <a:r>
              <a:rPr lang="ko-KR" altLang="en-US" sz="800">
                <a:solidFill>
                  <a:srgbClr val="BFBFBF"/>
                </a:solidFill>
              </a:rPr>
              <a:t>영문자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숫자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특수문자 포함 </a:t>
            </a:r>
            <a:r>
              <a:rPr lang="en-US" altLang="ko-KR" sz="800">
                <a:solidFill>
                  <a:srgbClr val="BFBFBF"/>
                </a:solidFill>
              </a:rPr>
              <a:t>8~20</a:t>
            </a:r>
            <a:r>
              <a:rPr lang="ko-KR" altLang="en-US" sz="800">
                <a:solidFill>
                  <a:srgbClr val="BFBFBF"/>
                </a:solidFill>
              </a:rPr>
              <a:t>자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</a:p>
        </p:txBody>
      </p:sp>
      <p:sp>
        <p:nvSpPr>
          <p:cNvPr id="183" name="가로 글상자 182"/>
          <p:cNvSpPr txBox="1"/>
          <p:nvPr/>
        </p:nvSpPr>
        <p:spPr>
          <a:xfrm>
            <a:off x="1547664" y="1810911"/>
            <a:ext cx="3096344" cy="23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비밀번호 확인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비밀번호가 일치하치 않습니다</a:t>
            </a:r>
            <a:r>
              <a:rPr lang="en-US" altLang="ko-KR" sz="100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1619672" y="206084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85" name="가로 글상자 184"/>
          <p:cNvSpPr txBox="1"/>
          <p:nvPr/>
        </p:nvSpPr>
        <p:spPr>
          <a:xfrm>
            <a:off x="1565944" y="2060843"/>
            <a:ext cx="973421" cy="21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비밀번호 재입력</a:t>
            </a:r>
          </a:p>
        </p:txBody>
      </p:sp>
      <p:sp>
        <p:nvSpPr>
          <p:cNvPr id="186" name="가로 글상자 185"/>
          <p:cNvSpPr txBox="1"/>
          <p:nvPr/>
        </p:nvSpPr>
        <p:spPr>
          <a:xfrm>
            <a:off x="1547664" y="2271534"/>
            <a:ext cx="3096344" cy="2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이름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1619672" y="252146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88" name="가로 글상자 187"/>
          <p:cNvSpPr txBox="1"/>
          <p:nvPr/>
        </p:nvSpPr>
        <p:spPr>
          <a:xfrm>
            <a:off x="1565944" y="2521466"/>
            <a:ext cx="1068671" cy="21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이름을 입력하세요</a:t>
            </a:r>
          </a:p>
        </p:txBody>
      </p:sp>
      <p:sp>
        <p:nvSpPr>
          <p:cNvPr id="189" name="가로 글상자 188"/>
          <p:cNvSpPr txBox="1"/>
          <p:nvPr/>
        </p:nvSpPr>
        <p:spPr>
          <a:xfrm>
            <a:off x="1547664" y="2717294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생년월일</a:t>
            </a:r>
          </a:p>
        </p:txBody>
      </p:sp>
      <p:sp>
        <p:nvSpPr>
          <p:cNvPr id="190" name="직사각형 189"/>
          <p:cNvSpPr/>
          <p:nvPr/>
        </p:nvSpPr>
        <p:spPr>
          <a:xfrm>
            <a:off x="1619672" y="296722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91" name="가로 글상자 190"/>
          <p:cNvSpPr txBox="1"/>
          <p:nvPr/>
        </p:nvSpPr>
        <p:spPr>
          <a:xfrm>
            <a:off x="1565944" y="2967226"/>
            <a:ext cx="156589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생년월일 </a:t>
            </a:r>
            <a:r>
              <a:rPr lang="en-US" altLang="ko-KR" sz="800">
                <a:solidFill>
                  <a:srgbClr val="BFBFBF"/>
                </a:solidFill>
              </a:rPr>
              <a:t>8</a:t>
            </a:r>
            <a:r>
              <a:rPr lang="ko-KR" altLang="en-US" sz="800">
                <a:solidFill>
                  <a:srgbClr val="BFBFBF"/>
                </a:solidFill>
              </a:rPr>
              <a:t>자리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</a:p>
        </p:txBody>
      </p:sp>
      <p:sp>
        <p:nvSpPr>
          <p:cNvPr id="192" name="가로 글상자 191"/>
          <p:cNvSpPr txBox="1"/>
          <p:nvPr/>
        </p:nvSpPr>
        <p:spPr>
          <a:xfrm>
            <a:off x="1547664" y="317486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전화번호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1619672" y="338669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94" name="가로 글상자 193"/>
          <p:cNvSpPr txBox="1"/>
          <p:nvPr/>
        </p:nvSpPr>
        <p:spPr>
          <a:xfrm>
            <a:off x="1565944" y="339621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휴대전화 번호</a:t>
            </a:r>
            <a:r>
              <a:rPr lang="en-US" altLang="ko-KR" sz="800">
                <a:solidFill>
                  <a:srgbClr val="BFBFBF"/>
                </a:solidFill>
              </a:rPr>
              <a:t>(-</a:t>
            </a:r>
            <a:r>
              <a:rPr lang="ko-KR" altLang="en-US" sz="800">
                <a:solidFill>
                  <a:srgbClr val="BFBFBF"/>
                </a:solidFill>
              </a:rPr>
              <a:t>생략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</a:p>
        </p:txBody>
      </p:sp>
      <p:sp>
        <p:nvSpPr>
          <p:cNvPr id="195" name="가로 글상자 194"/>
          <p:cNvSpPr txBox="1"/>
          <p:nvPr/>
        </p:nvSpPr>
        <p:spPr>
          <a:xfrm>
            <a:off x="1547664" y="3589000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이메일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1619672" y="383893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97" name="가로 글상자 196"/>
          <p:cNvSpPr txBox="1"/>
          <p:nvPr/>
        </p:nvSpPr>
        <p:spPr>
          <a:xfrm>
            <a:off x="1565944" y="3838932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이메일을 입력하세요</a:t>
            </a:r>
          </a:p>
        </p:txBody>
      </p:sp>
      <p:sp>
        <p:nvSpPr>
          <p:cNvPr id="198" name="가로 글상자 197"/>
          <p:cNvSpPr txBox="1"/>
          <p:nvPr/>
        </p:nvSpPr>
        <p:spPr>
          <a:xfrm>
            <a:off x="1547664" y="4045431"/>
            <a:ext cx="477351" cy="238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주소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619672" y="4266788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200" name="가로 글상자 199"/>
          <p:cNvSpPr txBox="1"/>
          <p:nvPr/>
        </p:nvSpPr>
        <p:spPr>
          <a:xfrm>
            <a:off x="1565944" y="426678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주소를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</a:p>
        </p:txBody>
      </p:sp>
      <p:sp>
        <p:nvSpPr>
          <p:cNvPr id="210" name="가로 글상자 209"/>
          <p:cNvSpPr txBox="1"/>
          <p:nvPr/>
        </p:nvSpPr>
        <p:spPr>
          <a:xfrm>
            <a:off x="1555319" y="4488914"/>
            <a:ext cx="477350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성별</a:t>
            </a:r>
          </a:p>
        </p:txBody>
      </p:sp>
      <p:grpSp>
        <p:nvGrpSpPr>
          <p:cNvPr id="214" name="그룹 213"/>
          <p:cNvGrpSpPr/>
          <p:nvPr/>
        </p:nvGrpSpPr>
        <p:grpSpPr>
          <a:xfrm>
            <a:off x="1979712" y="4515966"/>
            <a:ext cx="3024336" cy="216024"/>
            <a:chOff x="1979712" y="4515966"/>
            <a:chExt cx="3024336" cy="216024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1979712" y="4515966"/>
              <a:ext cx="3024336" cy="21602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213" name="선 212"/>
            <p:cNvCxnSpPr>
              <a:stCxn id="212" idx="0"/>
              <a:endCxn id="212" idx="2"/>
            </p:cNvCxnSpPr>
            <p:nvPr/>
          </p:nvCxnSpPr>
          <p:spPr>
            <a:xfrm rot="16200000" flipH="1">
              <a:off x="3383868" y="4623978"/>
              <a:ext cx="216024" cy="0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가로 글상자 214"/>
          <p:cNvSpPr txBox="1"/>
          <p:nvPr/>
        </p:nvSpPr>
        <p:spPr>
          <a:xfrm>
            <a:off x="2547035" y="4515966"/>
            <a:ext cx="512797" cy="23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남 자</a:t>
            </a:r>
          </a:p>
        </p:txBody>
      </p:sp>
      <p:sp>
        <p:nvSpPr>
          <p:cNvPr id="216" name="가로 글상자 215"/>
          <p:cNvSpPr txBox="1"/>
          <p:nvPr/>
        </p:nvSpPr>
        <p:spPr>
          <a:xfrm>
            <a:off x="3915187" y="4515966"/>
            <a:ext cx="512797" cy="23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여자</a:t>
            </a: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411760" y="4796006"/>
            <a:ext cx="748655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8" name="가로 글상자 217"/>
          <p:cNvSpPr txBox="1"/>
          <p:nvPr/>
        </p:nvSpPr>
        <p:spPr>
          <a:xfrm>
            <a:off x="2411760" y="4796006"/>
            <a:ext cx="700668" cy="22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가입완료</a:t>
            </a: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3347864" y="4796006"/>
            <a:ext cx="748655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0" name="가로 글상자 219"/>
          <p:cNvSpPr txBox="1"/>
          <p:nvPr/>
        </p:nvSpPr>
        <p:spPr>
          <a:xfrm>
            <a:off x="3347864" y="4796006"/>
            <a:ext cx="700668" cy="22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가입취소</a:t>
            </a: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331640" y="134761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4932040" y="9155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331640" y="177966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331640" y="22967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1331640" y="2728787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1331640" y="316083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1331640" y="359288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8</a:t>
            </a: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331640" y="402493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9</a:t>
            </a: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1331640" y="445697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10</a:t>
            </a: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2051720" y="480399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11</a:t>
            </a: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4211960" y="480399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12</a:t>
            </a:r>
          </a:p>
        </p:txBody>
      </p:sp>
      <p:sp>
        <p:nvSpPr>
          <p:cNvPr id="4" name="가로 글상자 125">
            <a:extLst>
              <a:ext uri="{FF2B5EF4-FFF2-40B4-BE49-F238E27FC236}">
                <a16:creationId xmlns:a16="http://schemas.microsoft.com/office/drawing/2014/main" id="{6FAB5BE8-8F84-57C5-5490-FDE7AFA4ADA3}"/>
              </a:ext>
            </a:extLst>
          </p:cNvPr>
          <p:cNvSpPr txBox="1"/>
          <p:nvPr/>
        </p:nvSpPr>
        <p:spPr>
          <a:xfrm>
            <a:off x="2814614" y="434576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모이다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54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/>
              <a:t>▶</a:t>
            </a:r>
            <a:r>
              <a:rPr lang="ko-KR" altLang="en-US" dirty="0"/>
              <a:t> 회원 정보 </a:t>
            </a:r>
            <a:r>
              <a:rPr lang="ko-KR" altLang="en-US" dirty="0" err="1"/>
              <a:t>수정창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① 회원 정보 수정</a:t>
            </a:r>
          </a:p>
          <a:p>
            <a:pPr marL="171450" lvl="0" indent="-171450">
              <a:buFontTx/>
              <a:buChar char="-"/>
              <a:defRPr/>
            </a:pPr>
            <a:r>
              <a:rPr lang="ko-KR" altLang="en-US" dirty="0"/>
              <a:t>에서 회원 정보 수정을 클릭 </a:t>
            </a:r>
            <a:r>
              <a:rPr lang="ko-KR" altLang="en-US" dirty="0" err="1"/>
              <a:t>했을시</a:t>
            </a:r>
            <a:r>
              <a:rPr lang="ko-KR" altLang="en-US" dirty="0"/>
              <a:t> 나오는 </a:t>
            </a:r>
            <a:r>
              <a:rPr lang="ko-KR" altLang="en-US" dirty="0" err="1"/>
              <a:t>기본창이자</a:t>
            </a:r>
            <a:r>
              <a:rPr lang="ko-KR" altLang="en-US" dirty="0"/>
              <a:t> 회원 정보를 수정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② 비밀 번호 변경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비밀 번호 변경 버튼 </a:t>
            </a:r>
            <a:r>
              <a:rPr lang="ko-KR" altLang="en-US" dirty="0" err="1"/>
              <a:t>누를시</a:t>
            </a:r>
            <a:r>
              <a:rPr lang="ko-KR" altLang="en-US" dirty="0"/>
              <a:t> 비밀 번호 변경 창으로 이동한다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③ 로그아웃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세션에서 회원정보를 삭제하여 로그아웃 </a:t>
            </a:r>
            <a:r>
              <a:rPr lang="ko-KR" altLang="en-US" dirty="0" err="1"/>
              <a:t>처리후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en-US" altLang="ko-KR" dirty="0"/>
              <a:t>(/)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리디렉션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④ 탈퇴하기</a:t>
            </a:r>
          </a:p>
          <a:p>
            <a:pPr marL="0" lvl="0" indent="0">
              <a:buNone/>
              <a:defRPr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탈퇴하기 창으로 이동한다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⑤</a:t>
            </a:r>
            <a:r>
              <a:rPr lang="en-US" altLang="ko-KR" dirty="0"/>
              <a:t> </a:t>
            </a:r>
            <a:r>
              <a:rPr lang="ko-KR" altLang="en-US" dirty="0"/>
              <a:t>아이디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수정할 수 없게 되어 있고 사용자의 아이디가 </a:t>
            </a:r>
            <a:r>
              <a:rPr lang="ko-KR" altLang="en-US" dirty="0" err="1"/>
              <a:t>고정값으로</a:t>
            </a:r>
            <a:r>
              <a:rPr lang="ko-KR" altLang="en-US" dirty="0"/>
              <a:t> 입력되어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⑥ 이름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수정할 수 없게 되어 있고 사용자의 이름이 </a:t>
            </a:r>
            <a:r>
              <a:rPr lang="ko-KR" altLang="en-US" dirty="0" err="1"/>
              <a:t>고정값으로</a:t>
            </a:r>
            <a:r>
              <a:rPr lang="ko-KR" altLang="en-US" dirty="0"/>
              <a:t> 입력되어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⑦ 전화번호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휴대전화 번호를 변경할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⑧ 이메일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이메일을 변경할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⑨ 주소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주소를 변경할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⑩ 회원 정보 수정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회원 정보를 수정을 클릭하면 업데이트가 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입력하지 않은 정보들은 그대로 유지한다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95875" y="16215"/>
            <a:ext cx="6708373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회원정보 수정 화면 </a:t>
            </a:r>
            <a:r>
              <a:rPr lang="en-US" altLang="ko-KR" dirty="0"/>
              <a:t>(/info/</a:t>
            </a:r>
            <a:r>
              <a:rPr lang="en-US" altLang="ko-KR" dirty="0" err="1"/>
              <a:t>modifyInfo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0" name="가로 글상자 129"/>
          <p:cNvSpPr txBox="1"/>
          <p:nvPr/>
        </p:nvSpPr>
        <p:spPr>
          <a:xfrm>
            <a:off x="211178" y="1390298"/>
            <a:ext cx="1264478" cy="28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회원 정보수정</a:t>
            </a:r>
          </a:p>
        </p:txBody>
      </p:sp>
      <p:sp>
        <p:nvSpPr>
          <p:cNvPr id="132" name="가로 글상자 131"/>
          <p:cNvSpPr txBox="1"/>
          <p:nvPr/>
        </p:nvSpPr>
        <p:spPr>
          <a:xfrm>
            <a:off x="211178" y="1822346"/>
            <a:ext cx="1408494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비밀 번호 변경</a:t>
            </a:r>
          </a:p>
        </p:txBody>
      </p:sp>
      <p:sp>
        <p:nvSpPr>
          <p:cNvPr id="133" name="가로 글상자 132"/>
          <p:cNvSpPr txBox="1"/>
          <p:nvPr/>
        </p:nvSpPr>
        <p:spPr>
          <a:xfrm>
            <a:off x="211178" y="2735348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탈퇴하기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79512" y="114461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1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79512" y="16356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2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79512" y="208071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3</a:t>
            </a:r>
          </a:p>
        </p:txBody>
      </p:sp>
      <p:sp>
        <p:nvSpPr>
          <p:cNvPr id="138" name="가로 글상자 137"/>
          <p:cNvSpPr txBox="1"/>
          <p:nvPr/>
        </p:nvSpPr>
        <p:spPr>
          <a:xfrm>
            <a:off x="1907704" y="1167780"/>
            <a:ext cx="2720687" cy="24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아이디 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979712" y="141771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0" name="가로 글상자 139"/>
          <p:cNvSpPr txBox="1"/>
          <p:nvPr/>
        </p:nvSpPr>
        <p:spPr>
          <a:xfrm>
            <a:off x="1925984" y="1417712"/>
            <a:ext cx="575281" cy="21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User_01</a:t>
            </a:r>
          </a:p>
        </p:txBody>
      </p:sp>
      <p:sp>
        <p:nvSpPr>
          <p:cNvPr id="141" name="가로 글상자 140"/>
          <p:cNvSpPr txBox="1"/>
          <p:nvPr/>
        </p:nvSpPr>
        <p:spPr>
          <a:xfrm>
            <a:off x="1907704" y="1707654"/>
            <a:ext cx="3096344" cy="2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이름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979712" y="195758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3" name="가로 글상자 142"/>
          <p:cNvSpPr txBox="1"/>
          <p:nvPr/>
        </p:nvSpPr>
        <p:spPr>
          <a:xfrm>
            <a:off x="1925984" y="1957586"/>
            <a:ext cx="1068671" cy="2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chemeClr val="dk1"/>
                </a:solidFill>
              </a:rPr>
              <a:t>강건강</a:t>
            </a:r>
          </a:p>
        </p:txBody>
      </p:sp>
      <p:sp>
        <p:nvSpPr>
          <p:cNvPr id="144" name="가로 글상자 143"/>
          <p:cNvSpPr txBox="1"/>
          <p:nvPr/>
        </p:nvSpPr>
        <p:spPr>
          <a:xfrm>
            <a:off x="1907704" y="226808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전화번호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1979712" y="247991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6" name="가로 글상자 145"/>
          <p:cNvSpPr txBox="1"/>
          <p:nvPr/>
        </p:nvSpPr>
        <p:spPr>
          <a:xfrm>
            <a:off x="1925984" y="248943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휴대전화 번호</a:t>
            </a:r>
            <a:r>
              <a:rPr lang="en-US" altLang="ko-KR" sz="800">
                <a:solidFill>
                  <a:srgbClr val="BFBFBF"/>
                </a:solidFill>
              </a:rPr>
              <a:t>(-</a:t>
            </a:r>
            <a:r>
              <a:rPr lang="ko-KR" altLang="en-US" sz="800">
                <a:solidFill>
                  <a:srgbClr val="BFBFBF"/>
                </a:solidFill>
              </a:rPr>
              <a:t>생략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</a:p>
        </p:txBody>
      </p:sp>
      <p:sp>
        <p:nvSpPr>
          <p:cNvPr id="147" name="가로 글상자 146"/>
          <p:cNvSpPr txBox="1"/>
          <p:nvPr/>
        </p:nvSpPr>
        <p:spPr>
          <a:xfrm>
            <a:off x="1907704" y="2701270"/>
            <a:ext cx="593561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이메일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979712" y="295120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9" name="가로 글상자 148"/>
          <p:cNvSpPr txBox="1"/>
          <p:nvPr/>
        </p:nvSpPr>
        <p:spPr>
          <a:xfrm>
            <a:off x="1925984" y="2951202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이메일을 입력하세요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1979712" y="3417158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51" name="가로 글상자 150"/>
          <p:cNvSpPr txBox="1"/>
          <p:nvPr/>
        </p:nvSpPr>
        <p:spPr>
          <a:xfrm>
            <a:off x="1925984" y="341715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주소를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</a:p>
        </p:txBody>
      </p:sp>
      <p:sp>
        <p:nvSpPr>
          <p:cNvPr id="152" name="가로 글상자 151"/>
          <p:cNvSpPr txBox="1"/>
          <p:nvPr/>
        </p:nvSpPr>
        <p:spPr>
          <a:xfrm>
            <a:off x="1907704" y="3176002"/>
            <a:ext cx="469736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주소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691680" y="113159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5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91680" y="172067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6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691680" y="228371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7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691680" y="27157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8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691680" y="321982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9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915816" y="37215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9" name="가로 글상자 158"/>
          <p:cNvSpPr txBox="1"/>
          <p:nvPr/>
        </p:nvSpPr>
        <p:spPr>
          <a:xfrm>
            <a:off x="3003431" y="3721591"/>
            <a:ext cx="992505" cy="2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회원 정보 수정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627784" y="372387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10</a:t>
            </a:r>
          </a:p>
        </p:txBody>
      </p:sp>
      <p:cxnSp>
        <p:nvCxnSpPr>
          <p:cNvPr id="161" name="선 160"/>
          <p:cNvCxnSpPr>
            <a:cxnSpLocks/>
          </p:cNvCxnSpPr>
          <p:nvPr/>
        </p:nvCxnSpPr>
        <p:spPr>
          <a:xfrm>
            <a:off x="1475656" y="1131590"/>
            <a:ext cx="0" cy="369197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가로 글상자 132">
            <a:extLst>
              <a:ext uri="{FF2B5EF4-FFF2-40B4-BE49-F238E27FC236}">
                <a16:creationId xmlns:a16="http://schemas.microsoft.com/office/drawing/2014/main" id="{D17E1673-0D58-BC8C-7395-8185D432D3EF}"/>
              </a:ext>
            </a:extLst>
          </p:cNvPr>
          <p:cNvSpPr txBox="1"/>
          <p:nvPr/>
        </p:nvSpPr>
        <p:spPr>
          <a:xfrm>
            <a:off x="221572" y="2278411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로그아웃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B94C705-45C7-52C9-5DA5-40CF2533704F}"/>
              </a:ext>
            </a:extLst>
          </p:cNvPr>
          <p:cNvSpPr/>
          <p:nvPr/>
        </p:nvSpPr>
        <p:spPr>
          <a:xfrm>
            <a:off x="179512" y="257696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비밀 번호 변경 창</a:t>
            </a: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① 비밀 번호 변경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변경 버튼 누를시 비밀 번호 변경 창으로 이동한다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② 아이디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수정할 수 없게 되어 있고 사용자의 아이디가 고정값으로 입력되어 있다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현재 비밀 번호 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현재 비밀 번호를 입력하는 창이다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④ 새 비밀 번호 입력</a:t>
            </a:r>
          </a:p>
          <a:p>
            <a:pPr marL="0" lvl="0" indent="0">
              <a:buNone/>
              <a:defRPr/>
            </a:pPr>
            <a:r>
              <a:rPr lang="ko-KR" altLang="en-US" sz="1000"/>
              <a:t> </a:t>
            </a:r>
            <a:r>
              <a:rPr lang="en-US" altLang="ko-KR" sz="1000"/>
              <a:t>-</a:t>
            </a:r>
            <a:r>
              <a:rPr lang="ko-KR" altLang="en-US" sz="1000"/>
              <a:t> 새 비밀 번호를 규칙에 따라 입력해야 한다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⑤</a:t>
            </a:r>
            <a:r>
              <a:rPr lang="en-US" altLang="ko-KR" sz="1000"/>
              <a:t> </a:t>
            </a:r>
            <a:r>
              <a:rPr lang="ko-KR" altLang="en-US" sz="1000"/>
              <a:t>새 비밀 번호 확인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입력한 새 비밀 번호와 일치해야 한다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⑥ 비밀 번호 변경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</a:t>
            </a:r>
            <a:r>
              <a:rPr lang="en-US" altLang="ko-KR" sz="1000"/>
              <a:t>,</a:t>
            </a:r>
            <a:r>
              <a:rPr lang="ko-KR" altLang="en-US" sz="1000"/>
              <a:t> ④</a:t>
            </a:r>
            <a:r>
              <a:rPr lang="en-US" altLang="ko-KR" sz="1000"/>
              <a:t>,</a:t>
            </a:r>
            <a:r>
              <a:rPr lang="ko-KR" altLang="en-US" sz="1000"/>
              <a:t> ⑤ 조건이 모두 일치시 비밀 번호가 변경 된다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③이 틀리면 </a:t>
            </a:r>
            <a:r>
              <a:rPr lang="en-US" altLang="ko-KR" sz="1000"/>
              <a:t>“</a:t>
            </a:r>
            <a:r>
              <a:rPr lang="ko-KR" altLang="en-US" sz="1000"/>
              <a:t>현재 비밀 번호가 일치하지 않습니다</a:t>
            </a:r>
            <a:r>
              <a:rPr lang="en-US" altLang="ko-KR" sz="1000"/>
              <a:t>.”</a:t>
            </a:r>
            <a:r>
              <a:rPr lang="ko-KR" altLang="en-US" sz="1000"/>
              <a:t> 창이 트고 비밀 번호 변경이 되지 않는다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</a:t>
            </a:r>
            <a:r>
              <a:rPr lang="en-US" altLang="ko-KR" sz="1000"/>
              <a:t>,</a:t>
            </a:r>
            <a:r>
              <a:rPr lang="ko-KR" altLang="en-US" sz="1000"/>
              <a:t> ④은 조건을 만족 했으나 ⑤이 일치하지 않을시 </a:t>
            </a:r>
            <a:r>
              <a:rPr lang="en-US" altLang="ko-KR" sz="1000"/>
              <a:t>“</a:t>
            </a:r>
            <a:r>
              <a:rPr lang="ko-KR" altLang="en-US" sz="1000"/>
              <a:t>새 비밀 번호 확인을 다시 확인하세요</a:t>
            </a:r>
            <a:r>
              <a:rPr lang="en-US" altLang="ko-KR" sz="1000"/>
              <a:t>.”</a:t>
            </a:r>
            <a:r>
              <a:rPr lang="ko-KR" altLang="en-US" sz="1000"/>
              <a:t> 창이 뜬다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95875" y="16215"/>
            <a:ext cx="6708373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비밀번호 변경 화면 </a:t>
            </a:r>
            <a:r>
              <a:rPr lang="en-US" altLang="ko-KR" dirty="0"/>
              <a:t>(/info/</a:t>
            </a:r>
            <a:r>
              <a:rPr lang="en-US" altLang="ko-KR" dirty="0" err="1"/>
              <a:t>changePassword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0" name="가로 글상자 129"/>
          <p:cNvSpPr txBox="1"/>
          <p:nvPr/>
        </p:nvSpPr>
        <p:spPr>
          <a:xfrm>
            <a:off x="211178" y="1390298"/>
            <a:ext cx="1264478" cy="28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회원 정보수정</a:t>
            </a:r>
          </a:p>
        </p:txBody>
      </p:sp>
      <p:sp>
        <p:nvSpPr>
          <p:cNvPr id="132" name="가로 글상자 131"/>
          <p:cNvSpPr txBox="1"/>
          <p:nvPr/>
        </p:nvSpPr>
        <p:spPr>
          <a:xfrm>
            <a:off x="211178" y="1822346"/>
            <a:ext cx="1408494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비밀 번호 변경</a:t>
            </a:r>
          </a:p>
        </p:txBody>
      </p:sp>
      <p:sp>
        <p:nvSpPr>
          <p:cNvPr id="133" name="가로 글상자 132"/>
          <p:cNvSpPr txBox="1"/>
          <p:nvPr/>
        </p:nvSpPr>
        <p:spPr>
          <a:xfrm>
            <a:off x="241372" y="2758660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탈퇴하기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79512" y="16356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sp>
        <p:nvSpPr>
          <p:cNvPr id="138" name="가로 글상자 137"/>
          <p:cNvSpPr txBox="1"/>
          <p:nvPr/>
        </p:nvSpPr>
        <p:spPr>
          <a:xfrm>
            <a:off x="1907704" y="1167780"/>
            <a:ext cx="2720687" cy="24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아이디 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979712" y="141771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0" name="가로 글상자 139"/>
          <p:cNvSpPr txBox="1"/>
          <p:nvPr/>
        </p:nvSpPr>
        <p:spPr>
          <a:xfrm>
            <a:off x="1925984" y="1417712"/>
            <a:ext cx="575281" cy="21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User_01</a:t>
            </a:r>
          </a:p>
        </p:txBody>
      </p:sp>
      <p:sp>
        <p:nvSpPr>
          <p:cNvPr id="141" name="가로 글상자 140"/>
          <p:cNvSpPr txBox="1"/>
          <p:nvPr/>
        </p:nvSpPr>
        <p:spPr>
          <a:xfrm>
            <a:off x="1907704" y="1707654"/>
            <a:ext cx="3096344" cy="243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현재 비밀 번호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979712" y="195758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3" name="가로 글상자 142"/>
          <p:cNvSpPr txBox="1"/>
          <p:nvPr/>
        </p:nvSpPr>
        <p:spPr>
          <a:xfrm>
            <a:off x="1925984" y="1957586"/>
            <a:ext cx="1546831" cy="21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현재 비밀 번호를 입력하시오</a:t>
            </a:r>
          </a:p>
        </p:txBody>
      </p:sp>
      <p:sp>
        <p:nvSpPr>
          <p:cNvPr id="144" name="가로 글상자 143"/>
          <p:cNvSpPr txBox="1"/>
          <p:nvPr/>
        </p:nvSpPr>
        <p:spPr>
          <a:xfrm>
            <a:off x="1907704" y="226808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새 비밀 번호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1979712" y="247991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6" name="가로 글상자 145"/>
          <p:cNvSpPr txBox="1"/>
          <p:nvPr/>
        </p:nvSpPr>
        <p:spPr>
          <a:xfrm>
            <a:off x="1925984" y="2489438"/>
            <a:ext cx="2327881" cy="21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비밀번호</a:t>
            </a:r>
            <a:r>
              <a:rPr lang="en-US" altLang="ko-KR" sz="800">
                <a:solidFill>
                  <a:srgbClr val="BFBFBF"/>
                </a:solidFill>
              </a:rPr>
              <a:t>(</a:t>
            </a:r>
            <a:r>
              <a:rPr lang="ko-KR" altLang="en-US" sz="800">
                <a:solidFill>
                  <a:srgbClr val="BFBFBF"/>
                </a:solidFill>
              </a:rPr>
              <a:t>영문자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숫자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특수문자 포함 </a:t>
            </a:r>
            <a:r>
              <a:rPr lang="en-US" altLang="ko-KR" sz="800">
                <a:solidFill>
                  <a:srgbClr val="BFBFBF"/>
                </a:solidFill>
              </a:rPr>
              <a:t>8~20</a:t>
            </a:r>
            <a:r>
              <a:rPr lang="ko-KR" altLang="en-US" sz="800">
                <a:solidFill>
                  <a:srgbClr val="BFBFBF"/>
                </a:solidFill>
              </a:rPr>
              <a:t>자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</a:p>
        </p:txBody>
      </p:sp>
      <p:sp>
        <p:nvSpPr>
          <p:cNvPr id="147" name="가로 글상자 146"/>
          <p:cNvSpPr txBox="1"/>
          <p:nvPr/>
        </p:nvSpPr>
        <p:spPr>
          <a:xfrm>
            <a:off x="1907704" y="2701270"/>
            <a:ext cx="1231736" cy="24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새 비밀 번호 확인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979712" y="295120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9" name="가로 글상자 148"/>
          <p:cNvSpPr txBox="1"/>
          <p:nvPr/>
        </p:nvSpPr>
        <p:spPr>
          <a:xfrm>
            <a:off x="1925984" y="2951202"/>
            <a:ext cx="1461106" cy="2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새 비밀 번호를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691680" y="113159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91680" y="172067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691680" y="228371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691680" y="27157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915816" y="33024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9" name="가로 글상자 158"/>
          <p:cNvSpPr txBox="1"/>
          <p:nvPr/>
        </p:nvSpPr>
        <p:spPr>
          <a:xfrm>
            <a:off x="3003431" y="3302491"/>
            <a:ext cx="992505" cy="2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비밀 번호 변경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627784" y="330477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</a:p>
        </p:txBody>
      </p:sp>
      <p:cxnSp>
        <p:nvCxnSpPr>
          <p:cNvPr id="161" name="선 160"/>
          <p:cNvCxnSpPr>
            <a:cxnSpLocks/>
          </p:cNvCxnSpPr>
          <p:nvPr/>
        </p:nvCxnSpPr>
        <p:spPr>
          <a:xfrm>
            <a:off x="1475656" y="1131590"/>
            <a:ext cx="0" cy="369197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가로 글상자 132">
            <a:extLst>
              <a:ext uri="{FF2B5EF4-FFF2-40B4-BE49-F238E27FC236}">
                <a16:creationId xmlns:a16="http://schemas.microsoft.com/office/drawing/2014/main" id="{D641412E-2BF9-2E4F-C24B-260D14CA52FE}"/>
              </a:ext>
            </a:extLst>
          </p:cNvPr>
          <p:cNvSpPr txBox="1"/>
          <p:nvPr/>
        </p:nvSpPr>
        <p:spPr>
          <a:xfrm>
            <a:off x="241372" y="2261898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72653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탈퇴하기 창</a:t>
            </a: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① 탈퇴하기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탈퇴하기 창으로 이동한다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② 비밀 번호 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현재 비밀 번호를 입력하는 창이다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③ 회원 탈퇴 약관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약관에 동의 하는지를 꼭 체크하게 해야한다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/>
              <a:t>④ 탈퇴하기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②이 일치하고 ③에 동의를 체크 했다면 버튼을 누르면 탈퇴 처리 된다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②이 일치하지 않으면 </a:t>
            </a:r>
            <a:r>
              <a:rPr lang="en-US" altLang="ko-KR" sz="1000"/>
              <a:t>“</a:t>
            </a:r>
            <a:r>
              <a:rPr lang="ko-KR" altLang="en-US" sz="1000"/>
              <a:t>비밀 번호가 일치하지 않아 탈퇴 처리 되지 않습니다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창이 뜨고 탈퇴 진행이 되지 않는다</a:t>
            </a:r>
            <a:r>
              <a:rPr lang="en-US" altLang="ko-KR" sz="1000"/>
              <a:t>.</a:t>
            </a:r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②이 일치해도 ③에 체크 되어있지 않다면 </a:t>
            </a:r>
            <a:r>
              <a:rPr lang="en-US" altLang="ko-KR" sz="1000"/>
              <a:t>“</a:t>
            </a:r>
            <a:r>
              <a:rPr lang="ko-KR" altLang="en-US" sz="1000"/>
              <a:t>회원 탈퇴 약관에 동의 하지 않았습니다</a:t>
            </a:r>
            <a:r>
              <a:rPr lang="en-US" altLang="ko-KR" sz="1000"/>
              <a:t>.”</a:t>
            </a:r>
            <a:r>
              <a:rPr lang="ko-KR" altLang="en-US" sz="1000"/>
              <a:t> 창이 뜨고 탈퇴 진행이 되지 않는다</a:t>
            </a:r>
            <a:r>
              <a:rPr lang="en-US" altLang="ko-KR" sz="100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95875" y="16215"/>
            <a:ext cx="6708373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탈퇴하기 화면 </a:t>
            </a:r>
            <a:r>
              <a:rPr lang="en-US" altLang="ko-KR" dirty="0"/>
              <a:t>(/info/withdraw)</a:t>
            </a:r>
            <a:endParaRPr lang="ko-KR" altLang="en-US" dirty="0"/>
          </a:p>
        </p:txBody>
      </p:sp>
      <p:sp>
        <p:nvSpPr>
          <p:cNvPr id="130" name="가로 글상자 129"/>
          <p:cNvSpPr txBox="1"/>
          <p:nvPr/>
        </p:nvSpPr>
        <p:spPr>
          <a:xfrm>
            <a:off x="211178" y="1390298"/>
            <a:ext cx="1264478" cy="28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회원 정보수정</a:t>
            </a:r>
          </a:p>
        </p:txBody>
      </p:sp>
      <p:sp>
        <p:nvSpPr>
          <p:cNvPr id="132" name="가로 글상자 131"/>
          <p:cNvSpPr txBox="1"/>
          <p:nvPr/>
        </p:nvSpPr>
        <p:spPr>
          <a:xfrm>
            <a:off x="211178" y="1822346"/>
            <a:ext cx="1408494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비밀 번호 변경</a:t>
            </a:r>
          </a:p>
        </p:txBody>
      </p:sp>
      <p:sp>
        <p:nvSpPr>
          <p:cNvPr id="133" name="가로 글상자 132"/>
          <p:cNvSpPr txBox="1"/>
          <p:nvPr/>
        </p:nvSpPr>
        <p:spPr>
          <a:xfrm>
            <a:off x="226569" y="2637016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탈퇴하기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94903" y="245909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1</a:t>
            </a:r>
          </a:p>
        </p:txBody>
      </p:sp>
      <p:sp>
        <p:nvSpPr>
          <p:cNvPr id="141" name="가로 글상자 140"/>
          <p:cNvSpPr txBox="1"/>
          <p:nvPr/>
        </p:nvSpPr>
        <p:spPr>
          <a:xfrm>
            <a:off x="1907704" y="1707654"/>
            <a:ext cx="3096344" cy="243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비밀 번호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979712" y="195758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3" name="가로 글상자 142"/>
          <p:cNvSpPr txBox="1"/>
          <p:nvPr/>
        </p:nvSpPr>
        <p:spPr>
          <a:xfrm>
            <a:off x="1925984" y="1957586"/>
            <a:ext cx="1546831" cy="2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 번호를 입력하시오</a:t>
            </a:r>
          </a:p>
        </p:txBody>
      </p:sp>
      <p:sp>
        <p:nvSpPr>
          <p:cNvPr id="144" name="가로 글상자 143"/>
          <p:cNvSpPr txBox="1"/>
          <p:nvPr/>
        </p:nvSpPr>
        <p:spPr>
          <a:xfrm>
            <a:off x="1907704" y="226808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[</a:t>
            </a:r>
            <a:r>
              <a:rPr lang="ko-KR" altLang="en-US" sz="1000">
                <a:solidFill>
                  <a:schemeClr val="dk1"/>
                </a:solidFill>
              </a:rPr>
              <a:t>필수</a:t>
            </a:r>
            <a:r>
              <a:rPr lang="en-US" altLang="ko-KR" sz="1000">
                <a:solidFill>
                  <a:schemeClr val="dk1"/>
                </a:solidFill>
              </a:rPr>
              <a:t>]</a:t>
            </a:r>
            <a:r>
              <a:rPr lang="ko-KR" altLang="en-US" sz="1000">
                <a:solidFill>
                  <a:schemeClr val="dk1"/>
                </a:solidFill>
              </a:rPr>
              <a:t> 회원 탈퇴 약관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1979712" y="247991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46" name="가로 글상자 145"/>
          <p:cNvSpPr txBox="1"/>
          <p:nvPr/>
        </p:nvSpPr>
        <p:spPr>
          <a:xfrm>
            <a:off x="1925984" y="2489438"/>
            <a:ext cx="2327881" cy="21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회원 탈퇴 </a:t>
            </a:r>
            <a:r>
              <a:rPr lang="ko-KR" altLang="en-US" sz="800">
                <a:solidFill>
                  <a:schemeClr val="dk1"/>
                </a:solidFill>
              </a:rPr>
              <a:t>약관</a:t>
            </a:r>
          </a:p>
        </p:txBody>
      </p:sp>
      <p:sp>
        <p:nvSpPr>
          <p:cNvPr id="147" name="가로 글상자 146"/>
          <p:cNvSpPr txBox="1"/>
          <p:nvPr/>
        </p:nvSpPr>
        <p:spPr>
          <a:xfrm>
            <a:off x="2904768" y="2701270"/>
            <a:ext cx="1811248" cy="24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탈퇴 약관에 동의 하십니까</a:t>
            </a:r>
            <a:r>
              <a:rPr lang="en-US" altLang="ko-KR" sz="100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91680" y="172067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691680" y="228371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058691" y="31881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9" name="가로 글상자 158"/>
          <p:cNvSpPr txBox="1"/>
          <p:nvPr/>
        </p:nvSpPr>
        <p:spPr>
          <a:xfrm>
            <a:off x="3280410" y="3188191"/>
            <a:ext cx="687705" cy="2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탈퇴하기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770659" y="319047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cxnSp>
        <p:nvCxnSpPr>
          <p:cNvPr id="161" name="선 160"/>
          <p:cNvCxnSpPr>
            <a:cxnSpLocks/>
          </p:cNvCxnSpPr>
          <p:nvPr/>
        </p:nvCxnSpPr>
        <p:spPr>
          <a:xfrm>
            <a:off x="1475656" y="483518"/>
            <a:ext cx="0" cy="432048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가로 글상자 161"/>
          <p:cNvSpPr txBox="1"/>
          <p:nvPr/>
        </p:nvSpPr>
        <p:spPr>
          <a:xfrm>
            <a:off x="2699792" y="988735"/>
            <a:ext cx="1872208" cy="36191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탈퇴하기</a:t>
            </a:r>
          </a:p>
        </p:txBody>
      </p:sp>
      <p:cxnSp>
        <p:nvCxnSpPr>
          <p:cNvPr id="163" name="선 162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2737892" y="2759199"/>
            <a:ext cx="144016" cy="144016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132">
            <a:extLst>
              <a:ext uri="{FF2B5EF4-FFF2-40B4-BE49-F238E27FC236}">
                <a16:creationId xmlns:a16="http://schemas.microsoft.com/office/drawing/2014/main" id="{8D447C83-DBCF-5A37-8B59-D1D0BB07FA49}"/>
              </a:ext>
            </a:extLst>
          </p:cNvPr>
          <p:cNvSpPr txBox="1"/>
          <p:nvPr/>
        </p:nvSpPr>
        <p:spPr>
          <a:xfrm>
            <a:off x="241372" y="2261898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53446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/>
              <a:t>▶</a:t>
            </a:r>
            <a:r>
              <a:rPr lang="ko-KR" altLang="en-US" dirty="0"/>
              <a:t> 카테고리 목록 창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① 전체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전체 모임 목록 화면이 나타난다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② 카테고리별 목록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카테고리별 목록들로 현재 </a:t>
            </a:r>
            <a:r>
              <a:rPr lang="ko-KR" altLang="en-US" dirty="0" err="1"/>
              <a:t>잡은건</a:t>
            </a:r>
            <a:r>
              <a:rPr lang="ko-KR" altLang="en-US" dirty="0"/>
              <a:t> 임시 카테고리다</a:t>
            </a:r>
            <a:r>
              <a:rPr lang="en-US" altLang="ko-KR" dirty="0"/>
              <a:t>.</a:t>
            </a:r>
            <a:r>
              <a:rPr lang="ko-KR" altLang="en-US" dirty="0"/>
              <a:t> 또한 카테고리를 눌러서 원하는 카테고리만 확인할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③ 날짜 선택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특정 날짜를 지정하거나 특정 기간의 모임을 선택할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④ 지역 선택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특정 지역별 모임을 지정 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온라인 포함</a:t>
            </a:r>
            <a:r>
              <a:rPr lang="en-US" altLang="ko-KR" dirty="0"/>
              <a:t>)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⑤ 정원 선택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모임의 정원을 지정할 수 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⑥ 정렬 기능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기본순 </a:t>
            </a:r>
            <a:r>
              <a:rPr lang="en-US" altLang="ko-KR" dirty="0"/>
              <a:t>:</a:t>
            </a:r>
            <a:r>
              <a:rPr lang="ko-KR" altLang="en-US" dirty="0"/>
              <a:t> 찜을 많이 해둔 순으로 나열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새로 열린 순 </a:t>
            </a:r>
            <a:r>
              <a:rPr lang="en-US" altLang="ko-KR" dirty="0"/>
              <a:t>:</a:t>
            </a:r>
            <a:r>
              <a:rPr lang="ko-KR" altLang="en-US" dirty="0"/>
              <a:t> 새롭게 등록된 순서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모임 시작일 순 </a:t>
            </a:r>
            <a:r>
              <a:rPr lang="en-US" altLang="ko-KR" dirty="0"/>
              <a:t>:</a:t>
            </a:r>
            <a:r>
              <a:rPr lang="ko-KR" altLang="en-US" dirty="0"/>
              <a:t> 모임 시작일 순서</a:t>
            </a:r>
          </a:p>
          <a:p>
            <a:pPr marL="0" lvl="0" indent="0">
              <a:buNone/>
              <a:defRPr/>
            </a:pPr>
            <a:r>
              <a:rPr lang="ko-KR" altLang="en-US" dirty="0"/>
              <a:t>⑦ 목록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목록은 한 줄에 </a:t>
            </a:r>
            <a:r>
              <a:rPr lang="en-US" altLang="ko-KR" dirty="0"/>
              <a:t>3</a:t>
            </a:r>
            <a:r>
              <a:rPr lang="ko-KR" altLang="en-US" dirty="0"/>
              <a:t>개씩 나열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 대표 사진 아래에 기본 설명 첫 줄엔 지역</a:t>
            </a:r>
            <a:r>
              <a:rPr lang="en-US" altLang="ko-KR" dirty="0"/>
              <a:t>,</a:t>
            </a:r>
            <a:r>
              <a:rPr lang="ko-KR" altLang="en-US" dirty="0"/>
              <a:t> 모임 카테고리가 담긴다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번째 줄엔 모임 호스트가 기재한 간단한 설명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줄에는 모임 일시와 시기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카테고리 내 모임 리스트 화면 </a:t>
            </a:r>
            <a:r>
              <a:rPr lang="en-US" altLang="ko-KR" dirty="0"/>
              <a:t>(/[category]/list)</a:t>
            </a:r>
            <a:endParaRPr lang="ko-KR" altLang="en-US" dirty="0"/>
          </a:p>
        </p:txBody>
      </p:sp>
      <p:sp>
        <p:nvSpPr>
          <p:cNvPr id="132" name="가로 글상자 131"/>
          <p:cNvSpPr txBox="1"/>
          <p:nvPr/>
        </p:nvSpPr>
        <p:spPr>
          <a:xfrm>
            <a:off x="608485" y="536593"/>
            <a:ext cx="547012" cy="290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전체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420267" y="57712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1</a:t>
            </a:r>
          </a:p>
        </p:txBody>
      </p:sp>
      <p:sp>
        <p:nvSpPr>
          <p:cNvPr id="166" name="가로 글상자 165"/>
          <p:cNvSpPr txBox="1"/>
          <p:nvPr/>
        </p:nvSpPr>
        <p:spPr>
          <a:xfrm>
            <a:off x="608485" y="822358"/>
            <a:ext cx="792088" cy="26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 err="1"/>
              <a:t>컨셉파티</a:t>
            </a:r>
            <a:endParaRPr lang="ko-KR" altLang="en-US" sz="1100" dirty="0"/>
          </a:p>
        </p:txBody>
      </p:sp>
      <p:sp>
        <p:nvSpPr>
          <p:cNvPr id="168" name="가로 글상자 167"/>
          <p:cNvSpPr txBox="1"/>
          <p:nvPr/>
        </p:nvSpPr>
        <p:spPr>
          <a:xfrm>
            <a:off x="608485" y="1068490"/>
            <a:ext cx="792088" cy="2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홈파티</a:t>
            </a:r>
          </a:p>
        </p:txBody>
      </p:sp>
      <p:sp>
        <p:nvSpPr>
          <p:cNvPr id="169" name="가로 글상자 168"/>
          <p:cNvSpPr txBox="1"/>
          <p:nvPr/>
        </p:nvSpPr>
        <p:spPr>
          <a:xfrm>
            <a:off x="608485" y="1328681"/>
            <a:ext cx="792088" cy="2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푸드파티</a:t>
            </a:r>
          </a:p>
        </p:txBody>
      </p:sp>
      <p:sp>
        <p:nvSpPr>
          <p:cNvPr id="170" name="가로 글상자 169"/>
          <p:cNvSpPr txBox="1"/>
          <p:nvPr/>
        </p:nvSpPr>
        <p:spPr>
          <a:xfrm>
            <a:off x="608485" y="1571028"/>
            <a:ext cx="792088" cy="2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와인파티</a:t>
            </a:r>
          </a:p>
        </p:txBody>
      </p:sp>
      <p:sp>
        <p:nvSpPr>
          <p:cNvPr id="171" name="가로 글상자 170"/>
          <p:cNvSpPr txBox="1"/>
          <p:nvPr/>
        </p:nvSpPr>
        <p:spPr>
          <a:xfrm>
            <a:off x="608485" y="1832737"/>
            <a:ext cx="792088" cy="26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액티비티</a:t>
            </a:r>
          </a:p>
        </p:txBody>
      </p:sp>
      <p:sp>
        <p:nvSpPr>
          <p:cNvPr id="172" name="가로 글상자 171"/>
          <p:cNvSpPr txBox="1"/>
          <p:nvPr/>
        </p:nvSpPr>
        <p:spPr>
          <a:xfrm>
            <a:off x="608485" y="2048761"/>
            <a:ext cx="635828" cy="26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외국어</a:t>
            </a:r>
          </a:p>
        </p:txBody>
      </p:sp>
      <p:sp>
        <p:nvSpPr>
          <p:cNvPr id="173" name="가로 글상자 172"/>
          <p:cNvSpPr txBox="1"/>
          <p:nvPr/>
        </p:nvSpPr>
        <p:spPr>
          <a:xfrm>
            <a:off x="608485" y="2264785"/>
            <a:ext cx="635828" cy="26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동네</a:t>
            </a:r>
          </a:p>
        </p:txBody>
      </p:sp>
      <p:sp>
        <p:nvSpPr>
          <p:cNvPr id="174" name="가로 글상자 173"/>
          <p:cNvSpPr txBox="1"/>
          <p:nvPr/>
        </p:nvSpPr>
        <p:spPr>
          <a:xfrm>
            <a:off x="608485" y="2480809"/>
            <a:ext cx="950153" cy="25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여행</a:t>
            </a:r>
            <a:r>
              <a:rPr lang="en-US" altLang="ko-KR" sz="1100"/>
              <a:t>.</a:t>
            </a:r>
            <a:r>
              <a:rPr lang="ko-KR" altLang="en-US" sz="1100"/>
              <a:t>나들이</a:t>
            </a:r>
          </a:p>
        </p:txBody>
      </p:sp>
      <p:sp>
        <p:nvSpPr>
          <p:cNvPr id="176" name="타원 175"/>
          <p:cNvSpPr/>
          <p:nvPr/>
        </p:nvSpPr>
        <p:spPr>
          <a:xfrm>
            <a:off x="2098104" y="619602"/>
            <a:ext cx="648072" cy="286162"/>
          </a:xfrm>
          <a:prstGeom prst="ellipse">
            <a:avLst/>
          </a:prstGeom>
          <a:solidFill>
            <a:schemeClr val="lt1"/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77" name="가로 글상자 176"/>
          <p:cNvSpPr txBox="1"/>
          <p:nvPr/>
        </p:nvSpPr>
        <p:spPr>
          <a:xfrm>
            <a:off x="2170112" y="655061"/>
            <a:ext cx="521553" cy="22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날짜</a:t>
            </a:r>
            <a:r>
              <a:rPr lang="en-US" altLang="ko-KR" sz="900"/>
              <a:t>∨</a:t>
            </a:r>
          </a:p>
        </p:txBody>
      </p:sp>
      <p:sp>
        <p:nvSpPr>
          <p:cNvPr id="178" name="타원 177"/>
          <p:cNvSpPr/>
          <p:nvPr/>
        </p:nvSpPr>
        <p:spPr>
          <a:xfrm>
            <a:off x="2927150" y="613498"/>
            <a:ext cx="648072" cy="286162"/>
          </a:xfrm>
          <a:prstGeom prst="ellipse">
            <a:avLst/>
          </a:prstGeom>
          <a:solidFill>
            <a:schemeClr val="lt1"/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79" name="가로 글상자 178"/>
          <p:cNvSpPr txBox="1"/>
          <p:nvPr/>
        </p:nvSpPr>
        <p:spPr>
          <a:xfrm>
            <a:off x="2999158" y="648957"/>
            <a:ext cx="521553" cy="220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지역</a:t>
            </a:r>
            <a:r>
              <a:rPr lang="en-US" altLang="ko-KR" sz="900"/>
              <a:t>∨</a:t>
            </a:r>
          </a:p>
        </p:txBody>
      </p:sp>
      <p:sp>
        <p:nvSpPr>
          <p:cNvPr id="180" name="타원 179"/>
          <p:cNvSpPr/>
          <p:nvPr/>
        </p:nvSpPr>
        <p:spPr>
          <a:xfrm>
            <a:off x="3761159" y="602103"/>
            <a:ext cx="648072" cy="286162"/>
          </a:xfrm>
          <a:prstGeom prst="ellipse">
            <a:avLst/>
          </a:prstGeom>
          <a:solidFill>
            <a:schemeClr val="lt1"/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81" name="가로 글상자 180"/>
          <p:cNvSpPr txBox="1"/>
          <p:nvPr/>
        </p:nvSpPr>
        <p:spPr>
          <a:xfrm>
            <a:off x="3833166" y="637562"/>
            <a:ext cx="521553" cy="22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정원</a:t>
            </a:r>
            <a:r>
              <a:rPr lang="en-US" altLang="ko-KR" sz="900"/>
              <a:t>∨</a:t>
            </a:r>
          </a:p>
        </p:txBody>
      </p:sp>
      <p:sp>
        <p:nvSpPr>
          <p:cNvPr id="184" name="가로 글상자 183"/>
          <p:cNvSpPr txBox="1"/>
          <p:nvPr/>
        </p:nvSpPr>
        <p:spPr>
          <a:xfrm>
            <a:off x="5275212" y="948426"/>
            <a:ext cx="683528" cy="235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기본순</a:t>
            </a:r>
            <a:r>
              <a:rPr lang="en-US" altLang="ko-KR" sz="1000"/>
              <a:t>∨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20267" y="8345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2</a:t>
            </a: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926654" y="43430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3</a:t>
            </a: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813992" y="43484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4</a:t>
            </a: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10855" y="42881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5</a:t>
            </a: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5206652" y="71107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6</a:t>
            </a:r>
          </a:p>
        </p:txBody>
      </p:sp>
      <p:sp>
        <p:nvSpPr>
          <p:cNvPr id="195" name="가로 글상자 194"/>
          <p:cNvSpPr txBox="1"/>
          <p:nvPr/>
        </p:nvSpPr>
        <p:spPr>
          <a:xfrm>
            <a:off x="1801127" y="2371132"/>
            <a:ext cx="15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종로구</a:t>
            </a:r>
            <a:r>
              <a:rPr lang="en-US" altLang="ko-KR" sz="800" dirty="0"/>
              <a:t>.</a:t>
            </a:r>
            <a:r>
              <a:rPr lang="ko-KR" altLang="en-US" sz="800" dirty="0"/>
              <a:t> 와인파티</a:t>
            </a:r>
          </a:p>
          <a:p>
            <a:pPr lvl="0">
              <a:defRPr/>
            </a:pPr>
            <a:r>
              <a:rPr lang="en-US" altLang="ko-KR" sz="800" dirty="0"/>
              <a:t>2030</a:t>
            </a:r>
            <a:r>
              <a:rPr lang="ko-KR" altLang="en-US" sz="800" dirty="0"/>
              <a:t> 와인 파티</a:t>
            </a:r>
          </a:p>
          <a:p>
            <a:pPr lvl="0">
              <a:defRPr/>
            </a:pPr>
            <a:r>
              <a:rPr lang="en-US" altLang="ko-KR" sz="800" dirty="0"/>
              <a:t>25.6.23(</a:t>
            </a:r>
            <a:r>
              <a:rPr lang="ko-KR" altLang="en-US" sz="800" dirty="0"/>
              <a:t>수</a:t>
            </a:r>
            <a:r>
              <a:rPr lang="en-US" altLang="ko-KR" sz="800" dirty="0"/>
              <a:t>)</a:t>
            </a:r>
            <a:r>
              <a:rPr lang="ko-KR" altLang="en-US" sz="800" dirty="0"/>
              <a:t> 오후 </a:t>
            </a:r>
            <a:r>
              <a:rPr lang="en-US" altLang="ko-KR" sz="800" dirty="0"/>
              <a:t>7</a:t>
            </a:r>
            <a:r>
              <a:rPr lang="ko-KR" altLang="en-US" sz="800" dirty="0"/>
              <a:t>시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1782638" y="105434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 dirty="0"/>
              <a:t>7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4FD596D-C872-1FA8-D5CF-EB234655749B}"/>
              </a:ext>
            </a:extLst>
          </p:cNvPr>
          <p:cNvGrpSpPr/>
          <p:nvPr/>
        </p:nvGrpSpPr>
        <p:grpSpPr>
          <a:xfrm>
            <a:off x="1869259" y="1332436"/>
            <a:ext cx="1535369" cy="1041178"/>
            <a:chOff x="7445181" y="1346920"/>
            <a:chExt cx="6708373" cy="20210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07D411-124B-0DE6-F5C7-B8854D41DBAC}"/>
                </a:ext>
              </a:extLst>
            </p:cNvPr>
            <p:cNvSpPr/>
            <p:nvPr/>
          </p:nvSpPr>
          <p:spPr>
            <a:xfrm>
              <a:off x="7445181" y="1346920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82">
              <a:extLst>
                <a:ext uri="{FF2B5EF4-FFF2-40B4-BE49-F238E27FC236}">
                  <a16:creationId xmlns:a16="http://schemas.microsoft.com/office/drawing/2014/main" id="{E4CCBA44-1560-974E-88E8-46909F5E4BBF}"/>
                </a:ext>
              </a:extLst>
            </p:cNvPr>
            <p:cNvCxnSpPr/>
            <p:nvPr/>
          </p:nvCxnSpPr>
          <p:spPr>
            <a:xfrm flipH="1">
              <a:off x="7452932" y="1346922"/>
              <a:ext cx="6696742" cy="2016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가로 글상자 194">
            <a:extLst>
              <a:ext uri="{FF2B5EF4-FFF2-40B4-BE49-F238E27FC236}">
                <a16:creationId xmlns:a16="http://schemas.microsoft.com/office/drawing/2014/main" id="{D0F3BFF8-1228-0E0F-070D-6B486A47F4A7}"/>
              </a:ext>
            </a:extLst>
          </p:cNvPr>
          <p:cNvSpPr txBox="1"/>
          <p:nvPr/>
        </p:nvSpPr>
        <p:spPr>
          <a:xfrm>
            <a:off x="3467478" y="2371132"/>
            <a:ext cx="15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종로구</a:t>
            </a:r>
            <a:r>
              <a:rPr lang="en-US" altLang="ko-KR" sz="800" dirty="0"/>
              <a:t>.</a:t>
            </a:r>
            <a:r>
              <a:rPr lang="ko-KR" altLang="en-US" sz="800" dirty="0"/>
              <a:t> 와인파티</a:t>
            </a:r>
          </a:p>
          <a:p>
            <a:pPr lvl="0">
              <a:defRPr/>
            </a:pPr>
            <a:r>
              <a:rPr lang="en-US" altLang="ko-KR" sz="800" dirty="0"/>
              <a:t>2030</a:t>
            </a:r>
            <a:r>
              <a:rPr lang="ko-KR" altLang="en-US" sz="800" dirty="0"/>
              <a:t> 와인 파티</a:t>
            </a:r>
          </a:p>
          <a:p>
            <a:pPr lvl="0">
              <a:defRPr/>
            </a:pPr>
            <a:r>
              <a:rPr lang="en-US" altLang="ko-KR" sz="800" dirty="0"/>
              <a:t>25.6.23(</a:t>
            </a:r>
            <a:r>
              <a:rPr lang="ko-KR" altLang="en-US" sz="800" dirty="0"/>
              <a:t>수</a:t>
            </a:r>
            <a:r>
              <a:rPr lang="en-US" altLang="ko-KR" sz="800" dirty="0"/>
              <a:t>)</a:t>
            </a:r>
            <a:r>
              <a:rPr lang="ko-KR" altLang="en-US" sz="800" dirty="0"/>
              <a:t> 오후 </a:t>
            </a:r>
            <a:r>
              <a:rPr lang="en-US" altLang="ko-KR" sz="800" dirty="0"/>
              <a:t>7</a:t>
            </a:r>
            <a:r>
              <a:rPr lang="ko-KR" altLang="en-US" sz="800" dirty="0"/>
              <a:t>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CB6E4B-CF13-5BDF-2CE9-B9745F5BA265}"/>
              </a:ext>
            </a:extLst>
          </p:cNvPr>
          <p:cNvGrpSpPr/>
          <p:nvPr/>
        </p:nvGrpSpPr>
        <p:grpSpPr>
          <a:xfrm>
            <a:off x="3535610" y="1332436"/>
            <a:ext cx="1535369" cy="1041178"/>
            <a:chOff x="7445181" y="1346920"/>
            <a:chExt cx="6708373" cy="20210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28DA2A-0DE8-FCE6-9354-45B3217C50DC}"/>
                </a:ext>
              </a:extLst>
            </p:cNvPr>
            <p:cNvSpPr/>
            <p:nvPr/>
          </p:nvSpPr>
          <p:spPr>
            <a:xfrm>
              <a:off x="7445181" y="1346920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0" name="직선 연결선 82">
              <a:extLst>
                <a:ext uri="{FF2B5EF4-FFF2-40B4-BE49-F238E27FC236}">
                  <a16:creationId xmlns:a16="http://schemas.microsoft.com/office/drawing/2014/main" id="{0FA58712-F7DA-83B9-81F3-498BBCD6782C}"/>
                </a:ext>
              </a:extLst>
            </p:cNvPr>
            <p:cNvCxnSpPr/>
            <p:nvPr/>
          </p:nvCxnSpPr>
          <p:spPr>
            <a:xfrm flipH="1">
              <a:off x="7452932" y="1346922"/>
              <a:ext cx="6696742" cy="2016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가로 글상자 194">
            <a:extLst>
              <a:ext uri="{FF2B5EF4-FFF2-40B4-BE49-F238E27FC236}">
                <a16:creationId xmlns:a16="http://schemas.microsoft.com/office/drawing/2014/main" id="{B5A464A1-4078-A33F-C1E9-C1C13FFA02C6}"/>
              </a:ext>
            </a:extLst>
          </p:cNvPr>
          <p:cNvSpPr txBox="1"/>
          <p:nvPr/>
        </p:nvSpPr>
        <p:spPr>
          <a:xfrm>
            <a:off x="5131167" y="2371132"/>
            <a:ext cx="15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종로구</a:t>
            </a:r>
            <a:r>
              <a:rPr lang="en-US" altLang="ko-KR" sz="800" dirty="0"/>
              <a:t>.</a:t>
            </a:r>
            <a:r>
              <a:rPr lang="ko-KR" altLang="en-US" sz="800" dirty="0"/>
              <a:t> 와인파티</a:t>
            </a:r>
          </a:p>
          <a:p>
            <a:pPr lvl="0">
              <a:defRPr/>
            </a:pPr>
            <a:r>
              <a:rPr lang="en-US" altLang="ko-KR" sz="800" dirty="0"/>
              <a:t>2030</a:t>
            </a:r>
            <a:r>
              <a:rPr lang="ko-KR" altLang="en-US" sz="800" dirty="0"/>
              <a:t> 와인 파티</a:t>
            </a:r>
          </a:p>
          <a:p>
            <a:pPr lvl="0">
              <a:defRPr/>
            </a:pPr>
            <a:r>
              <a:rPr lang="en-US" altLang="ko-KR" sz="800" dirty="0"/>
              <a:t>25.6.23(</a:t>
            </a:r>
            <a:r>
              <a:rPr lang="ko-KR" altLang="en-US" sz="800" dirty="0"/>
              <a:t>수</a:t>
            </a:r>
            <a:r>
              <a:rPr lang="en-US" altLang="ko-KR" sz="800" dirty="0"/>
              <a:t>)</a:t>
            </a:r>
            <a:r>
              <a:rPr lang="ko-KR" altLang="en-US" sz="800" dirty="0"/>
              <a:t> 오후 </a:t>
            </a:r>
            <a:r>
              <a:rPr lang="en-US" altLang="ko-KR" sz="800" dirty="0"/>
              <a:t>7</a:t>
            </a:r>
            <a:r>
              <a:rPr lang="ko-KR" altLang="en-US" sz="800" dirty="0"/>
              <a:t>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7AE204-878A-AEE3-90FA-EEECF354D4B5}"/>
              </a:ext>
            </a:extLst>
          </p:cNvPr>
          <p:cNvGrpSpPr/>
          <p:nvPr/>
        </p:nvGrpSpPr>
        <p:grpSpPr>
          <a:xfrm>
            <a:off x="5199299" y="1332436"/>
            <a:ext cx="1535369" cy="1041178"/>
            <a:chOff x="7445181" y="1346920"/>
            <a:chExt cx="6708373" cy="202104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4F0CA2-6A4F-5C59-51D4-463532B77B6F}"/>
                </a:ext>
              </a:extLst>
            </p:cNvPr>
            <p:cNvSpPr/>
            <p:nvPr/>
          </p:nvSpPr>
          <p:spPr>
            <a:xfrm>
              <a:off x="7445181" y="1346920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82">
              <a:extLst>
                <a:ext uri="{FF2B5EF4-FFF2-40B4-BE49-F238E27FC236}">
                  <a16:creationId xmlns:a16="http://schemas.microsoft.com/office/drawing/2014/main" id="{27DC0B8E-D0FB-1D20-1D87-2DFA40CAB026}"/>
                </a:ext>
              </a:extLst>
            </p:cNvPr>
            <p:cNvCxnSpPr/>
            <p:nvPr/>
          </p:nvCxnSpPr>
          <p:spPr>
            <a:xfrm flipH="1">
              <a:off x="7452932" y="1346922"/>
              <a:ext cx="6696742" cy="2016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가로 글상자 194">
            <a:extLst>
              <a:ext uri="{FF2B5EF4-FFF2-40B4-BE49-F238E27FC236}">
                <a16:creationId xmlns:a16="http://schemas.microsoft.com/office/drawing/2014/main" id="{9935D117-D0C2-719B-7367-C12CEAD042AD}"/>
              </a:ext>
            </a:extLst>
          </p:cNvPr>
          <p:cNvSpPr txBox="1"/>
          <p:nvPr/>
        </p:nvSpPr>
        <p:spPr>
          <a:xfrm>
            <a:off x="1801127" y="4095224"/>
            <a:ext cx="15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종로구</a:t>
            </a:r>
            <a:r>
              <a:rPr lang="en-US" altLang="ko-KR" sz="800" dirty="0"/>
              <a:t>.</a:t>
            </a:r>
            <a:r>
              <a:rPr lang="ko-KR" altLang="en-US" sz="800" dirty="0"/>
              <a:t> 와인파티</a:t>
            </a:r>
          </a:p>
          <a:p>
            <a:pPr lvl="0">
              <a:defRPr/>
            </a:pPr>
            <a:r>
              <a:rPr lang="en-US" altLang="ko-KR" sz="800" dirty="0"/>
              <a:t>2030</a:t>
            </a:r>
            <a:r>
              <a:rPr lang="ko-KR" altLang="en-US" sz="800" dirty="0"/>
              <a:t> 와인 파티</a:t>
            </a:r>
          </a:p>
          <a:p>
            <a:pPr lvl="0">
              <a:defRPr/>
            </a:pPr>
            <a:r>
              <a:rPr lang="en-US" altLang="ko-KR" sz="800" dirty="0"/>
              <a:t>25.6.23(</a:t>
            </a:r>
            <a:r>
              <a:rPr lang="ko-KR" altLang="en-US" sz="800" dirty="0"/>
              <a:t>수</a:t>
            </a:r>
            <a:r>
              <a:rPr lang="en-US" altLang="ko-KR" sz="800" dirty="0"/>
              <a:t>)</a:t>
            </a:r>
            <a:r>
              <a:rPr lang="ko-KR" altLang="en-US" sz="800" dirty="0"/>
              <a:t> 오후 </a:t>
            </a:r>
            <a:r>
              <a:rPr lang="en-US" altLang="ko-KR" sz="800" dirty="0"/>
              <a:t>7</a:t>
            </a:r>
            <a:r>
              <a:rPr lang="ko-KR" altLang="en-US" sz="800" dirty="0"/>
              <a:t>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ACC56E-427F-C57C-8C12-8110023628C9}"/>
              </a:ext>
            </a:extLst>
          </p:cNvPr>
          <p:cNvGrpSpPr/>
          <p:nvPr/>
        </p:nvGrpSpPr>
        <p:grpSpPr>
          <a:xfrm>
            <a:off x="1869259" y="3056528"/>
            <a:ext cx="1535369" cy="1041178"/>
            <a:chOff x="7445181" y="1346920"/>
            <a:chExt cx="6708373" cy="20210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19163F-9084-51E0-2319-20CA86C4384D}"/>
                </a:ext>
              </a:extLst>
            </p:cNvPr>
            <p:cNvSpPr/>
            <p:nvPr/>
          </p:nvSpPr>
          <p:spPr>
            <a:xfrm>
              <a:off x="7445181" y="1346920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8" name="직선 연결선 82">
              <a:extLst>
                <a:ext uri="{FF2B5EF4-FFF2-40B4-BE49-F238E27FC236}">
                  <a16:creationId xmlns:a16="http://schemas.microsoft.com/office/drawing/2014/main" id="{AF406CF0-1D9C-DA12-CE00-CB1F7C5E9314}"/>
                </a:ext>
              </a:extLst>
            </p:cNvPr>
            <p:cNvCxnSpPr/>
            <p:nvPr/>
          </p:nvCxnSpPr>
          <p:spPr>
            <a:xfrm flipH="1">
              <a:off x="7452932" y="1346922"/>
              <a:ext cx="6696742" cy="2016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가로 글상자 194">
            <a:extLst>
              <a:ext uri="{FF2B5EF4-FFF2-40B4-BE49-F238E27FC236}">
                <a16:creationId xmlns:a16="http://schemas.microsoft.com/office/drawing/2014/main" id="{8A63AD86-04A9-3371-8057-B0C28139AE8C}"/>
              </a:ext>
            </a:extLst>
          </p:cNvPr>
          <p:cNvSpPr txBox="1"/>
          <p:nvPr/>
        </p:nvSpPr>
        <p:spPr>
          <a:xfrm>
            <a:off x="3467478" y="4095224"/>
            <a:ext cx="15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종로구</a:t>
            </a:r>
            <a:r>
              <a:rPr lang="en-US" altLang="ko-KR" sz="800" dirty="0"/>
              <a:t>.</a:t>
            </a:r>
            <a:r>
              <a:rPr lang="ko-KR" altLang="en-US" sz="800" dirty="0"/>
              <a:t> 와인파티</a:t>
            </a:r>
          </a:p>
          <a:p>
            <a:pPr lvl="0">
              <a:defRPr/>
            </a:pPr>
            <a:r>
              <a:rPr lang="en-US" altLang="ko-KR" sz="800" dirty="0"/>
              <a:t>2030</a:t>
            </a:r>
            <a:r>
              <a:rPr lang="ko-KR" altLang="en-US" sz="800" dirty="0"/>
              <a:t> 와인 파티</a:t>
            </a:r>
          </a:p>
          <a:p>
            <a:pPr lvl="0">
              <a:defRPr/>
            </a:pPr>
            <a:r>
              <a:rPr lang="en-US" altLang="ko-KR" sz="800" dirty="0"/>
              <a:t>25.6.23(</a:t>
            </a:r>
            <a:r>
              <a:rPr lang="ko-KR" altLang="en-US" sz="800" dirty="0"/>
              <a:t>수</a:t>
            </a:r>
            <a:r>
              <a:rPr lang="en-US" altLang="ko-KR" sz="800" dirty="0"/>
              <a:t>)</a:t>
            </a:r>
            <a:r>
              <a:rPr lang="ko-KR" altLang="en-US" sz="800" dirty="0"/>
              <a:t> 오후 </a:t>
            </a:r>
            <a:r>
              <a:rPr lang="en-US" altLang="ko-KR" sz="800" dirty="0"/>
              <a:t>7</a:t>
            </a:r>
            <a:r>
              <a:rPr lang="ko-KR" altLang="en-US" sz="800" dirty="0"/>
              <a:t>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4AF4B-1584-9D9F-7BDD-529C13C3B897}"/>
              </a:ext>
            </a:extLst>
          </p:cNvPr>
          <p:cNvGrpSpPr/>
          <p:nvPr/>
        </p:nvGrpSpPr>
        <p:grpSpPr>
          <a:xfrm>
            <a:off x="3535610" y="3056528"/>
            <a:ext cx="1535369" cy="1041178"/>
            <a:chOff x="7445181" y="1346920"/>
            <a:chExt cx="6708373" cy="20210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F0EBF5-72E1-7D42-EE13-EEBF54D4A588}"/>
                </a:ext>
              </a:extLst>
            </p:cNvPr>
            <p:cNvSpPr/>
            <p:nvPr/>
          </p:nvSpPr>
          <p:spPr>
            <a:xfrm>
              <a:off x="7445181" y="1346920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2" name="직선 연결선 82">
              <a:extLst>
                <a:ext uri="{FF2B5EF4-FFF2-40B4-BE49-F238E27FC236}">
                  <a16:creationId xmlns:a16="http://schemas.microsoft.com/office/drawing/2014/main" id="{C8239E0D-1316-C66A-7C1F-8340808DB6B7}"/>
                </a:ext>
              </a:extLst>
            </p:cNvPr>
            <p:cNvCxnSpPr/>
            <p:nvPr/>
          </p:nvCxnSpPr>
          <p:spPr>
            <a:xfrm flipH="1">
              <a:off x="7452932" y="1346922"/>
              <a:ext cx="6696742" cy="2016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가로 글상자 194">
            <a:extLst>
              <a:ext uri="{FF2B5EF4-FFF2-40B4-BE49-F238E27FC236}">
                <a16:creationId xmlns:a16="http://schemas.microsoft.com/office/drawing/2014/main" id="{27824954-DF95-03AC-34AD-F3DDB0D01851}"/>
              </a:ext>
            </a:extLst>
          </p:cNvPr>
          <p:cNvSpPr txBox="1"/>
          <p:nvPr/>
        </p:nvSpPr>
        <p:spPr>
          <a:xfrm>
            <a:off x="5131167" y="4095224"/>
            <a:ext cx="15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/>
              <a:t>종로구</a:t>
            </a:r>
            <a:r>
              <a:rPr lang="en-US" altLang="ko-KR" sz="800" dirty="0"/>
              <a:t>.</a:t>
            </a:r>
            <a:r>
              <a:rPr lang="ko-KR" altLang="en-US" sz="800" dirty="0"/>
              <a:t> 와인파티</a:t>
            </a:r>
          </a:p>
          <a:p>
            <a:pPr lvl="0">
              <a:defRPr/>
            </a:pPr>
            <a:r>
              <a:rPr lang="en-US" altLang="ko-KR" sz="800" dirty="0"/>
              <a:t>2030</a:t>
            </a:r>
            <a:r>
              <a:rPr lang="ko-KR" altLang="en-US" sz="800" dirty="0"/>
              <a:t> 와인 파티</a:t>
            </a:r>
          </a:p>
          <a:p>
            <a:pPr lvl="0">
              <a:defRPr/>
            </a:pPr>
            <a:r>
              <a:rPr lang="en-US" altLang="ko-KR" sz="800" dirty="0"/>
              <a:t>25.6.23(</a:t>
            </a:r>
            <a:r>
              <a:rPr lang="ko-KR" altLang="en-US" sz="800" dirty="0"/>
              <a:t>수</a:t>
            </a:r>
            <a:r>
              <a:rPr lang="en-US" altLang="ko-KR" sz="800" dirty="0"/>
              <a:t>)</a:t>
            </a:r>
            <a:r>
              <a:rPr lang="ko-KR" altLang="en-US" sz="800" dirty="0"/>
              <a:t> 오후 </a:t>
            </a:r>
            <a:r>
              <a:rPr lang="en-US" altLang="ko-KR" sz="800" dirty="0"/>
              <a:t>7</a:t>
            </a:r>
            <a:r>
              <a:rPr lang="ko-KR" altLang="en-US" sz="800" dirty="0"/>
              <a:t>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DF3291-02D7-8A5E-B278-5F76B5B60336}"/>
              </a:ext>
            </a:extLst>
          </p:cNvPr>
          <p:cNvGrpSpPr/>
          <p:nvPr/>
        </p:nvGrpSpPr>
        <p:grpSpPr>
          <a:xfrm>
            <a:off x="5199299" y="3056528"/>
            <a:ext cx="1535369" cy="1041178"/>
            <a:chOff x="7445181" y="1346920"/>
            <a:chExt cx="6708373" cy="202104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B06497-1FB0-9C81-F958-3375DB715540}"/>
                </a:ext>
              </a:extLst>
            </p:cNvPr>
            <p:cNvSpPr/>
            <p:nvPr/>
          </p:nvSpPr>
          <p:spPr>
            <a:xfrm>
              <a:off x="7445181" y="1346920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82">
              <a:extLst>
                <a:ext uri="{FF2B5EF4-FFF2-40B4-BE49-F238E27FC236}">
                  <a16:creationId xmlns:a16="http://schemas.microsoft.com/office/drawing/2014/main" id="{06CD7F91-F16C-6729-C877-4FFBBE14D9F0}"/>
                </a:ext>
              </a:extLst>
            </p:cNvPr>
            <p:cNvCxnSpPr/>
            <p:nvPr/>
          </p:nvCxnSpPr>
          <p:spPr>
            <a:xfrm flipH="1">
              <a:off x="7452932" y="1346922"/>
              <a:ext cx="6696742" cy="2016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7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308290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51269" y="3669028"/>
            <a:ext cx="3528392" cy="11965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</a:t>
            </a:r>
            <a:r>
              <a:rPr lang="ko-KR" altLang="en-US" dirty="0" err="1"/>
              <a:t>소개글</a:t>
            </a:r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>
            <a:off x="120837" y="699542"/>
            <a:ext cx="3464135" cy="2143835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795519" y="483518"/>
            <a:ext cx="2232589" cy="4464495"/>
          </a:xfrm>
        </p:spPr>
        <p:txBody>
          <a:bodyPr/>
          <a:lstStyle/>
          <a:p>
            <a:r>
              <a:rPr lang="ko-KR" altLang="en-US" sz="1400" dirty="0"/>
              <a:t>모임 소개 대표 사진</a:t>
            </a:r>
            <a:endParaRPr lang="en-US" altLang="ko-KR" sz="1400" dirty="0"/>
          </a:p>
          <a:p>
            <a:r>
              <a:rPr lang="ko-KR" altLang="en-US" sz="1400" dirty="0"/>
              <a:t>모임 신청 버튼 </a:t>
            </a:r>
            <a:r>
              <a:rPr lang="en-US" altLang="ko-KR" sz="1400" dirty="0"/>
              <a:t>icon.    </a:t>
            </a:r>
            <a:r>
              <a:rPr lang="ko-KR" altLang="en-US" sz="1400" dirty="0"/>
              <a:t>버튼 </a:t>
            </a:r>
            <a:r>
              <a:rPr lang="en-US" altLang="ko-KR" sz="1400" dirty="0"/>
              <a:t> Click</a:t>
            </a:r>
            <a:r>
              <a:rPr lang="ko-KR" altLang="en-US" sz="1400" dirty="0"/>
              <a:t> 시 모임 참가 신청 페이지로 이동</a:t>
            </a:r>
            <a:r>
              <a:rPr lang="en-US" altLang="ko-KR" sz="1400" dirty="0"/>
              <a:t>, </a:t>
            </a:r>
            <a:r>
              <a:rPr lang="ko-KR" altLang="en-US" sz="1400" dirty="0"/>
              <a:t>위치 고정</a:t>
            </a:r>
            <a:endParaRPr lang="en-US" altLang="ko-KR" sz="1400" dirty="0"/>
          </a:p>
          <a:p>
            <a:r>
              <a:rPr lang="ko-KR" altLang="en-US" sz="1400" dirty="0"/>
              <a:t>호스트가 열었던 모임에 대한 리뷰 </a:t>
            </a:r>
            <a:r>
              <a:rPr lang="en-US" altLang="ko-KR" sz="1400" dirty="0"/>
              <a:t>:          </a:t>
            </a:r>
            <a:r>
              <a:rPr lang="ko-KR" altLang="en-US" sz="1400" dirty="0"/>
              <a:t>등록 날짜 최신순으로 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r>
              <a:rPr lang="en-US" altLang="ko-KR" sz="1400" dirty="0"/>
              <a:t> </a:t>
            </a:r>
            <a:r>
              <a:rPr lang="ko-KR" altLang="en-US" sz="1400" dirty="0"/>
              <a:t>보이기</a:t>
            </a:r>
            <a:r>
              <a:rPr lang="en-US" altLang="ko-KR" sz="1400" dirty="0"/>
              <a:t>.  ‘</a:t>
            </a:r>
            <a:r>
              <a:rPr lang="ko-KR" altLang="en-US" sz="1400" dirty="0" err="1"/>
              <a:t>더보기</a:t>
            </a:r>
            <a:r>
              <a:rPr lang="en-US" altLang="ko-KR" sz="1400" dirty="0"/>
              <a:t>’</a:t>
            </a:r>
            <a:r>
              <a:rPr lang="ko-KR" altLang="en-US" sz="1400" dirty="0"/>
              <a:t> 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 시 호스트</a:t>
            </a:r>
            <a:r>
              <a:rPr lang="en-US" altLang="ko-KR" sz="1400" dirty="0"/>
              <a:t>(</a:t>
            </a:r>
            <a:r>
              <a:rPr lang="ko-KR" altLang="en-US" sz="1400" dirty="0"/>
              <a:t>모임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후기 상세 페이지로 이동</a:t>
            </a:r>
            <a:endParaRPr lang="en-US" altLang="ko-KR" sz="1400" dirty="0"/>
          </a:p>
          <a:p>
            <a:r>
              <a:rPr lang="ko-KR" altLang="en-US" sz="1400" dirty="0"/>
              <a:t>모임에 대한 </a:t>
            </a:r>
            <a:r>
              <a:rPr lang="ko-KR" altLang="en-US" sz="1400" dirty="0" err="1"/>
              <a:t>소개글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기본으로 </a:t>
            </a:r>
            <a:r>
              <a:rPr lang="ko-KR" altLang="en-US" sz="1400" dirty="0" err="1"/>
              <a:t>소개글은</a:t>
            </a:r>
            <a:r>
              <a:rPr lang="ko-KR" altLang="en-US" sz="1400" dirty="0"/>
              <a:t> 접어두고 </a:t>
            </a:r>
            <a:r>
              <a:rPr lang="ko-KR" altLang="en-US" sz="1400" dirty="0" err="1"/>
              <a:t>더보기</a:t>
            </a:r>
            <a:r>
              <a:rPr lang="en-US" altLang="ko-KR" sz="1400" dirty="0"/>
              <a:t>&gt; </a:t>
            </a:r>
            <a:r>
              <a:rPr lang="ko-KR" altLang="en-US" sz="1400" dirty="0"/>
              <a:t>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 전체 </a:t>
            </a:r>
            <a:r>
              <a:rPr lang="ko-KR" altLang="en-US" sz="1400" dirty="0" err="1"/>
              <a:t>소개글</a:t>
            </a:r>
            <a:r>
              <a:rPr lang="ko-KR" altLang="en-US" sz="1400" dirty="0"/>
              <a:t> 나타나기</a:t>
            </a:r>
            <a:endParaRPr lang="en-US" altLang="ko-KR" sz="14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80586" y="6579"/>
            <a:ext cx="4320480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상세페이지</a:t>
            </a:r>
            <a:r>
              <a:rPr lang="en-US" altLang="ko-KR" b="1" dirty="0"/>
              <a:t>1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detail?id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66170" y="3726898"/>
            <a:ext cx="3403467" cy="15286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9074" y="3929434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9752" y="4400921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663767" y="16439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56132" y="3850415"/>
            <a:ext cx="327436" cy="3518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F05C5E-9959-0CC4-352A-8A8BF06EBCB3}"/>
              </a:ext>
            </a:extLst>
          </p:cNvPr>
          <p:cNvGrpSpPr/>
          <p:nvPr/>
        </p:nvGrpSpPr>
        <p:grpSpPr>
          <a:xfrm>
            <a:off x="3698280" y="946392"/>
            <a:ext cx="2990271" cy="1702067"/>
            <a:chOff x="99752" y="915566"/>
            <a:chExt cx="6708373" cy="20210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FCAD7D-5643-F9FB-6844-5D3C8292143A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E2F8F6-3CC2-DB91-4DF7-97556C8A651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모서리가 둥근 직사각형 122"/>
          <p:cNvSpPr/>
          <p:nvPr/>
        </p:nvSpPr>
        <p:spPr>
          <a:xfrm>
            <a:off x="3737171" y="97298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488664-46BB-407A-ED8A-DCB878E1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4" y="2969097"/>
            <a:ext cx="619002" cy="613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C59112-3746-06DA-BC85-CD86E09E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0" y="2959949"/>
            <a:ext cx="619002" cy="613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7BD6CD-6E2C-0F6A-4930-AD171227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78" y="2959948"/>
            <a:ext cx="619003" cy="6132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8EF04-2CB9-3992-37BC-2C6BACAB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949567"/>
            <a:ext cx="619002" cy="613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DBF646-0A9A-8633-5243-DDB4DDBF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21" y="2942759"/>
            <a:ext cx="619002" cy="613271"/>
          </a:xfrm>
          <a:prstGeom prst="rect">
            <a:avLst/>
          </a:prstGeom>
        </p:spPr>
      </p:pic>
      <p:sp>
        <p:nvSpPr>
          <p:cNvPr id="12" name="모서리가 둥근 직사각형 124">
            <a:extLst>
              <a:ext uri="{FF2B5EF4-FFF2-40B4-BE49-F238E27FC236}">
                <a16:creationId xmlns:a16="http://schemas.microsoft.com/office/drawing/2014/main" id="{B07351BC-08D7-203D-19F2-88AA2F934A0F}"/>
              </a:ext>
            </a:extLst>
          </p:cNvPr>
          <p:cNvSpPr/>
          <p:nvPr/>
        </p:nvSpPr>
        <p:spPr>
          <a:xfrm>
            <a:off x="356132" y="316772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D5172-AB6F-EA6B-59CF-91B821764BD1}"/>
              </a:ext>
            </a:extLst>
          </p:cNvPr>
          <p:cNvSpPr/>
          <p:nvPr/>
        </p:nvSpPr>
        <p:spPr>
          <a:xfrm>
            <a:off x="2744729" y="3510872"/>
            <a:ext cx="904284" cy="121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리뷰 </a:t>
            </a: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E245A6-0475-C081-5B96-2FBE5C51F5F9}"/>
              </a:ext>
            </a:extLst>
          </p:cNvPr>
          <p:cNvSpPr/>
          <p:nvPr/>
        </p:nvSpPr>
        <p:spPr>
          <a:xfrm>
            <a:off x="3851920" y="2048731"/>
            <a:ext cx="2592288" cy="37900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744C29-9201-7915-43AB-819BD7F6817A}"/>
              </a:ext>
            </a:extLst>
          </p:cNvPr>
          <p:cNvSpPr/>
          <p:nvPr/>
        </p:nvSpPr>
        <p:spPr>
          <a:xfrm>
            <a:off x="3874340" y="1184810"/>
            <a:ext cx="2592288" cy="73189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모임 제목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날짜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장소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참가비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34CBC-1170-D736-7112-ED6F070C6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BA71D-8002-ADDD-CB91-8EDBBC489CC3}"/>
              </a:ext>
            </a:extLst>
          </p:cNvPr>
          <p:cNvSpPr/>
          <p:nvPr/>
        </p:nvSpPr>
        <p:spPr>
          <a:xfrm>
            <a:off x="95637" y="303311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CBC45C1-E8B7-AA72-B74A-263BEBF1E59C}"/>
              </a:ext>
            </a:extLst>
          </p:cNvPr>
          <p:cNvGrpSpPr/>
          <p:nvPr/>
        </p:nvGrpSpPr>
        <p:grpSpPr>
          <a:xfrm>
            <a:off x="170864" y="737460"/>
            <a:ext cx="2776747" cy="1009973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AE5A9B7-2FD7-14E0-9F1F-7555D6298870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C806264-AE66-FA27-87BC-0BA5DC0FB0B5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2BB9E998-A3DD-5347-9D79-26E1DB1F5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7228" y="490973"/>
            <a:ext cx="2201276" cy="44644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2.    </a:t>
            </a:r>
            <a:r>
              <a:rPr lang="ko-KR" altLang="en-US" sz="1200" dirty="0"/>
              <a:t>위치 고정</a:t>
            </a:r>
            <a:r>
              <a:rPr lang="en-US" altLang="ko-KR" sz="1200" dirty="0"/>
              <a:t>.</a:t>
            </a:r>
            <a:r>
              <a:rPr lang="ko-KR" altLang="en-US" sz="1200" dirty="0"/>
              <a:t> 스크롤 해도 움            </a:t>
            </a:r>
            <a:r>
              <a:rPr lang="en-US" altLang="ko-KR" sz="1200" dirty="0"/>
              <a:t>              </a:t>
            </a:r>
            <a:r>
              <a:rPr lang="ko-KR" altLang="en-US" sz="1200" dirty="0"/>
              <a:t>직이지 않음</a:t>
            </a:r>
            <a:r>
              <a:rPr lang="en-US" altLang="ko-KR" sz="1200" dirty="0"/>
              <a:t>.</a:t>
            </a:r>
          </a:p>
          <a:p>
            <a:pPr>
              <a:buAutoNum type="circleNumDbPlain" startAt="5"/>
            </a:pPr>
            <a:r>
              <a:rPr lang="ko-KR" altLang="en-US" sz="1200" dirty="0"/>
              <a:t>호스트 </a:t>
            </a:r>
            <a:r>
              <a:rPr lang="ko-KR" altLang="en-US" sz="1200" dirty="0" err="1"/>
              <a:t>정보칸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호스트에 대한 간단한 </a:t>
            </a:r>
            <a:r>
              <a:rPr lang="ko-KR" altLang="en-US" sz="1200" dirty="0" err="1"/>
              <a:t>소개글과</a:t>
            </a:r>
            <a:r>
              <a:rPr lang="ko-KR" altLang="en-US" sz="1200" dirty="0"/>
              <a:t> 사진첨부 </a:t>
            </a:r>
            <a:endParaRPr lang="en-US" altLang="ko-KR" sz="1200" dirty="0"/>
          </a:p>
          <a:p>
            <a:pPr>
              <a:buAutoNum type="circleNumDbPlain" startAt="5"/>
            </a:pPr>
            <a:r>
              <a:rPr lang="ko-KR" altLang="en-US" sz="1200" dirty="0"/>
              <a:t>모임에 참가한 사람들</a:t>
            </a:r>
            <a:r>
              <a:rPr lang="en-US" altLang="ko-KR" sz="1200" dirty="0"/>
              <a:t>Icon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 </a:t>
            </a:r>
            <a:r>
              <a:rPr lang="en-US" altLang="ko-KR" sz="1200" dirty="0"/>
              <a:t>: Icon </a:t>
            </a:r>
            <a:r>
              <a:rPr lang="ko-KR" altLang="en-US" sz="1200" dirty="0"/>
              <a:t>클릭 시 해당 회원 </a:t>
            </a:r>
            <a:r>
              <a:rPr lang="en-US" altLang="ko-KR" sz="1200" dirty="0"/>
              <a:t>page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 </a:t>
            </a:r>
          </a:p>
          <a:p>
            <a:pPr>
              <a:buAutoNum type="circleNumDbPlain" startAt="5"/>
            </a:pPr>
            <a:r>
              <a:rPr lang="ko-KR" altLang="en-US" sz="1200" dirty="0"/>
              <a:t>해당 호스트가 주최하는 다른 모임 추천 </a:t>
            </a:r>
            <a:r>
              <a:rPr lang="en-US" altLang="ko-KR" sz="1200" dirty="0"/>
              <a:t>: </a:t>
            </a:r>
            <a:r>
              <a:rPr lang="ko-KR" altLang="en-US" sz="1200" dirty="0"/>
              <a:t>모집기한이 임박한 순서대로 최대 </a:t>
            </a:r>
            <a:r>
              <a:rPr lang="en-US" altLang="ko-KR" sz="1200" dirty="0"/>
              <a:t>3</a:t>
            </a:r>
            <a:r>
              <a:rPr lang="ko-KR" altLang="en-US" sz="1200" dirty="0"/>
              <a:t>개 띄우기</a:t>
            </a:r>
            <a:r>
              <a:rPr lang="en-US" altLang="ko-KR" sz="1200" dirty="0"/>
              <a:t>. </a:t>
            </a:r>
            <a:r>
              <a:rPr lang="ko-KR" altLang="en-US" sz="1200" dirty="0"/>
              <a:t>모임 사진</a:t>
            </a:r>
            <a:r>
              <a:rPr lang="en-US" altLang="ko-KR" sz="1200" dirty="0"/>
              <a:t> </a:t>
            </a:r>
            <a:r>
              <a:rPr lang="ko-KR" altLang="en-US" sz="1200" dirty="0"/>
              <a:t>없다면 </a:t>
            </a:r>
            <a:r>
              <a:rPr lang="en-US" altLang="ko-KR" sz="1200" dirty="0"/>
              <a:t>“</a:t>
            </a:r>
            <a:r>
              <a:rPr lang="ko-KR" altLang="en-US" sz="1200" dirty="0"/>
              <a:t>참여가능한 모임이 없습니다</a:t>
            </a:r>
            <a:r>
              <a:rPr lang="en-US" altLang="ko-KR" sz="1200" dirty="0"/>
              <a:t>＂</a:t>
            </a:r>
            <a:r>
              <a:rPr lang="ko-KR" altLang="en-US" sz="1200" dirty="0"/>
              <a:t>안내 띄우기</a:t>
            </a:r>
            <a:r>
              <a:rPr lang="en-US" altLang="ko-KR" sz="1200" dirty="0"/>
              <a:t>. </a:t>
            </a:r>
            <a:r>
              <a:rPr lang="ko-KR" altLang="en-US" sz="1200" dirty="0"/>
              <a:t>모임 사진</a:t>
            </a:r>
            <a:r>
              <a:rPr lang="en-US" altLang="ko-KR" sz="1200" dirty="0"/>
              <a:t>/</a:t>
            </a:r>
            <a:r>
              <a:rPr lang="ko-KR" altLang="en-US" sz="1200" dirty="0"/>
              <a:t>제목 </a:t>
            </a:r>
            <a:r>
              <a:rPr lang="en-US" altLang="ko-KR" sz="1200" dirty="0"/>
              <a:t>Click</a:t>
            </a:r>
            <a:r>
              <a:rPr lang="ko-KR" altLang="en-US" sz="1200" dirty="0"/>
              <a:t> 시 해당 모임 페이지로 이동</a:t>
            </a:r>
            <a:endParaRPr lang="en-US" altLang="ko-KR" sz="1200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EBAD2879-472D-ECC5-204E-4DE240A1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49" y="35491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상세 페이지</a:t>
            </a:r>
            <a:r>
              <a:rPr lang="en-US" altLang="ko-KR" b="1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detail?id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3CE142-86EA-4A80-6CA0-FAF7C3E65B02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F6B349-F07E-76A9-38B3-AF0A1C46E276}"/>
              </a:ext>
            </a:extLst>
          </p:cNvPr>
          <p:cNvGrpSpPr/>
          <p:nvPr/>
        </p:nvGrpSpPr>
        <p:grpSpPr>
          <a:xfrm>
            <a:off x="3552294" y="638846"/>
            <a:ext cx="3013196" cy="2021043"/>
            <a:chOff x="99752" y="915566"/>
            <a:chExt cx="6708373" cy="20210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D41718-7928-7EAC-90EE-463875C3F335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96856E-4475-9605-6BC3-BC04A213C6BF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모서리가 둥근 직사각형 123">
            <a:extLst>
              <a:ext uri="{FF2B5EF4-FFF2-40B4-BE49-F238E27FC236}">
                <a16:creationId xmlns:a16="http://schemas.microsoft.com/office/drawing/2014/main" id="{F6C15B62-070A-FD24-9E48-94FF3A12E0E4}"/>
              </a:ext>
            </a:extLst>
          </p:cNvPr>
          <p:cNvSpPr/>
          <p:nvPr/>
        </p:nvSpPr>
        <p:spPr>
          <a:xfrm>
            <a:off x="4919261" y="13910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B823E4-51F6-6788-0A01-F9C5FF8DE5E9}"/>
              </a:ext>
            </a:extLst>
          </p:cNvPr>
          <p:cNvGrpSpPr/>
          <p:nvPr/>
        </p:nvGrpSpPr>
        <p:grpSpPr>
          <a:xfrm>
            <a:off x="178749" y="1822137"/>
            <a:ext cx="2771933" cy="978998"/>
            <a:chOff x="99752" y="915566"/>
            <a:chExt cx="6708373" cy="20210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16907E-2BEC-A0FE-9BDF-59ED9C69000E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8E2194-1065-810A-2A50-090A7A963C07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79373CC2-CD77-97E8-5D96-A27A1C9717EA}"/>
              </a:ext>
            </a:extLst>
          </p:cNvPr>
          <p:cNvSpPr/>
          <p:nvPr/>
        </p:nvSpPr>
        <p:spPr>
          <a:xfrm>
            <a:off x="1390708" y="896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2CB2462E-E1B2-4E6C-358A-65C4B8F1129A}"/>
              </a:ext>
            </a:extLst>
          </p:cNvPr>
          <p:cNvSpPr/>
          <p:nvPr/>
        </p:nvSpPr>
        <p:spPr>
          <a:xfrm>
            <a:off x="1390708" y="2147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39CE95-ACC4-2DEC-CDD6-0B99BE9545E0}"/>
              </a:ext>
            </a:extLst>
          </p:cNvPr>
          <p:cNvGrpSpPr/>
          <p:nvPr/>
        </p:nvGrpSpPr>
        <p:grpSpPr>
          <a:xfrm>
            <a:off x="177147" y="2862866"/>
            <a:ext cx="2771933" cy="1155280"/>
            <a:chOff x="99752" y="915566"/>
            <a:chExt cx="6708373" cy="202104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8C540F-B5E9-C738-C619-4658128B7B59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81253A1-54F4-74E9-B304-9B7A5E8E96D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6A0EB929-913C-F59F-A10D-EBF250DC1665}"/>
              </a:ext>
            </a:extLst>
          </p:cNvPr>
          <p:cNvSpPr/>
          <p:nvPr/>
        </p:nvSpPr>
        <p:spPr>
          <a:xfrm>
            <a:off x="95637" y="28401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EA45C6-A674-36C7-E357-22ED4E7D1A99}"/>
              </a:ext>
            </a:extLst>
          </p:cNvPr>
          <p:cNvSpPr/>
          <p:nvPr/>
        </p:nvSpPr>
        <p:spPr>
          <a:xfrm>
            <a:off x="283330" y="3106904"/>
            <a:ext cx="725852" cy="7609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E573A1-3BF7-22E4-788F-DC7E74E09DA2}"/>
              </a:ext>
            </a:extLst>
          </p:cNvPr>
          <p:cNvSpPr/>
          <p:nvPr/>
        </p:nvSpPr>
        <p:spPr>
          <a:xfrm>
            <a:off x="1136545" y="3106904"/>
            <a:ext cx="724349" cy="7609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669C4E-1096-400E-2AB3-D977CB4AA6FA}"/>
              </a:ext>
            </a:extLst>
          </p:cNvPr>
          <p:cNvSpPr/>
          <p:nvPr/>
        </p:nvSpPr>
        <p:spPr>
          <a:xfrm>
            <a:off x="311661" y="3147814"/>
            <a:ext cx="659939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9ACD99-0D87-0CA1-FB87-56E1D8BE1256}"/>
              </a:ext>
            </a:extLst>
          </p:cNvPr>
          <p:cNvSpPr/>
          <p:nvPr/>
        </p:nvSpPr>
        <p:spPr>
          <a:xfrm>
            <a:off x="1185147" y="3133780"/>
            <a:ext cx="627143" cy="3740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E4CE51-7F2D-F916-2A15-920D648D869E}"/>
              </a:ext>
            </a:extLst>
          </p:cNvPr>
          <p:cNvSpPr/>
          <p:nvPr/>
        </p:nvSpPr>
        <p:spPr>
          <a:xfrm>
            <a:off x="319033" y="3577833"/>
            <a:ext cx="659939" cy="23376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모임제목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F5CC6-20E2-ED52-CABD-28FC785D6F93}"/>
              </a:ext>
            </a:extLst>
          </p:cNvPr>
          <p:cNvSpPr/>
          <p:nvPr/>
        </p:nvSpPr>
        <p:spPr>
          <a:xfrm>
            <a:off x="1175504" y="3584966"/>
            <a:ext cx="659939" cy="23376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모임제목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2F5CE9-5F25-C03E-EC6B-A60F4ED3E581}"/>
              </a:ext>
            </a:extLst>
          </p:cNvPr>
          <p:cNvSpPr/>
          <p:nvPr/>
        </p:nvSpPr>
        <p:spPr>
          <a:xfrm>
            <a:off x="383669" y="2879166"/>
            <a:ext cx="508551" cy="1908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BAF769-BDC4-7077-DF98-05A94075219B}"/>
              </a:ext>
            </a:extLst>
          </p:cNvPr>
          <p:cNvSpPr/>
          <p:nvPr/>
        </p:nvSpPr>
        <p:spPr>
          <a:xfrm>
            <a:off x="1244442" y="2881927"/>
            <a:ext cx="508551" cy="1908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D932F-14D0-505F-F612-A3055EE3B859}"/>
              </a:ext>
            </a:extLst>
          </p:cNvPr>
          <p:cNvSpPr txBox="1"/>
          <p:nvPr/>
        </p:nvSpPr>
        <p:spPr>
          <a:xfrm>
            <a:off x="167856" y="396457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MOIDA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공지사항 </a:t>
            </a:r>
            <a:r>
              <a:rPr lang="en-US" altLang="ko-KR" sz="1050" dirty="0">
                <a:latin typeface="+mn-ea"/>
              </a:rPr>
              <a:t>|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</a:rPr>
              <a:t>카테고리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93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4BFB-7556-AA01-B7EE-59BC4D942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A4BB56-C03C-7370-4BEF-94ECBA1CE883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제목 30">
            <a:extLst>
              <a:ext uri="{FF2B5EF4-FFF2-40B4-BE49-F238E27FC236}">
                <a16:creationId xmlns:a16="http://schemas.microsoft.com/office/drawing/2014/main" id="{47DDEA72-2DEF-C573-2326-EB788EB8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상세 내 문의사항 목록</a:t>
            </a:r>
            <a:r>
              <a:rPr lang="en-US" altLang="ko-KR" b="1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detail?id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3449759-36B6-6139-1434-63C830017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중앙 상단에 </a:t>
            </a:r>
            <a:r>
              <a:rPr lang="en-US" altLang="ko-KR" dirty="0"/>
              <a:t>"</a:t>
            </a:r>
            <a:r>
              <a:rPr lang="ko-KR" altLang="en-US" dirty="0"/>
              <a:t>게시판</a:t>
            </a:r>
            <a:r>
              <a:rPr lang="en-US" altLang="ko-KR" dirty="0"/>
              <a:t>" </a:t>
            </a:r>
            <a:r>
              <a:rPr lang="ko-KR" altLang="en-US" dirty="0"/>
              <a:t>타이틀을 표시하여 현재 화면이 문의사항 관련 페이지임을 사용자에게 명확히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문의 카테고리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모임</a:t>
            </a:r>
            <a:r>
              <a:rPr lang="en-US" altLang="ko-KR" dirty="0"/>
              <a:t>_</a:t>
            </a:r>
            <a:r>
              <a:rPr lang="ko-KR" altLang="en-US" dirty="0"/>
              <a:t>문의사항</a:t>
            </a:r>
            <a:r>
              <a:rPr lang="en-US" altLang="ko-KR" dirty="0"/>
              <a:t>)</a:t>
            </a:r>
            <a:r>
              <a:rPr lang="ko-KR" altLang="en-US" dirty="0"/>
              <a:t>와 해당 제목이 강조되어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남긴 문의 내용이 작성자 이름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본문 텍스트와 함께 표시됩니다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관리자가 작성한 답변이 문의 하단에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A9BB0-2672-2860-C355-691ADB078B47}"/>
              </a:ext>
            </a:extLst>
          </p:cNvPr>
          <p:cNvSpPr/>
          <p:nvPr/>
        </p:nvSpPr>
        <p:spPr>
          <a:xfrm>
            <a:off x="99753" y="2145806"/>
            <a:ext cx="6708374" cy="156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14915-9CA4-9FCB-0B58-33F2A252EFDE}"/>
              </a:ext>
            </a:extLst>
          </p:cNvPr>
          <p:cNvSpPr/>
          <p:nvPr/>
        </p:nvSpPr>
        <p:spPr>
          <a:xfrm>
            <a:off x="99753" y="1258417"/>
            <a:ext cx="6708374" cy="257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모임</a:t>
            </a:r>
            <a:r>
              <a:rPr lang="en-US" altLang="ko-KR" sz="1000" b="1" dirty="0">
                <a:solidFill>
                  <a:schemeClr val="tx1"/>
                </a:solidFill>
              </a:rPr>
              <a:t>_</a:t>
            </a:r>
            <a:r>
              <a:rPr lang="ko-KR" altLang="en-US" sz="1000" b="1" dirty="0">
                <a:solidFill>
                  <a:schemeClr val="tx1"/>
                </a:solidFill>
              </a:rPr>
              <a:t>문의사항</a:t>
            </a:r>
            <a:r>
              <a:rPr lang="en-US" altLang="ko-KR" sz="1000" b="1" dirty="0"/>
              <a:t>                                     </a:t>
            </a:r>
            <a:endParaRPr lang="ko-KR" altLang="en-US" sz="1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095994-FB3A-9B38-3205-FEB4FADEFC93}"/>
              </a:ext>
            </a:extLst>
          </p:cNvPr>
          <p:cNvSpPr/>
          <p:nvPr/>
        </p:nvSpPr>
        <p:spPr>
          <a:xfrm>
            <a:off x="99752" y="1504073"/>
            <a:ext cx="6708374" cy="3636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궁금한사람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날짜</a:t>
            </a:r>
            <a:r>
              <a:rPr lang="en-US" altLang="ko-KR" sz="900" b="1" dirty="0">
                <a:solidFill>
                  <a:schemeClr val="tx1"/>
                </a:solidFill>
              </a:rPr>
              <a:t>:    2025.06.21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E1B9F8-BC33-F482-BCD9-CAB520056BB3}"/>
              </a:ext>
            </a:extLst>
          </p:cNvPr>
          <p:cNvSpPr/>
          <p:nvPr/>
        </p:nvSpPr>
        <p:spPr>
          <a:xfrm>
            <a:off x="99752" y="1855354"/>
            <a:ext cx="6708374" cy="20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다같이 논 다음에 </a:t>
            </a:r>
            <a:r>
              <a:rPr lang="ko-KR" altLang="en-US" sz="900" b="1" dirty="0" err="1">
                <a:solidFill>
                  <a:schemeClr val="tx1"/>
                </a:solidFill>
              </a:rPr>
              <a:t>뒷풀이도</a:t>
            </a:r>
            <a:r>
              <a:rPr lang="ko-KR" altLang="en-US" sz="900" b="1" dirty="0">
                <a:solidFill>
                  <a:schemeClr val="tx1"/>
                </a:solidFill>
              </a:rPr>
              <a:t> 진행하나요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모서리가 둥근 직사각형 123">
            <a:extLst>
              <a:ext uri="{FF2B5EF4-FFF2-40B4-BE49-F238E27FC236}">
                <a16:creationId xmlns:a16="http://schemas.microsoft.com/office/drawing/2014/main" id="{4A03C49F-7578-322D-487C-D8307BFA1C8A}"/>
              </a:ext>
            </a:extLst>
          </p:cNvPr>
          <p:cNvSpPr/>
          <p:nvPr/>
        </p:nvSpPr>
        <p:spPr>
          <a:xfrm>
            <a:off x="178690" y="9587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6A2141-6AFB-E563-9C9F-BADED429F933}"/>
              </a:ext>
            </a:extLst>
          </p:cNvPr>
          <p:cNvSpPr/>
          <p:nvPr/>
        </p:nvSpPr>
        <p:spPr>
          <a:xfrm>
            <a:off x="99752" y="2064051"/>
            <a:ext cx="6708374" cy="50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작성자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모임 주체자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날짜 </a:t>
            </a:r>
            <a:r>
              <a:rPr lang="en-US" altLang="ko-KR" sz="800" b="1" dirty="0">
                <a:solidFill>
                  <a:schemeClr val="tx1"/>
                </a:solidFill>
              </a:rPr>
              <a:t>: 2025.06.21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물론이죠 또 </a:t>
            </a:r>
            <a:r>
              <a:rPr lang="ko-KR" altLang="en-US" sz="800" b="1" dirty="0" err="1">
                <a:solidFill>
                  <a:schemeClr val="tx1"/>
                </a:solidFill>
              </a:rPr>
              <a:t>놀아야죠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7A2E73-FBDF-190B-8ECC-C783B957D6AB}"/>
              </a:ext>
            </a:extLst>
          </p:cNvPr>
          <p:cNvSpPr/>
          <p:nvPr/>
        </p:nvSpPr>
        <p:spPr>
          <a:xfrm>
            <a:off x="99753" y="2576870"/>
            <a:ext cx="6708374" cy="3636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궁금한사람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날짜</a:t>
            </a:r>
            <a:r>
              <a:rPr lang="en-US" altLang="ko-KR" sz="900" b="1" dirty="0">
                <a:solidFill>
                  <a:schemeClr val="tx1"/>
                </a:solidFill>
              </a:rPr>
              <a:t>:    2025.06.22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2F4FF4-772E-4299-7489-EB4554DEAD7A}"/>
              </a:ext>
            </a:extLst>
          </p:cNvPr>
          <p:cNvSpPr/>
          <p:nvPr/>
        </p:nvSpPr>
        <p:spPr>
          <a:xfrm>
            <a:off x="99753" y="2928151"/>
            <a:ext cx="6708374" cy="20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장소는 정확히 어디인가요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3C5E3-155A-1325-7137-FB02C17BD704}"/>
              </a:ext>
            </a:extLst>
          </p:cNvPr>
          <p:cNvSpPr/>
          <p:nvPr/>
        </p:nvSpPr>
        <p:spPr>
          <a:xfrm>
            <a:off x="99753" y="3136848"/>
            <a:ext cx="6708374" cy="50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작성자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모임 주체자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날짜 </a:t>
            </a:r>
            <a:r>
              <a:rPr lang="en-US" altLang="ko-KR" sz="800" b="1" dirty="0">
                <a:solidFill>
                  <a:schemeClr val="tx1"/>
                </a:solidFill>
              </a:rPr>
              <a:t>: 2025.06.22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서울특별시 중구 신당동입니다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123">
            <a:extLst>
              <a:ext uri="{FF2B5EF4-FFF2-40B4-BE49-F238E27FC236}">
                <a16:creationId xmlns:a16="http://schemas.microsoft.com/office/drawing/2014/main" id="{657081AE-490A-2968-F69F-9D4329BAC349}"/>
              </a:ext>
            </a:extLst>
          </p:cNvPr>
          <p:cNvSpPr/>
          <p:nvPr/>
        </p:nvSpPr>
        <p:spPr>
          <a:xfrm>
            <a:off x="23276" y="1315514"/>
            <a:ext cx="152955" cy="152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모서리가 둥근 직사각형 123">
            <a:extLst>
              <a:ext uri="{FF2B5EF4-FFF2-40B4-BE49-F238E27FC236}">
                <a16:creationId xmlns:a16="http://schemas.microsoft.com/office/drawing/2014/main" id="{EF69F669-A3AF-BE69-FB7D-3AED8C38068E}"/>
              </a:ext>
            </a:extLst>
          </p:cNvPr>
          <p:cNvSpPr/>
          <p:nvPr/>
        </p:nvSpPr>
        <p:spPr>
          <a:xfrm>
            <a:off x="25580" y="1532960"/>
            <a:ext cx="152955" cy="152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" name="모서리가 둥근 직사각형 123">
            <a:extLst>
              <a:ext uri="{FF2B5EF4-FFF2-40B4-BE49-F238E27FC236}">
                <a16:creationId xmlns:a16="http://schemas.microsoft.com/office/drawing/2014/main" id="{B21734B6-A787-BDB6-87D9-E9132D195D25}"/>
              </a:ext>
            </a:extLst>
          </p:cNvPr>
          <p:cNvSpPr/>
          <p:nvPr/>
        </p:nvSpPr>
        <p:spPr>
          <a:xfrm>
            <a:off x="23273" y="2098541"/>
            <a:ext cx="152955" cy="152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5558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7AE1F-2A24-FE13-F919-D1E990462AB2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제목 30">
            <a:extLst>
              <a:ext uri="{FF2B5EF4-FFF2-40B4-BE49-F238E27FC236}">
                <a16:creationId xmlns:a16="http://schemas.microsoft.com/office/drawing/2014/main" id="{6B109449-C24C-6888-798D-65C7774E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상세 내 문의사항 작성</a:t>
            </a:r>
            <a:r>
              <a:rPr lang="en-US" altLang="ko-KR" b="1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qna?id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문의사항에 대한 내용을 </a:t>
            </a:r>
            <a:r>
              <a:rPr lang="ko-KR" altLang="en-US" dirty="0" err="1"/>
              <a:t>작성할수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버튼을 클릭하여 문의사항을 </a:t>
            </a:r>
            <a:r>
              <a:rPr lang="ko-KR" altLang="en-US" dirty="0" err="1"/>
              <a:t>등록할수있다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CC593-55B5-3ED5-8E40-984892A20BCC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C53947-5EBA-13BE-056E-3818075DD4D4}"/>
              </a:ext>
            </a:extLst>
          </p:cNvPr>
          <p:cNvSpPr/>
          <p:nvPr/>
        </p:nvSpPr>
        <p:spPr>
          <a:xfrm>
            <a:off x="95876" y="1563639"/>
            <a:ext cx="6708374" cy="129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756C0-A01B-836D-22AC-8147444A4A75}"/>
              </a:ext>
            </a:extLst>
          </p:cNvPr>
          <p:cNvSpPr/>
          <p:nvPr/>
        </p:nvSpPr>
        <p:spPr>
          <a:xfrm>
            <a:off x="95876" y="1570134"/>
            <a:ext cx="6708374" cy="257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모임</a:t>
            </a:r>
            <a:r>
              <a:rPr lang="en-US" altLang="ko-KR" sz="1000" b="1" dirty="0">
                <a:solidFill>
                  <a:schemeClr val="tx1"/>
                </a:solidFill>
              </a:rPr>
              <a:t>_</a:t>
            </a:r>
            <a:r>
              <a:rPr lang="ko-KR" altLang="en-US" sz="1000" b="1" dirty="0">
                <a:solidFill>
                  <a:schemeClr val="tx1"/>
                </a:solidFill>
              </a:rPr>
              <a:t>문의사항</a:t>
            </a:r>
            <a:r>
              <a:rPr lang="en-US" altLang="ko-KR" sz="1000" b="1" dirty="0"/>
              <a:t>                                     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0A3EC0-08EA-4C73-6E77-EEB0B913FD1B}"/>
              </a:ext>
            </a:extLst>
          </p:cNvPr>
          <p:cNvSpPr/>
          <p:nvPr/>
        </p:nvSpPr>
        <p:spPr>
          <a:xfrm>
            <a:off x="95875" y="1827623"/>
            <a:ext cx="6708374" cy="744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{ </a:t>
            </a:r>
            <a:r>
              <a:rPr lang="ko-KR" altLang="en-US" sz="900" b="1" dirty="0">
                <a:solidFill>
                  <a:schemeClr val="tx1"/>
                </a:solidFill>
              </a:rPr>
              <a:t>작성 </a:t>
            </a:r>
            <a:r>
              <a:rPr lang="en-US" altLang="ko-KR" sz="900" b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E51E3E-1757-BD94-0ED8-7613D6ACD0D8}"/>
              </a:ext>
            </a:extLst>
          </p:cNvPr>
          <p:cNvSpPr/>
          <p:nvPr/>
        </p:nvSpPr>
        <p:spPr>
          <a:xfrm>
            <a:off x="6398707" y="2614060"/>
            <a:ext cx="356162" cy="1967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모서리가 둥근 직사각형 123">
            <a:extLst>
              <a:ext uri="{FF2B5EF4-FFF2-40B4-BE49-F238E27FC236}">
                <a16:creationId xmlns:a16="http://schemas.microsoft.com/office/drawing/2014/main" id="{AFCE4AE5-E9AA-5509-A433-20D2F5F5352D}"/>
              </a:ext>
            </a:extLst>
          </p:cNvPr>
          <p:cNvSpPr/>
          <p:nvPr/>
        </p:nvSpPr>
        <p:spPr>
          <a:xfrm>
            <a:off x="6184501" y="2642098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6" name="모서리가 둥근 직사각형 123">
            <a:extLst>
              <a:ext uri="{FF2B5EF4-FFF2-40B4-BE49-F238E27FC236}">
                <a16:creationId xmlns:a16="http://schemas.microsoft.com/office/drawing/2014/main" id="{2EACC780-1BAF-9334-9103-E0CB957A8FDE}"/>
              </a:ext>
            </a:extLst>
          </p:cNvPr>
          <p:cNvSpPr/>
          <p:nvPr/>
        </p:nvSpPr>
        <p:spPr>
          <a:xfrm>
            <a:off x="28920" y="1834482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1360D-5117-6E1B-84E4-3CE7190E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21E2C-CA7E-F780-AEE6-8EADB13A0960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제목 30">
            <a:extLst>
              <a:ext uri="{FF2B5EF4-FFF2-40B4-BE49-F238E27FC236}">
                <a16:creationId xmlns:a16="http://schemas.microsoft.com/office/drawing/2014/main" id="{1CF596A9-BF40-30A4-5B0F-69EB7364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상세 내 문의사항 답변 작성</a:t>
            </a:r>
            <a:r>
              <a:rPr lang="en-US" altLang="ko-KR" b="1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qna?questionId</a:t>
            </a:r>
            <a:r>
              <a:rPr lang="en-US" altLang="ko-KR" dirty="0"/>
              <a:t>=${</a:t>
            </a:r>
            <a:r>
              <a:rPr lang="en-US" altLang="ko-KR" dirty="0" err="1"/>
              <a:t>questionId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83845BF-7331-68C6-0095-95FF6C7B2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작성된 문의사항에 대해서 관리자가 답변을 </a:t>
            </a:r>
            <a:r>
              <a:rPr lang="ko-KR" altLang="en-US" dirty="0" err="1"/>
              <a:t>남길수있다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버튼을 클릭하여 작성된 답변을 </a:t>
            </a:r>
            <a:r>
              <a:rPr lang="ko-KR" altLang="en-US" dirty="0" err="1"/>
              <a:t>등록할수있다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071464-F29D-5894-70F6-38D60D27E7B2}"/>
              </a:ext>
            </a:extLst>
          </p:cNvPr>
          <p:cNvSpPr/>
          <p:nvPr/>
        </p:nvSpPr>
        <p:spPr>
          <a:xfrm>
            <a:off x="99753" y="1887551"/>
            <a:ext cx="6708374" cy="156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09277-D9E3-FFF3-C353-DCF1C9208DC8}"/>
              </a:ext>
            </a:extLst>
          </p:cNvPr>
          <p:cNvSpPr/>
          <p:nvPr/>
        </p:nvSpPr>
        <p:spPr>
          <a:xfrm>
            <a:off x="99753" y="1894046"/>
            <a:ext cx="6708374" cy="257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모임</a:t>
            </a:r>
            <a:r>
              <a:rPr lang="en-US" altLang="ko-KR" sz="1000" b="1" dirty="0">
                <a:solidFill>
                  <a:schemeClr val="tx1"/>
                </a:solidFill>
              </a:rPr>
              <a:t>_</a:t>
            </a:r>
            <a:r>
              <a:rPr lang="ko-KR" altLang="en-US" sz="1000" b="1" dirty="0">
                <a:solidFill>
                  <a:schemeClr val="tx1"/>
                </a:solidFill>
              </a:rPr>
              <a:t>문의사항</a:t>
            </a:r>
            <a:r>
              <a:rPr lang="en-US" altLang="ko-KR" sz="1000" b="1" dirty="0"/>
              <a:t>                                     </a:t>
            </a:r>
            <a:endParaRPr lang="ko-KR" altLang="en-US" sz="1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A37C67-6E62-94BB-FC43-D99B78202FAB}"/>
              </a:ext>
            </a:extLst>
          </p:cNvPr>
          <p:cNvSpPr/>
          <p:nvPr/>
        </p:nvSpPr>
        <p:spPr>
          <a:xfrm>
            <a:off x="99752" y="2139702"/>
            <a:ext cx="6708374" cy="3636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궁금한사람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날짜</a:t>
            </a:r>
            <a:r>
              <a:rPr lang="en-US" altLang="ko-KR" sz="900" b="1" dirty="0">
                <a:solidFill>
                  <a:schemeClr val="tx1"/>
                </a:solidFill>
              </a:rPr>
              <a:t>:    2025:06:21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E7D5CF-3BA2-43CF-B41D-CFB09AF1E364}"/>
              </a:ext>
            </a:extLst>
          </p:cNvPr>
          <p:cNvSpPr/>
          <p:nvPr/>
        </p:nvSpPr>
        <p:spPr>
          <a:xfrm>
            <a:off x="99752" y="2490983"/>
            <a:ext cx="6708374" cy="20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다같이 논 다음에 </a:t>
            </a:r>
            <a:r>
              <a:rPr lang="ko-KR" altLang="en-US" sz="900" b="1" dirty="0" err="1">
                <a:solidFill>
                  <a:schemeClr val="tx1"/>
                </a:solidFill>
              </a:rPr>
              <a:t>뒷풀이도</a:t>
            </a:r>
            <a:r>
              <a:rPr lang="ko-KR" altLang="en-US" sz="900" b="1" dirty="0">
                <a:solidFill>
                  <a:schemeClr val="tx1"/>
                </a:solidFill>
              </a:rPr>
              <a:t> 진행하나요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모서리가 둥근 직사각형 123">
            <a:extLst>
              <a:ext uri="{FF2B5EF4-FFF2-40B4-BE49-F238E27FC236}">
                <a16:creationId xmlns:a16="http://schemas.microsoft.com/office/drawing/2014/main" id="{3C172A56-F300-38A8-94B1-7BE065B94304}"/>
              </a:ext>
            </a:extLst>
          </p:cNvPr>
          <p:cNvSpPr/>
          <p:nvPr/>
        </p:nvSpPr>
        <p:spPr>
          <a:xfrm>
            <a:off x="126139" y="2527619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ABAC-4FE3-4B00-584E-E9F2FA51EBA4}"/>
              </a:ext>
            </a:extLst>
          </p:cNvPr>
          <p:cNvSpPr/>
          <p:nvPr/>
        </p:nvSpPr>
        <p:spPr>
          <a:xfrm>
            <a:off x="99752" y="2699680"/>
            <a:ext cx="6708374" cy="50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  <a:r>
              <a:rPr lang="en-US" altLang="ko-KR" sz="800" b="1" dirty="0">
                <a:solidFill>
                  <a:schemeClr val="tx1"/>
                </a:solidFill>
              </a:rPr>
              <a:t>: { </a:t>
            </a:r>
            <a:r>
              <a:rPr lang="ko-KR" altLang="en-US" sz="800" b="1" dirty="0">
                <a:solidFill>
                  <a:schemeClr val="tx1"/>
                </a:solidFill>
              </a:rPr>
              <a:t>작성 </a:t>
            </a:r>
            <a:r>
              <a:rPr lang="en-US" altLang="ko-KR" sz="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867A19-ECFA-32DD-331A-1D689A5AF1A7}"/>
              </a:ext>
            </a:extLst>
          </p:cNvPr>
          <p:cNvSpPr/>
          <p:nvPr/>
        </p:nvSpPr>
        <p:spPr>
          <a:xfrm>
            <a:off x="6399709" y="3243808"/>
            <a:ext cx="362449" cy="17247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모서리가 둥근 직사각형 123">
            <a:extLst>
              <a:ext uri="{FF2B5EF4-FFF2-40B4-BE49-F238E27FC236}">
                <a16:creationId xmlns:a16="http://schemas.microsoft.com/office/drawing/2014/main" id="{65C0424D-11F1-3D40-C20C-CAB54C6810F7}"/>
              </a:ext>
            </a:extLst>
          </p:cNvPr>
          <p:cNvSpPr/>
          <p:nvPr/>
        </p:nvSpPr>
        <p:spPr>
          <a:xfrm>
            <a:off x="6228218" y="3274263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1268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67B08-F562-ACD7-20DA-1C3224C4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2C51D1-862F-AD7B-237C-BBF380FC78B2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73B3FA1E-8942-BA27-BAB6-050F43155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로그인을 </a:t>
            </a:r>
            <a:r>
              <a:rPr lang="ko-KR" altLang="en-US" dirty="0" err="1"/>
              <a:t>안했을</a:t>
            </a:r>
            <a:r>
              <a:rPr lang="ko-KR" altLang="en-US" dirty="0"/>
              <a:t>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/sign/in </a:t>
            </a:r>
            <a:r>
              <a:rPr lang="ko-KR" altLang="en-US" dirty="0"/>
              <a:t>페이지로 이동</a:t>
            </a:r>
            <a:br>
              <a:rPr lang="en-US" altLang="ko-KR" dirty="0"/>
            </a:br>
            <a:r>
              <a:rPr lang="ko-KR" altLang="en-US" dirty="0"/>
              <a:t>로그인을 했을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/info 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r>
              <a:rPr lang="ko-KR" altLang="en-US" dirty="0"/>
              <a:t>로그인을 한 사용자가 관리자일 경우</a:t>
            </a:r>
            <a:r>
              <a:rPr lang="en-US" altLang="ko-KR" dirty="0"/>
              <a:t>,</a:t>
            </a:r>
            <a:r>
              <a:rPr lang="ko-KR" altLang="en-US" dirty="0"/>
              <a:t> 관리자 버튼이 출력되며</a:t>
            </a:r>
            <a:r>
              <a:rPr lang="en-US" altLang="ko-KR" dirty="0"/>
              <a:t>,</a:t>
            </a:r>
            <a:r>
              <a:rPr lang="ko-KR" altLang="en-US" dirty="0"/>
              <a:t> 클릭 시 관리자 페이지로 이동</a:t>
            </a:r>
            <a:endParaRPr lang="en-US" altLang="ko-KR" dirty="0"/>
          </a:p>
          <a:p>
            <a:r>
              <a:rPr lang="ko-KR" altLang="en-US" dirty="0"/>
              <a:t>이용약관 페이지로 이동</a:t>
            </a:r>
            <a:endParaRPr lang="en-US" altLang="ko-KR" dirty="0"/>
          </a:p>
          <a:p>
            <a:r>
              <a:rPr lang="ko-KR" altLang="en-US" dirty="0"/>
              <a:t>개인정보처리방침 페이지로 이동</a:t>
            </a:r>
            <a:endParaRPr lang="en-US" altLang="ko-KR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061DED74-26BD-935F-85D0-C9500B77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공통사항 </a:t>
            </a:r>
            <a:r>
              <a:rPr lang="en-US" altLang="ko-KR" b="1" dirty="0"/>
              <a:t>–</a:t>
            </a:r>
            <a:r>
              <a:rPr lang="ko-KR" altLang="en-US" b="1" dirty="0"/>
              <a:t> 헤더</a:t>
            </a:r>
            <a:r>
              <a:rPr lang="en-US" altLang="ko-KR" b="1" dirty="0"/>
              <a:t>/</a:t>
            </a:r>
            <a:r>
              <a:rPr lang="ko-KR" altLang="en-US" b="1" dirty="0" err="1"/>
              <a:t>푸터</a:t>
            </a:r>
            <a:endParaRPr lang="ko-KR" altLang="en-US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A3AC3C7-BD63-322E-14B4-0A19BDAAE76D}"/>
              </a:ext>
            </a:extLst>
          </p:cNvPr>
          <p:cNvSpPr/>
          <p:nvPr/>
        </p:nvSpPr>
        <p:spPr>
          <a:xfrm>
            <a:off x="107504" y="740648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C1AAF02-E5FF-7601-6F80-C54CE1E6362A}"/>
              </a:ext>
            </a:extLst>
          </p:cNvPr>
          <p:cNvGrpSpPr/>
          <p:nvPr/>
        </p:nvGrpSpPr>
        <p:grpSpPr>
          <a:xfrm>
            <a:off x="187264" y="812656"/>
            <a:ext cx="1296144" cy="434837"/>
            <a:chOff x="179512" y="411510"/>
            <a:chExt cx="1296144" cy="43204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6D6F9AB-F36F-D326-83EB-AFF761B91B98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D9734C6-98E7-AE92-E33E-CEA4EBF715BA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A28C942-03F3-B94E-CB5A-B5680CE104EE}"/>
              </a:ext>
            </a:extLst>
          </p:cNvPr>
          <p:cNvSpPr txBox="1"/>
          <p:nvPr/>
        </p:nvSpPr>
        <p:spPr>
          <a:xfrm>
            <a:off x="193385" y="884664"/>
            <a:ext cx="67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CE1A24-0D82-CE0D-17FC-EE1257A25110}"/>
              </a:ext>
            </a:extLst>
          </p:cNvPr>
          <p:cNvGrpSpPr/>
          <p:nvPr/>
        </p:nvGrpSpPr>
        <p:grpSpPr>
          <a:xfrm>
            <a:off x="5994264" y="827781"/>
            <a:ext cx="187328" cy="235591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37641E-3440-FAE7-E810-7C35BDFF804F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79">
              <a:extLst>
                <a:ext uri="{FF2B5EF4-FFF2-40B4-BE49-F238E27FC236}">
                  <a16:creationId xmlns:a16="http://schemas.microsoft.com/office/drawing/2014/main" id="{41358195-DD94-9191-44BD-E270318AEF4A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DC2CF5-1333-C5D8-191B-02037A5845CD}"/>
              </a:ext>
            </a:extLst>
          </p:cNvPr>
          <p:cNvSpPr txBox="1"/>
          <p:nvPr/>
        </p:nvSpPr>
        <p:spPr>
          <a:xfrm>
            <a:off x="5885918" y="1082319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마이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D8FA106-E724-82C4-783F-A7588B875AF6}"/>
              </a:ext>
            </a:extLst>
          </p:cNvPr>
          <p:cNvSpPr/>
          <p:nvPr/>
        </p:nvSpPr>
        <p:spPr>
          <a:xfrm>
            <a:off x="5871904" y="7428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36C80E-0B20-07A8-36D9-402F12E54AE1}"/>
              </a:ext>
            </a:extLst>
          </p:cNvPr>
          <p:cNvSpPr/>
          <p:nvPr/>
        </p:nvSpPr>
        <p:spPr>
          <a:xfrm>
            <a:off x="92000" y="1833001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F08ED7-0269-83C0-D530-778C93F48A8B}"/>
              </a:ext>
            </a:extLst>
          </p:cNvPr>
          <p:cNvGrpSpPr/>
          <p:nvPr/>
        </p:nvGrpSpPr>
        <p:grpSpPr>
          <a:xfrm>
            <a:off x="171760" y="1905009"/>
            <a:ext cx="1296144" cy="434837"/>
            <a:chOff x="179512" y="411510"/>
            <a:chExt cx="1296144" cy="4320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98289D-CF06-4489-0BBD-F7BC1CB158E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5" name="직선 연결선 79">
              <a:extLst>
                <a:ext uri="{FF2B5EF4-FFF2-40B4-BE49-F238E27FC236}">
                  <a16:creationId xmlns:a16="http://schemas.microsoft.com/office/drawing/2014/main" id="{71460153-8E83-35A4-771F-302D9AC6ACAA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6F2AA18-E569-EDB8-82A9-F4729F6595BE}"/>
              </a:ext>
            </a:extLst>
          </p:cNvPr>
          <p:cNvSpPr txBox="1"/>
          <p:nvPr/>
        </p:nvSpPr>
        <p:spPr>
          <a:xfrm>
            <a:off x="177881" y="1977017"/>
            <a:ext cx="67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69C184-F876-8E0E-B472-5940257393FD}"/>
              </a:ext>
            </a:extLst>
          </p:cNvPr>
          <p:cNvGrpSpPr/>
          <p:nvPr/>
        </p:nvGrpSpPr>
        <p:grpSpPr>
          <a:xfrm>
            <a:off x="5978760" y="1920134"/>
            <a:ext cx="187328" cy="235591"/>
            <a:chOff x="179512" y="411510"/>
            <a:chExt cx="1296144" cy="4320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479BD4-7FDC-96DF-28BA-9D80A15FA6E8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79">
              <a:extLst>
                <a:ext uri="{FF2B5EF4-FFF2-40B4-BE49-F238E27FC236}">
                  <a16:creationId xmlns:a16="http://schemas.microsoft.com/office/drawing/2014/main" id="{2E62128B-2190-BFB9-504F-BFB88CB19D0B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2AE01B7-922E-661A-D918-57E3F4170E92}"/>
              </a:ext>
            </a:extLst>
          </p:cNvPr>
          <p:cNvSpPr txBox="1"/>
          <p:nvPr/>
        </p:nvSpPr>
        <p:spPr>
          <a:xfrm>
            <a:off x="5870414" y="2174672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마이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7C4EBF-ED5E-B4E5-EF36-60B09B181634}"/>
              </a:ext>
            </a:extLst>
          </p:cNvPr>
          <p:cNvGrpSpPr/>
          <p:nvPr/>
        </p:nvGrpSpPr>
        <p:grpSpPr>
          <a:xfrm>
            <a:off x="6441016" y="1924414"/>
            <a:ext cx="187328" cy="235591"/>
            <a:chOff x="179512" y="411510"/>
            <a:chExt cx="1296144" cy="43204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B3D1DF-F259-1041-C861-C76DF6D2DAD9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직선 연결선 79">
              <a:extLst>
                <a:ext uri="{FF2B5EF4-FFF2-40B4-BE49-F238E27FC236}">
                  <a16:creationId xmlns:a16="http://schemas.microsoft.com/office/drawing/2014/main" id="{F6FBA61A-7755-38DB-85EF-D21EEA9407D0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6806CB7-1B9D-9049-2813-A3462A0BDE39}"/>
              </a:ext>
            </a:extLst>
          </p:cNvPr>
          <p:cNvSpPr txBox="1"/>
          <p:nvPr/>
        </p:nvSpPr>
        <p:spPr>
          <a:xfrm>
            <a:off x="6275767" y="2178952"/>
            <a:ext cx="532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4576B-D060-809E-100E-839B822758D8}"/>
              </a:ext>
            </a:extLst>
          </p:cNvPr>
          <p:cNvSpPr txBox="1"/>
          <p:nvPr/>
        </p:nvSpPr>
        <p:spPr>
          <a:xfrm>
            <a:off x="92968" y="4578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i="1" dirty="0"/>
              <a:t>일반 헤더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46B7E-397A-8068-65C3-A25BA090D2A1}"/>
              </a:ext>
            </a:extLst>
          </p:cNvPr>
          <p:cNvSpPr txBox="1"/>
          <p:nvPr/>
        </p:nvSpPr>
        <p:spPr>
          <a:xfrm>
            <a:off x="90476" y="1550179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i="1" dirty="0"/>
              <a:t>로그인을 한 사용자가 관리자일 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B5835-5701-993E-F1BD-A6495220FD72}"/>
              </a:ext>
            </a:extLst>
          </p:cNvPr>
          <p:cNvSpPr txBox="1"/>
          <p:nvPr/>
        </p:nvSpPr>
        <p:spPr>
          <a:xfrm>
            <a:off x="99752" y="32630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i="1" dirty="0" err="1"/>
              <a:t>푸터</a:t>
            </a:r>
            <a:endParaRPr kumimoji="1" lang="ko-KR" altLang="en-US" sz="1200" i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D59B58-069D-3077-F5A2-B1D6D0065CDC}"/>
              </a:ext>
            </a:extLst>
          </p:cNvPr>
          <p:cNvSpPr/>
          <p:nvPr/>
        </p:nvSpPr>
        <p:spPr>
          <a:xfrm>
            <a:off x="99751" y="3540039"/>
            <a:ext cx="6708373" cy="86056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75312E-E45A-EEEA-3C01-594C31DCA312}"/>
              </a:ext>
            </a:extLst>
          </p:cNvPr>
          <p:cNvGrpSpPr/>
          <p:nvPr/>
        </p:nvGrpSpPr>
        <p:grpSpPr>
          <a:xfrm>
            <a:off x="171760" y="3746964"/>
            <a:ext cx="1296144" cy="434837"/>
            <a:chOff x="179512" y="411510"/>
            <a:chExt cx="1296144" cy="43204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B1978B-A8C7-FEF7-1AFC-72430F3264DE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직선 연결선 79">
              <a:extLst>
                <a:ext uri="{FF2B5EF4-FFF2-40B4-BE49-F238E27FC236}">
                  <a16:creationId xmlns:a16="http://schemas.microsoft.com/office/drawing/2014/main" id="{A09D552B-D320-9564-8546-F636F31F2D45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304DE03-7FC8-E8F7-3271-4DBFEB0D4078}"/>
              </a:ext>
            </a:extLst>
          </p:cNvPr>
          <p:cNvSpPr txBox="1"/>
          <p:nvPr/>
        </p:nvSpPr>
        <p:spPr>
          <a:xfrm>
            <a:off x="177881" y="3818972"/>
            <a:ext cx="67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2C8EDB-4C20-32C5-E7C5-5F9BDFB5CF9D}"/>
              </a:ext>
            </a:extLst>
          </p:cNvPr>
          <p:cNvSpPr txBox="1"/>
          <p:nvPr/>
        </p:nvSpPr>
        <p:spPr>
          <a:xfrm>
            <a:off x="1907704" y="38035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이용약관</a:t>
            </a:r>
            <a:endParaRPr kumimoji="1" lang="en-US" altLang="ko-KR" sz="800" dirty="0"/>
          </a:p>
          <a:p>
            <a:r>
              <a:rPr kumimoji="1" lang="ko-KR" altLang="en-US" sz="800" dirty="0"/>
              <a:t>개인정보처리방침</a:t>
            </a:r>
            <a:endParaRPr kumimoji="1" lang="en-US" altLang="ko-KR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2FF9E3-8F2D-D49A-0718-63CE1B18D2CF}"/>
              </a:ext>
            </a:extLst>
          </p:cNvPr>
          <p:cNvSpPr txBox="1"/>
          <p:nvPr/>
        </p:nvSpPr>
        <p:spPr>
          <a:xfrm>
            <a:off x="3851920" y="3726639"/>
            <a:ext cx="2776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/>
              <a:t>당신의 취향이 모임이 되는 순간</a:t>
            </a:r>
            <a:endParaRPr kumimoji="1" lang="en-US" altLang="ko-KR" sz="800" dirty="0"/>
          </a:p>
          <a:p>
            <a:pPr algn="r"/>
            <a:r>
              <a:rPr kumimoji="1" lang="ko-KR" altLang="en-US" sz="800" dirty="0"/>
              <a:t>사람과 사람이 만나는 가장 자연스러운 방식</a:t>
            </a:r>
            <a:endParaRPr kumimoji="1" lang="en-US" altLang="ko-KR" sz="800" dirty="0"/>
          </a:p>
          <a:p>
            <a:pPr algn="r"/>
            <a:r>
              <a:rPr lang="en" altLang="ko-KR" sz="800" dirty="0"/>
              <a:t>© 2025 </a:t>
            </a:r>
            <a:r>
              <a:rPr lang="en" altLang="ko-KR" sz="800" dirty="0" err="1"/>
              <a:t>Moineun</a:t>
            </a:r>
            <a:r>
              <a:rPr lang="en-US" altLang="ko-KR" sz="800" dirty="0"/>
              <a:t> </a:t>
            </a:r>
            <a:r>
              <a:rPr lang="en-US" altLang="ko-KR" sz="800" dirty="0" err="1"/>
              <a:t>Daseot</a:t>
            </a:r>
            <a:r>
              <a:rPr lang="en-US" altLang="ko-KR" sz="800" dirty="0"/>
              <a:t> Saram</a:t>
            </a:r>
            <a:r>
              <a:rPr lang="en" altLang="ko-KR" sz="800" dirty="0"/>
              <a:t>. All rights reserved</a:t>
            </a:r>
            <a:r>
              <a:rPr lang="en" altLang="ko-KR" sz="1200" dirty="0"/>
              <a:t>.</a:t>
            </a:r>
            <a:endParaRPr kumimoji="1" lang="en-US" altLang="ko-KR" sz="1200" dirty="0"/>
          </a:p>
          <a:p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FD8A19E-F7A3-F657-C5BD-F35CA05C9A04}"/>
              </a:ext>
            </a:extLst>
          </p:cNvPr>
          <p:cNvSpPr/>
          <p:nvPr/>
        </p:nvSpPr>
        <p:spPr>
          <a:xfrm>
            <a:off x="6308184" y="18271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E21B1E-03E0-51E1-2005-86720E48D602}"/>
              </a:ext>
            </a:extLst>
          </p:cNvPr>
          <p:cNvSpPr/>
          <p:nvPr/>
        </p:nvSpPr>
        <p:spPr>
          <a:xfrm>
            <a:off x="1801231" y="366508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C1CAF4B-05AD-6174-0F17-3A6C6BDD0B6B}"/>
              </a:ext>
            </a:extLst>
          </p:cNvPr>
          <p:cNvSpPr/>
          <p:nvPr/>
        </p:nvSpPr>
        <p:spPr>
          <a:xfrm>
            <a:off x="1795054" y="399870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9699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E849C-9E87-C31B-1B42-36D55F19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9DDCF4C-B756-3E56-6DEE-F3FAA09D99CD}"/>
              </a:ext>
            </a:extLst>
          </p:cNvPr>
          <p:cNvSpPr/>
          <p:nvPr/>
        </p:nvSpPr>
        <p:spPr>
          <a:xfrm>
            <a:off x="2390354" y="4159689"/>
            <a:ext cx="2160240" cy="543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D4D8D25-A026-8CC7-8F30-E9A624E117DF}"/>
              </a:ext>
            </a:extLst>
          </p:cNvPr>
          <p:cNvGrpSpPr/>
          <p:nvPr/>
        </p:nvGrpSpPr>
        <p:grpSpPr>
          <a:xfrm>
            <a:off x="177434" y="889650"/>
            <a:ext cx="6552728" cy="1922248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63A79FA-7884-968F-2B69-DBA7C66E7932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324BEE0-7ADE-B324-A880-4C382153A860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0AA43433-267E-8147-9A07-6D020CDE7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300" dirty="0"/>
              <a:t>후기 등록하기 </a:t>
            </a:r>
            <a:r>
              <a:rPr lang="en-US" altLang="ko-KR" sz="1300" dirty="0"/>
              <a:t>: </a:t>
            </a:r>
            <a:r>
              <a:rPr lang="ko-KR" altLang="en-US" sz="1300" dirty="0"/>
              <a:t>등록하기 버튼 </a:t>
            </a:r>
            <a:r>
              <a:rPr lang="en-US" altLang="ko-KR" sz="1300" dirty="0"/>
              <a:t>Click</a:t>
            </a:r>
            <a:r>
              <a:rPr lang="ko-KR" altLang="en-US" sz="1300" dirty="0"/>
              <a:t>시 </a:t>
            </a:r>
            <a:r>
              <a:rPr lang="en-US" altLang="ko-KR" sz="1300" dirty="0"/>
              <a:t>“</a:t>
            </a:r>
            <a:r>
              <a:rPr lang="ko-KR" altLang="en-US" sz="1300" dirty="0"/>
              <a:t>후기가 등록되었습니다</a:t>
            </a:r>
            <a:r>
              <a:rPr lang="en-US" altLang="ko-KR" sz="1300" dirty="0"/>
              <a:t>＂ </a:t>
            </a:r>
            <a:r>
              <a:rPr lang="ko-KR" altLang="en-US" sz="1300" dirty="0"/>
              <a:t>팝업창이 뜨고 </a:t>
            </a:r>
            <a:r>
              <a:rPr lang="en-US" altLang="ko-KR" sz="1300" dirty="0"/>
              <a:t>3</a:t>
            </a:r>
            <a:r>
              <a:rPr lang="ko-KR" altLang="en-US" sz="1300" dirty="0"/>
              <a:t>초 후 자동으로 모임 후기 상세페이지로 이동</a:t>
            </a:r>
            <a:endParaRPr lang="en-US" altLang="ko-KR" sz="1300" dirty="0"/>
          </a:p>
          <a:p>
            <a:r>
              <a:rPr lang="ko-KR" altLang="en-US" sz="1300" dirty="0"/>
              <a:t>모임 후기 </a:t>
            </a:r>
            <a:r>
              <a:rPr lang="ko-KR" altLang="en-US" sz="1300" dirty="0" err="1"/>
              <a:t>작성란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최소 </a:t>
            </a:r>
            <a:r>
              <a:rPr lang="en-US" altLang="ko-KR" sz="1300" dirty="0"/>
              <a:t>15</a:t>
            </a:r>
            <a:r>
              <a:rPr lang="ko-KR" altLang="en-US" sz="1300" dirty="0"/>
              <a:t>글자 최대 </a:t>
            </a:r>
            <a:r>
              <a:rPr lang="en-US" altLang="ko-KR" sz="1300" dirty="0"/>
              <a:t>200</a:t>
            </a:r>
            <a:r>
              <a:rPr lang="ko-KR" altLang="en-US" sz="1300" dirty="0"/>
              <a:t>글자로 후기 작성 가능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이미지 첨부 </a:t>
            </a:r>
            <a:r>
              <a:rPr lang="en-US" altLang="ko-KR" sz="1300" dirty="0"/>
              <a:t>: </a:t>
            </a:r>
            <a:r>
              <a:rPr lang="ko-KR" altLang="en-US" sz="1300" dirty="0"/>
              <a:t>이미지 첨부하기 버튼 </a:t>
            </a:r>
            <a:r>
              <a:rPr lang="en-US" altLang="ko-KR" sz="1300" dirty="0"/>
              <a:t>Click</a:t>
            </a:r>
            <a:r>
              <a:rPr lang="ko-KR" altLang="en-US" sz="1300" dirty="0"/>
              <a:t>시 사진파일 첨부 가능</a:t>
            </a:r>
            <a:r>
              <a:rPr lang="en-US" altLang="ko-KR" sz="1300" dirty="0"/>
              <a:t>. </a:t>
            </a:r>
            <a:r>
              <a:rPr lang="ko-KR" altLang="en-US" sz="1300" dirty="0"/>
              <a:t>첨부 시 파일명이 보임</a:t>
            </a:r>
            <a:r>
              <a:rPr lang="en-US" altLang="ko-KR" sz="1300" dirty="0"/>
              <a:t>.  X Icon </a:t>
            </a:r>
            <a:r>
              <a:rPr lang="ko-KR" altLang="en-US" sz="1300" dirty="0"/>
              <a:t>클릭 시 이미지 첨부삭제 가능</a:t>
            </a:r>
            <a:endParaRPr lang="en-US" altLang="ko-KR" sz="1300" dirty="0"/>
          </a:p>
          <a:p>
            <a:r>
              <a:rPr lang="ko-KR" altLang="en-US" sz="1400" dirty="0"/>
              <a:t>모임 사이트에 대한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소셜미디어</a:t>
            </a:r>
            <a:r>
              <a:rPr lang="en-US" altLang="ko-KR" sz="1400" dirty="0"/>
              <a:t>, </a:t>
            </a:r>
            <a:r>
              <a:rPr lang="ko-KR" altLang="en-US" sz="1400" dirty="0"/>
              <a:t>고객센터 전화번호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, </a:t>
            </a:r>
            <a:r>
              <a:rPr lang="ko-KR" altLang="en-US" sz="1400" dirty="0"/>
              <a:t>회사 정보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5628574B-3F1D-CE12-BEAA-A0E7C15C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600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후기 등록 페이지</a:t>
            </a:r>
            <a:r>
              <a:rPr lang="en-US" altLang="ko-KR" b="1" dirty="0"/>
              <a:t>1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/review/</a:t>
            </a:r>
            <a:r>
              <a:rPr lang="en-US" altLang="ko-KR" dirty="0" err="1"/>
              <a:t>write?id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27930E-E444-2E77-30B9-8165288E9C08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733821-AFCC-578F-7AED-0F5CFF62CE10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8405A6-8F0F-0D75-DBD7-1BB9FE31A446}"/>
              </a:ext>
            </a:extLst>
          </p:cNvPr>
          <p:cNvSpPr/>
          <p:nvPr/>
        </p:nvSpPr>
        <p:spPr>
          <a:xfrm>
            <a:off x="179512" y="391944"/>
            <a:ext cx="6552728" cy="43204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CDA5A7-B424-D481-B74B-F09FCC4E20C3}"/>
              </a:ext>
            </a:extLst>
          </p:cNvPr>
          <p:cNvSpPr txBox="1"/>
          <p:nvPr/>
        </p:nvSpPr>
        <p:spPr>
          <a:xfrm>
            <a:off x="152286" y="450904"/>
            <a:ext cx="144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ea typeface="+mn-ea"/>
              </a:rPr>
              <a:t>참가한 모임 명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9131979F-47F1-E5B1-2A1E-4F01B717B1AC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69BB39D2-4567-3843-97DE-1973E84DFE7E}"/>
              </a:ext>
            </a:extLst>
          </p:cNvPr>
          <p:cNvSpPr/>
          <p:nvPr/>
        </p:nvSpPr>
        <p:spPr>
          <a:xfrm>
            <a:off x="5264781" y="4320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925A1C-6825-BA12-1F53-24A2F02126E3}"/>
              </a:ext>
            </a:extLst>
          </p:cNvPr>
          <p:cNvSpPr/>
          <p:nvPr/>
        </p:nvSpPr>
        <p:spPr>
          <a:xfrm>
            <a:off x="185006" y="3065164"/>
            <a:ext cx="1944083" cy="66742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이미지 첨부하기 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798944E7-4852-D945-D19E-6D53C4DBBF0E}"/>
              </a:ext>
            </a:extLst>
          </p:cNvPr>
          <p:cNvSpPr/>
          <p:nvPr/>
        </p:nvSpPr>
        <p:spPr>
          <a:xfrm>
            <a:off x="3340788" y="17404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3EE41-7EBD-4E96-06D6-DE64E1396302}"/>
              </a:ext>
            </a:extLst>
          </p:cNvPr>
          <p:cNvSpPr txBox="1"/>
          <p:nvPr/>
        </p:nvSpPr>
        <p:spPr>
          <a:xfrm>
            <a:off x="2137592" y="3017619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Flower.png   x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5CC3-9F20-D536-D9C5-E4A64BF70D64}"/>
              </a:ext>
            </a:extLst>
          </p:cNvPr>
          <p:cNvSpPr txBox="1"/>
          <p:nvPr/>
        </p:nvSpPr>
        <p:spPr>
          <a:xfrm>
            <a:off x="2129089" y="3304649"/>
            <a:ext cx="1713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Friends.jpeg     x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124">
            <a:extLst>
              <a:ext uri="{FF2B5EF4-FFF2-40B4-BE49-F238E27FC236}">
                <a16:creationId xmlns:a16="http://schemas.microsoft.com/office/drawing/2014/main" id="{1F879B7D-4491-AA70-EA7B-F36182C12A85}"/>
              </a:ext>
            </a:extLst>
          </p:cNvPr>
          <p:cNvSpPr/>
          <p:nvPr/>
        </p:nvSpPr>
        <p:spPr>
          <a:xfrm>
            <a:off x="2282342" y="41205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B992B158-7922-3588-403D-B4D0C4D2DD46}"/>
              </a:ext>
            </a:extLst>
          </p:cNvPr>
          <p:cNvSpPr/>
          <p:nvPr/>
        </p:nvSpPr>
        <p:spPr>
          <a:xfrm>
            <a:off x="107504" y="29525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F10488-8646-B2CA-9F3A-51C025CD7EEF}"/>
              </a:ext>
            </a:extLst>
          </p:cNvPr>
          <p:cNvSpPr/>
          <p:nvPr/>
        </p:nvSpPr>
        <p:spPr>
          <a:xfrm>
            <a:off x="5508104" y="432021"/>
            <a:ext cx="1170377" cy="3248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chemeClr val="tx1"/>
                </a:solidFill>
              </a:rPr>
              <a:t>후기 등록하기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E8B96-3E5C-5E59-541E-B4BFDFC96F76}"/>
              </a:ext>
            </a:extLst>
          </p:cNvPr>
          <p:cNvSpPr txBox="1"/>
          <p:nvPr/>
        </p:nvSpPr>
        <p:spPr>
          <a:xfrm>
            <a:off x="2635362" y="4204748"/>
            <a:ext cx="205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별점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394815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E849C-9E87-C31B-1B42-36D55F19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9DDCF4C-B756-3E56-6DEE-F3FAA09D99CD}"/>
              </a:ext>
            </a:extLst>
          </p:cNvPr>
          <p:cNvSpPr/>
          <p:nvPr/>
        </p:nvSpPr>
        <p:spPr>
          <a:xfrm>
            <a:off x="2390354" y="4159689"/>
            <a:ext cx="2160240" cy="543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D4D8D25-A026-8CC7-8F30-E9A624E117DF}"/>
              </a:ext>
            </a:extLst>
          </p:cNvPr>
          <p:cNvGrpSpPr/>
          <p:nvPr/>
        </p:nvGrpSpPr>
        <p:grpSpPr>
          <a:xfrm>
            <a:off x="177434" y="889650"/>
            <a:ext cx="6552728" cy="1922248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63A79FA-7884-968F-2B69-DBA7C66E7932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324BEE0-7ADE-B324-A880-4C382153A860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0AA43433-267E-8147-9A07-6D020CDE7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300" dirty="0"/>
              <a:t>후기 등록하기 </a:t>
            </a:r>
            <a:r>
              <a:rPr lang="en-US" altLang="ko-KR" sz="1300" dirty="0"/>
              <a:t>: </a:t>
            </a:r>
            <a:r>
              <a:rPr lang="ko-KR" altLang="en-US" sz="1300" dirty="0"/>
              <a:t>등록하기 버튼 </a:t>
            </a:r>
            <a:r>
              <a:rPr lang="en-US" altLang="ko-KR" sz="1300" dirty="0"/>
              <a:t>Click</a:t>
            </a:r>
            <a:r>
              <a:rPr lang="ko-KR" altLang="en-US" sz="1300" dirty="0"/>
              <a:t>시 </a:t>
            </a:r>
            <a:r>
              <a:rPr lang="en-US" altLang="ko-KR" sz="1300" dirty="0"/>
              <a:t>“</a:t>
            </a:r>
            <a:r>
              <a:rPr lang="ko-KR" altLang="en-US" sz="1300" dirty="0"/>
              <a:t>후기가 등록되었습니다</a:t>
            </a:r>
            <a:r>
              <a:rPr lang="en-US" altLang="ko-KR" sz="1300" dirty="0"/>
              <a:t>＂ </a:t>
            </a:r>
            <a:r>
              <a:rPr lang="ko-KR" altLang="en-US" sz="1300" dirty="0"/>
              <a:t>팝업창이 뜨고 </a:t>
            </a:r>
            <a:r>
              <a:rPr lang="en-US" altLang="ko-KR" sz="1300" dirty="0"/>
              <a:t>3</a:t>
            </a:r>
            <a:r>
              <a:rPr lang="ko-KR" altLang="en-US" sz="1300" dirty="0"/>
              <a:t>초 후 자동으로 모임 후기 상세페이지로 이동</a:t>
            </a:r>
            <a:endParaRPr lang="en-US" altLang="ko-KR" sz="1300" dirty="0"/>
          </a:p>
          <a:p>
            <a:r>
              <a:rPr lang="ko-KR" altLang="en-US" sz="1300" dirty="0"/>
              <a:t>모임 후기 </a:t>
            </a:r>
            <a:r>
              <a:rPr lang="ko-KR" altLang="en-US" sz="1300" dirty="0" err="1"/>
              <a:t>작성란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최소 </a:t>
            </a:r>
            <a:r>
              <a:rPr lang="en-US" altLang="ko-KR" sz="1300" dirty="0"/>
              <a:t>15</a:t>
            </a:r>
            <a:r>
              <a:rPr lang="ko-KR" altLang="en-US" sz="1300" dirty="0"/>
              <a:t>글자 최대 </a:t>
            </a:r>
            <a:r>
              <a:rPr lang="en-US" altLang="ko-KR" sz="1300" dirty="0"/>
              <a:t>200</a:t>
            </a:r>
            <a:r>
              <a:rPr lang="ko-KR" altLang="en-US" sz="1300" dirty="0"/>
              <a:t>글자로 후기 작성 가능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이미지 첨부 </a:t>
            </a:r>
            <a:r>
              <a:rPr lang="en-US" altLang="ko-KR" sz="1300" dirty="0"/>
              <a:t>: </a:t>
            </a:r>
            <a:r>
              <a:rPr lang="ko-KR" altLang="en-US" sz="1300" dirty="0"/>
              <a:t>이미지 첨부하기 버튼 </a:t>
            </a:r>
            <a:r>
              <a:rPr lang="en-US" altLang="ko-KR" sz="1300" dirty="0"/>
              <a:t>Click</a:t>
            </a:r>
            <a:r>
              <a:rPr lang="ko-KR" altLang="en-US" sz="1300" dirty="0"/>
              <a:t>시 사진파일 첨부 가능</a:t>
            </a:r>
            <a:r>
              <a:rPr lang="en-US" altLang="ko-KR" sz="1300" dirty="0"/>
              <a:t>. </a:t>
            </a:r>
            <a:r>
              <a:rPr lang="ko-KR" altLang="en-US" sz="1300" dirty="0"/>
              <a:t>첨부 시 파일명이 보임</a:t>
            </a:r>
            <a:r>
              <a:rPr lang="en-US" altLang="ko-KR" sz="1300" dirty="0"/>
              <a:t>.  X Icon </a:t>
            </a:r>
            <a:r>
              <a:rPr lang="ko-KR" altLang="en-US" sz="1300" dirty="0"/>
              <a:t>클릭 시 이미지 첨부삭제 가능</a:t>
            </a:r>
            <a:endParaRPr lang="en-US" altLang="ko-KR" sz="1300" dirty="0"/>
          </a:p>
          <a:p>
            <a:r>
              <a:rPr lang="ko-KR" altLang="en-US" sz="1400" dirty="0"/>
              <a:t>모임 사이트에 대한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소셜미디어</a:t>
            </a:r>
            <a:r>
              <a:rPr lang="en-US" altLang="ko-KR" sz="1400" dirty="0"/>
              <a:t>, </a:t>
            </a:r>
            <a:r>
              <a:rPr lang="ko-KR" altLang="en-US" sz="1400" dirty="0"/>
              <a:t>고객센터 전화번호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, </a:t>
            </a:r>
            <a:r>
              <a:rPr lang="ko-KR" altLang="en-US" sz="1400" dirty="0"/>
              <a:t>회사 정보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5628574B-3F1D-CE12-BEAA-A0E7C15C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600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후기 등록 페이지</a:t>
            </a:r>
            <a:r>
              <a:rPr lang="en-US" altLang="ko-KR" b="1" dirty="0"/>
              <a:t>2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/review/</a:t>
            </a:r>
            <a:r>
              <a:rPr lang="en-US" altLang="ko-KR" dirty="0" err="1"/>
              <a:t>write?id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27930E-E444-2E77-30B9-8165288E9C08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733821-AFCC-578F-7AED-0F5CFF62CE10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8405A6-8F0F-0D75-DBD7-1BB9FE31A446}"/>
              </a:ext>
            </a:extLst>
          </p:cNvPr>
          <p:cNvSpPr/>
          <p:nvPr/>
        </p:nvSpPr>
        <p:spPr>
          <a:xfrm>
            <a:off x="179512" y="391944"/>
            <a:ext cx="6552728" cy="43204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CDA5A7-B424-D481-B74B-F09FCC4E20C3}"/>
              </a:ext>
            </a:extLst>
          </p:cNvPr>
          <p:cNvSpPr txBox="1"/>
          <p:nvPr/>
        </p:nvSpPr>
        <p:spPr>
          <a:xfrm>
            <a:off x="152286" y="450904"/>
            <a:ext cx="144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ea typeface="+mn-ea"/>
              </a:rPr>
              <a:t>참가한 모임 명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9131979F-47F1-E5B1-2A1E-4F01B717B1AC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69BB39D2-4567-3843-97DE-1973E84DFE7E}"/>
              </a:ext>
            </a:extLst>
          </p:cNvPr>
          <p:cNvSpPr/>
          <p:nvPr/>
        </p:nvSpPr>
        <p:spPr>
          <a:xfrm>
            <a:off x="5264781" y="4320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925A1C-6825-BA12-1F53-24A2F02126E3}"/>
              </a:ext>
            </a:extLst>
          </p:cNvPr>
          <p:cNvSpPr/>
          <p:nvPr/>
        </p:nvSpPr>
        <p:spPr>
          <a:xfrm>
            <a:off x="185006" y="3065164"/>
            <a:ext cx="1944083" cy="66742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이미지 첨부하기 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798944E7-4852-D945-D19E-6D53C4DBBF0E}"/>
              </a:ext>
            </a:extLst>
          </p:cNvPr>
          <p:cNvSpPr/>
          <p:nvPr/>
        </p:nvSpPr>
        <p:spPr>
          <a:xfrm>
            <a:off x="3340788" y="17404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3EE41-7EBD-4E96-06D6-DE64E1396302}"/>
              </a:ext>
            </a:extLst>
          </p:cNvPr>
          <p:cNvSpPr txBox="1"/>
          <p:nvPr/>
        </p:nvSpPr>
        <p:spPr>
          <a:xfrm>
            <a:off x="2137592" y="3017619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Flower.png   x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5CC3-9F20-D536-D9C5-E4A64BF70D64}"/>
              </a:ext>
            </a:extLst>
          </p:cNvPr>
          <p:cNvSpPr txBox="1"/>
          <p:nvPr/>
        </p:nvSpPr>
        <p:spPr>
          <a:xfrm>
            <a:off x="2129089" y="3304649"/>
            <a:ext cx="1713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Friends.jpeg     x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124">
            <a:extLst>
              <a:ext uri="{FF2B5EF4-FFF2-40B4-BE49-F238E27FC236}">
                <a16:creationId xmlns:a16="http://schemas.microsoft.com/office/drawing/2014/main" id="{1F879B7D-4491-AA70-EA7B-F36182C12A85}"/>
              </a:ext>
            </a:extLst>
          </p:cNvPr>
          <p:cNvSpPr/>
          <p:nvPr/>
        </p:nvSpPr>
        <p:spPr>
          <a:xfrm>
            <a:off x="2282342" y="41205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B992B158-7922-3588-403D-B4D0C4D2DD46}"/>
              </a:ext>
            </a:extLst>
          </p:cNvPr>
          <p:cNvSpPr/>
          <p:nvPr/>
        </p:nvSpPr>
        <p:spPr>
          <a:xfrm>
            <a:off x="107504" y="29525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F10488-8646-B2CA-9F3A-51C025CD7EEF}"/>
              </a:ext>
            </a:extLst>
          </p:cNvPr>
          <p:cNvSpPr/>
          <p:nvPr/>
        </p:nvSpPr>
        <p:spPr>
          <a:xfrm>
            <a:off x="5508104" y="432021"/>
            <a:ext cx="1170377" cy="3248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chemeClr val="tx1"/>
                </a:solidFill>
              </a:rPr>
              <a:t>후기 등록하기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E8B96-3E5C-5E59-541E-B4BFDFC96F76}"/>
              </a:ext>
            </a:extLst>
          </p:cNvPr>
          <p:cNvSpPr txBox="1"/>
          <p:nvPr/>
        </p:nvSpPr>
        <p:spPr>
          <a:xfrm>
            <a:off x="2635362" y="4204748"/>
            <a:ext cx="205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별점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50745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D8EFB-A3A3-887E-D1A8-713A031F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45BDC6-327B-5184-84ED-8EFE20703CEF}"/>
              </a:ext>
            </a:extLst>
          </p:cNvPr>
          <p:cNvSpPr/>
          <p:nvPr/>
        </p:nvSpPr>
        <p:spPr>
          <a:xfrm>
            <a:off x="1619672" y="3177639"/>
            <a:ext cx="3386314" cy="18279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0ED7D8-2509-8BE9-AC87-75B3EC35ED19}"/>
              </a:ext>
            </a:extLst>
          </p:cNvPr>
          <p:cNvSpPr/>
          <p:nvPr/>
        </p:nvSpPr>
        <p:spPr>
          <a:xfrm>
            <a:off x="1619672" y="896000"/>
            <a:ext cx="3386314" cy="21821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E23BCE-EBFA-21D4-F046-C7DD5B1FA1A9}"/>
              </a:ext>
            </a:extLst>
          </p:cNvPr>
          <p:cNvGrpSpPr/>
          <p:nvPr/>
        </p:nvGrpSpPr>
        <p:grpSpPr>
          <a:xfrm>
            <a:off x="1942907" y="965110"/>
            <a:ext cx="2880320" cy="1505072"/>
            <a:chOff x="107504" y="867532"/>
            <a:chExt cx="6715229" cy="206425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D561B5-74D0-05B4-CC81-9F89841CFAC7}"/>
                </a:ext>
              </a:extLst>
            </p:cNvPr>
            <p:cNvSpPr/>
            <p:nvPr/>
          </p:nvSpPr>
          <p:spPr>
            <a:xfrm>
              <a:off x="114360" y="867532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8A50847-1CDE-0836-6044-0D2E82363125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61A69DF2-5AE8-CF5E-552F-E3DECBDD0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300" dirty="0" err="1"/>
              <a:t>별점과</a:t>
            </a:r>
            <a:r>
              <a:rPr lang="ko-KR" altLang="en-US" sz="1300" dirty="0"/>
              <a:t> 전체리뷰 수를 보여줌</a:t>
            </a:r>
            <a:r>
              <a:rPr lang="en-US" altLang="ko-KR" sz="1300" dirty="0"/>
              <a:t> : </a:t>
            </a:r>
            <a:r>
              <a:rPr lang="ko-KR" altLang="en-US" sz="1300" dirty="0"/>
              <a:t>상단 고정</a:t>
            </a:r>
            <a:endParaRPr lang="en-US" altLang="ko-KR" sz="1300" dirty="0"/>
          </a:p>
          <a:p>
            <a:r>
              <a:rPr lang="ko-KR" altLang="en-US" sz="1300" dirty="0"/>
              <a:t>리뷰 </a:t>
            </a:r>
            <a:r>
              <a:rPr lang="en-US" altLang="ko-KR" sz="1300" dirty="0"/>
              <a:t>1</a:t>
            </a:r>
            <a:r>
              <a:rPr lang="ko-KR" altLang="en-US" sz="1300" dirty="0"/>
              <a:t>번의 모임 후기 사진</a:t>
            </a:r>
            <a:r>
              <a:rPr lang="en-US" altLang="ko-KR" sz="1300" dirty="0"/>
              <a:t> : </a:t>
            </a:r>
            <a:r>
              <a:rPr lang="ko-KR" altLang="en-US" sz="1300" dirty="0"/>
              <a:t>여러 장 슬라이드 형식</a:t>
            </a:r>
            <a:endParaRPr lang="en-US" altLang="ko-KR" sz="1300" dirty="0"/>
          </a:p>
          <a:p>
            <a:r>
              <a:rPr lang="ko-KR" altLang="en-US" sz="1300" dirty="0"/>
              <a:t>작성한 후기 </a:t>
            </a:r>
            <a:r>
              <a:rPr lang="ko-KR" altLang="en-US" sz="1300" dirty="0" err="1"/>
              <a:t>텍스트칸과</a:t>
            </a:r>
            <a:r>
              <a:rPr lang="ko-KR" altLang="en-US" sz="1300" dirty="0"/>
              <a:t> 사용자가 남긴 </a:t>
            </a:r>
            <a:r>
              <a:rPr lang="ko-KR" altLang="en-US" sz="1300" dirty="0" err="1"/>
              <a:t>별점</a:t>
            </a:r>
            <a:endParaRPr lang="en-US" altLang="ko-KR" sz="1300" dirty="0"/>
          </a:p>
          <a:p>
            <a:r>
              <a:rPr lang="en-US" altLang="ko-KR" sz="1300" dirty="0"/>
              <a:t>1,2</a:t>
            </a:r>
            <a:r>
              <a:rPr lang="ko-KR" altLang="en-US" sz="1300" dirty="0"/>
              <a:t>번이 반복되며 전체 리뷰 보여주기</a:t>
            </a:r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A058E2E8-376B-170D-02A7-0CF38D5A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600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후기 상세 페이지</a:t>
            </a:r>
            <a:r>
              <a:rPr lang="en-US" altLang="ko-KR" b="1" dirty="0"/>
              <a:t>1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/review/</a:t>
            </a:r>
            <a:r>
              <a:rPr lang="en-US" altLang="ko-KR" dirty="0" err="1"/>
              <a:t>read?id</a:t>
            </a:r>
            <a:r>
              <a:rPr lang="en-US" altLang="ko-KR" dirty="0"/>
              <a:t>=${</a:t>
            </a:r>
            <a:r>
              <a:rPr lang="en-US" altLang="ko-KR" dirty="0" err="1"/>
              <a:t>reviewId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0" name="갈매기형 수장 69">
            <a:extLst>
              <a:ext uri="{FF2B5EF4-FFF2-40B4-BE49-F238E27FC236}">
                <a16:creationId xmlns:a16="http://schemas.microsoft.com/office/drawing/2014/main" id="{DE382402-11CE-08F2-DFE4-8F1EA8E45E99}"/>
              </a:ext>
            </a:extLst>
          </p:cNvPr>
          <p:cNvSpPr/>
          <p:nvPr/>
        </p:nvSpPr>
        <p:spPr>
          <a:xfrm>
            <a:off x="4642872" y="1461691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1C363C3-235F-4C7B-27DE-28F121979623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F21A50-90D1-CBA9-3276-CAFC831FA734}"/>
              </a:ext>
            </a:extLst>
          </p:cNvPr>
          <p:cNvSpPr/>
          <p:nvPr/>
        </p:nvSpPr>
        <p:spPr>
          <a:xfrm>
            <a:off x="114359" y="324573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D14814-D9ED-8AE8-4F81-CA64DB96014E}"/>
              </a:ext>
            </a:extLst>
          </p:cNvPr>
          <p:cNvSpPr txBox="1"/>
          <p:nvPr/>
        </p:nvSpPr>
        <p:spPr>
          <a:xfrm>
            <a:off x="163788" y="411790"/>
            <a:ext cx="1910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n-ea"/>
              </a:rPr>
              <a:t>후기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★★★★☆ </a:t>
            </a:r>
            <a:r>
              <a:rPr lang="en-US" altLang="ko-KR" sz="1050" dirty="0">
                <a:latin typeface="+mn-ea"/>
              </a:rPr>
              <a:t>(1,543)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73C1481-7103-7888-7A42-A6E768BE10A1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7D5B5AE9-FC75-588B-DFE9-AF7CA30C17F6}"/>
              </a:ext>
            </a:extLst>
          </p:cNvPr>
          <p:cNvSpPr/>
          <p:nvPr/>
        </p:nvSpPr>
        <p:spPr>
          <a:xfrm>
            <a:off x="3237914" y="16308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4C56F1B0-85D1-7050-44F3-E3A0EC323974}"/>
              </a:ext>
            </a:extLst>
          </p:cNvPr>
          <p:cNvSpPr/>
          <p:nvPr/>
        </p:nvSpPr>
        <p:spPr>
          <a:xfrm>
            <a:off x="1511659" y="32918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" name="갈매기형 수장 70">
            <a:extLst>
              <a:ext uri="{FF2B5EF4-FFF2-40B4-BE49-F238E27FC236}">
                <a16:creationId xmlns:a16="http://schemas.microsoft.com/office/drawing/2014/main" id="{934E9BB6-197F-040E-770A-3DA509C880C2}"/>
              </a:ext>
            </a:extLst>
          </p:cNvPr>
          <p:cNvSpPr/>
          <p:nvPr/>
        </p:nvSpPr>
        <p:spPr>
          <a:xfrm flipH="1">
            <a:off x="2074583" y="1469981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760F33-016F-896C-927E-53C399B6CFF7}"/>
              </a:ext>
            </a:extLst>
          </p:cNvPr>
          <p:cNvSpPr/>
          <p:nvPr/>
        </p:nvSpPr>
        <p:spPr>
          <a:xfrm>
            <a:off x="1945848" y="2478925"/>
            <a:ext cx="2869450" cy="599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9215C-E3A1-106E-E1FA-2D53C401FC55}"/>
              </a:ext>
            </a:extLst>
          </p:cNvPr>
          <p:cNvSpPr txBox="1"/>
          <p:nvPr/>
        </p:nvSpPr>
        <p:spPr>
          <a:xfrm>
            <a:off x="1978904" y="2704846"/>
            <a:ext cx="29792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작성한 후기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B2AA2-C23C-1283-7FDD-B864DE9DDB8E}"/>
              </a:ext>
            </a:extLst>
          </p:cNvPr>
          <p:cNvSpPr txBox="1"/>
          <p:nvPr/>
        </p:nvSpPr>
        <p:spPr>
          <a:xfrm>
            <a:off x="1942907" y="2495464"/>
            <a:ext cx="82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★★★★★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81F6F9-F4DE-7653-F793-1BD10E7AAF8E}"/>
              </a:ext>
            </a:extLst>
          </p:cNvPr>
          <p:cNvGrpSpPr/>
          <p:nvPr/>
        </p:nvGrpSpPr>
        <p:grpSpPr>
          <a:xfrm>
            <a:off x="1962846" y="3191477"/>
            <a:ext cx="2699965" cy="1350178"/>
            <a:chOff x="107504" y="867532"/>
            <a:chExt cx="6715229" cy="20642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AC1E12-E894-B367-34C6-E0E50BDDB124}"/>
                </a:ext>
              </a:extLst>
            </p:cNvPr>
            <p:cNvSpPr/>
            <p:nvPr/>
          </p:nvSpPr>
          <p:spPr>
            <a:xfrm>
              <a:off x="114360" y="867532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0FFA7C-567D-6DA0-8CE0-0C7088580FAC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갈매기형 수장 69">
            <a:extLst>
              <a:ext uri="{FF2B5EF4-FFF2-40B4-BE49-F238E27FC236}">
                <a16:creationId xmlns:a16="http://schemas.microsoft.com/office/drawing/2014/main" id="{94DD8724-72AB-9A5D-210B-222A77BB7B5C}"/>
              </a:ext>
            </a:extLst>
          </p:cNvPr>
          <p:cNvSpPr/>
          <p:nvPr/>
        </p:nvSpPr>
        <p:spPr>
          <a:xfrm>
            <a:off x="4567893" y="3677500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70">
            <a:extLst>
              <a:ext uri="{FF2B5EF4-FFF2-40B4-BE49-F238E27FC236}">
                <a16:creationId xmlns:a16="http://schemas.microsoft.com/office/drawing/2014/main" id="{AEDBDEBF-1563-A3C4-97AE-DE8A09B41411}"/>
              </a:ext>
            </a:extLst>
          </p:cNvPr>
          <p:cNvSpPr/>
          <p:nvPr/>
        </p:nvSpPr>
        <p:spPr>
          <a:xfrm flipH="1">
            <a:off x="2013739" y="3652906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BC6F192-7BC6-CEF9-6EA9-9CBFD1E5E74B}"/>
              </a:ext>
            </a:extLst>
          </p:cNvPr>
          <p:cNvSpPr/>
          <p:nvPr/>
        </p:nvSpPr>
        <p:spPr>
          <a:xfrm>
            <a:off x="1874387" y="4555927"/>
            <a:ext cx="2841629" cy="412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EB7BBB71-0ADB-4296-B921-466747EBFB74}"/>
              </a:ext>
            </a:extLst>
          </p:cNvPr>
          <p:cNvSpPr/>
          <p:nvPr/>
        </p:nvSpPr>
        <p:spPr>
          <a:xfrm>
            <a:off x="3277794" y="26480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8" name="모서리가 둥근 직사각형 123">
            <a:extLst>
              <a:ext uri="{FF2B5EF4-FFF2-40B4-BE49-F238E27FC236}">
                <a16:creationId xmlns:a16="http://schemas.microsoft.com/office/drawing/2014/main" id="{6826E255-3C93-3C3F-812C-CA5034308CA7}"/>
              </a:ext>
            </a:extLst>
          </p:cNvPr>
          <p:cNvSpPr/>
          <p:nvPr/>
        </p:nvSpPr>
        <p:spPr>
          <a:xfrm>
            <a:off x="1885321" y="4387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1180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C75F-C31C-A032-7767-D44852BDA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35B19F-298C-1B52-5689-9CD39F6BB6EA}"/>
              </a:ext>
            </a:extLst>
          </p:cNvPr>
          <p:cNvSpPr/>
          <p:nvPr/>
        </p:nvSpPr>
        <p:spPr>
          <a:xfrm>
            <a:off x="1691680" y="3795886"/>
            <a:ext cx="3347403" cy="66813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0C4E5A-B799-4328-A1A3-A7A8497B43FB}"/>
              </a:ext>
            </a:extLst>
          </p:cNvPr>
          <p:cNvSpPr/>
          <p:nvPr/>
        </p:nvSpPr>
        <p:spPr>
          <a:xfrm>
            <a:off x="1652769" y="1203598"/>
            <a:ext cx="3386314" cy="21821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DCA9260-6425-3644-4780-13A3FAA594B3}"/>
              </a:ext>
            </a:extLst>
          </p:cNvPr>
          <p:cNvGrpSpPr/>
          <p:nvPr/>
        </p:nvGrpSpPr>
        <p:grpSpPr>
          <a:xfrm>
            <a:off x="1974413" y="1248903"/>
            <a:ext cx="2848814" cy="1505072"/>
            <a:chOff x="107504" y="867532"/>
            <a:chExt cx="6715229" cy="206425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5F89221-401C-3E8A-BF9F-F147C380E4CA}"/>
                </a:ext>
              </a:extLst>
            </p:cNvPr>
            <p:cNvSpPr/>
            <p:nvPr/>
          </p:nvSpPr>
          <p:spPr>
            <a:xfrm>
              <a:off x="114360" y="867532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F2A48AA-7611-6974-7734-128FCE3CC891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D6E4C7A-C3C3-3FE1-7441-B9A811366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300" dirty="0"/>
              <a:t>1.</a:t>
            </a:r>
            <a:r>
              <a:rPr lang="ko-KR" altLang="en-US" sz="1300" dirty="0"/>
              <a:t>상단 고정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5.</a:t>
            </a:r>
            <a:r>
              <a:rPr lang="ko-KR" altLang="en-US" sz="1300" dirty="0"/>
              <a:t>리뷰 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6.</a:t>
            </a:r>
            <a:r>
              <a:rPr lang="ko-KR" altLang="en-US" sz="1300" dirty="0"/>
              <a:t>리뷰 페이지 넘기기 </a:t>
            </a:r>
            <a:r>
              <a:rPr lang="en-US" altLang="ko-KR" sz="1300" dirty="0"/>
              <a:t>: </a:t>
            </a:r>
            <a:r>
              <a:rPr lang="ko-KR" altLang="en-US" sz="1300" dirty="0"/>
              <a:t>각 숫자와 화살표를 누르면 다음 리뷰페이지로 넘어가기</a:t>
            </a:r>
            <a:endParaRPr lang="en-US" altLang="ko-KR" sz="1300" dirty="0"/>
          </a:p>
          <a:p>
            <a:pPr>
              <a:buAutoNum type="arabicPeriod"/>
            </a:pPr>
            <a:endParaRPr lang="en-US" altLang="ko-KR" sz="1300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959E5C44-9DF9-F204-63A2-A8E7A29F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600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후기 상세 페이지</a:t>
            </a:r>
            <a:r>
              <a:rPr lang="en-US" altLang="ko-KR" b="1" dirty="0"/>
              <a:t>2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/review/read?${</a:t>
            </a:r>
            <a:r>
              <a:rPr lang="en-US" altLang="ko-KR" dirty="0" err="1"/>
              <a:t>reviewId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0" name="갈매기형 수장 69">
            <a:extLst>
              <a:ext uri="{FF2B5EF4-FFF2-40B4-BE49-F238E27FC236}">
                <a16:creationId xmlns:a16="http://schemas.microsoft.com/office/drawing/2014/main" id="{B9C154F6-0BBE-4444-3E23-FCECBAF5416E}"/>
              </a:ext>
            </a:extLst>
          </p:cNvPr>
          <p:cNvSpPr/>
          <p:nvPr/>
        </p:nvSpPr>
        <p:spPr>
          <a:xfrm>
            <a:off x="4674378" y="1664015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8FCE72-9454-FA72-E08E-947CB93ADFB8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032457-8022-D66D-427A-208EAC81299E}"/>
              </a:ext>
            </a:extLst>
          </p:cNvPr>
          <p:cNvSpPr txBox="1"/>
          <p:nvPr/>
        </p:nvSpPr>
        <p:spPr>
          <a:xfrm>
            <a:off x="163788" y="411790"/>
            <a:ext cx="1910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n-ea"/>
              </a:rPr>
              <a:t>후기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★★★★☆ </a:t>
            </a:r>
            <a:r>
              <a:rPr lang="en-US" altLang="ko-KR" sz="1050" dirty="0">
                <a:latin typeface="+mn-ea"/>
              </a:rPr>
              <a:t>(1,543)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3A9523F-C86A-8682-BFA8-003D6DC537BA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42B0FE6-0CCD-8578-6EB0-490DB025EFBB}"/>
              </a:ext>
            </a:extLst>
          </p:cNvPr>
          <p:cNvSpPr/>
          <p:nvPr/>
        </p:nvSpPr>
        <p:spPr>
          <a:xfrm>
            <a:off x="3314511" y="18941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" name="갈매기형 수장 70">
            <a:extLst>
              <a:ext uri="{FF2B5EF4-FFF2-40B4-BE49-F238E27FC236}">
                <a16:creationId xmlns:a16="http://schemas.microsoft.com/office/drawing/2014/main" id="{000FA6A9-60B0-4D28-D352-FE2CCF17975E}"/>
              </a:ext>
            </a:extLst>
          </p:cNvPr>
          <p:cNvSpPr/>
          <p:nvPr/>
        </p:nvSpPr>
        <p:spPr>
          <a:xfrm flipH="1">
            <a:off x="2048980" y="1705128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DEC7CA-1574-52E0-A14A-3A56B40521B3}"/>
              </a:ext>
            </a:extLst>
          </p:cNvPr>
          <p:cNvSpPr/>
          <p:nvPr/>
        </p:nvSpPr>
        <p:spPr>
          <a:xfrm>
            <a:off x="1953777" y="2753974"/>
            <a:ext cx="2869450" cy="5500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30A6-FA3D-F13C-2666-B0AD22F31883}"/>
              </a:ext>
            </a:extLst>
          </p:cNvPr>
          <p:cNvSpPr txBox="1"/>
          <p:nvPr/>
        </p:nvSpPr>
        <p:spPr>
          <a:xfrm>
            <a:off x="1978904" y="2945151"/>
            <a:ext cx="29792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작성한 후기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44717-FCF3-5774-C984-F8D8E7586E75}"/>
              </a:ext>
            </a:extLst>
          </p:cNvPr>
          <p:cNvSpPr txBox="1"/>
          <p:nvPr/>
        </p:nvSpPr>
        <p:spPr>
          <a:xfrm>
            <a:off x="1978904" y="2736337"/>
            <a:ext cx="828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★★★★★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239AAC12-3842-D0D3-F695-7E666BD7AF7C}"/>
              </a:ext>
            </a:extLst>
          </p:cNvPr>
          <p:cNvSpPr/>
          <p:nvPr/>
        </p:nvSpPr>
        <p:spPr>
          <a:xfrm>
            <a:off x="1644624" y="3723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3" name="모서리가 둥근 직사각형 123">
            <a:extLst>
              <a:ext uri="{FF2B5EF4-FFF2-40B4-BE49-F238E27FC236}">
                <a16:creationId xmlns:a16="http://schemas.microsoft.com/office/drawing/2014/main" id="{E0DC2C4B-967C-76E4-E185-A785C7066D43}"/>
              </a:ext>
            </a:extLst>
          </p:cNvPr>
          <p:cNvSpPr/>
          <p:nvPr/>
        </p:nvSpPr>
        <p:spPr>
          <a:xfrm>
            <a:off x="29014" y="25595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" name="실행 단추: 뒤로 또는 앞으로 이동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DBF4EA-7B27-9822-F04C-294829A2FC94}"/>
              </a:ext>
            </a:extLst>
          </p:cNvPr>
          <p:cNvSpPr/>
          <p:nvPr/>
        </p:nvSpPr>
        <p:spPr>
          <a:xfrm>
            <a:off x="1816493" y="3976036"/>
            <a:ext cx="157920" cy="288032"/>
          </a:xfrm>
          <a:prstGeom prst="actionButtonBackPrevious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실행 단추: 앞으로 또는 다음으로 이동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1C1410-85A1-E9B2-E3CE-AC0F16FB17BE}"/>
              </a:ext>
            </a:extLst>
          </p:cNvPr>
          <p:cNvSpPr/>
          <p:nvPr/>
        </p:nvSpPr>
        <p:spPr>
          <a:xfrm>
            <a:off x="4630623" y="3980368"/>
            <a:ext cx="157920" cy="283700"/>
          </a:xfrm>
          <a:prstGeom prst="actionButtonForwardNex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3660B-FECF-00ED-61E4-7D39B415B26E}"/>
              </a:ext>
            </a:extLst>
          </p:cNvPr>
          <p:cNvSpPr txBox="1"/>
          <p:nvPr/>
        </p:nvSpPr>
        <p:spPr>
          <a:xfrm>
            <a:off x="2048980" y="3976036"/>
            <a:ext cx="252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1    2    3    4    5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101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68AB4A-2E00-C37E-EBD1-DD2AB4BBE0DC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563A40A-7A73-02A4-EDDC-7995D303F9B4}"/>
              </a:ext>
            </a:extLst>
          </p:cNvPr>
          <p:cNvSpPr/>
          <p:nvPr/>
        </p:nvSpPr>
        <p:spPr>
          <a:xfrm>
            <a:off x="2104968" y="987574"/>
            <a:ext cx="2811731" cy="2448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85786" y="938901"/>
            <a:ext cx="2736304" cy="242493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홈 화면에서 모임생성 클릭 시 </a:t>
            </a:r>
            <a:br>
              <a:rPr lang="en-US" altLang="ko-KR" sz="700" dirty="0"/>
            </a:br>
            <a:r>
              <a:rPr lang="ko-KR" altLang="en-US" sz="700" dirty="0"/>
              <a:t>팝업으로 보일 화면</a:t>
            </a:r>
            <a:r>
              <a:rPr lang="en-US" altLang="ko-KR" sz="700" dirty="0"/>
              <a:t>.(</a:t>
            </a:r>
            <a:r>
              <a:rPr lang="ko-KR" altLang="en-US" sz="700" dirty="0"/>
              <a:t>모임 유형 선택창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ko-KR" altLang="en-US" sz="700" dirty="0"/>
              <a:t>생성할 모임 유형 제목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만들 모임이 온라인인지</a:t>
            </a:r>
            <a:r>
              <a:rPr lang="en-US" altLang="ko-KR" sz="700" dirty="0"/>
              <a:t>/</a:t>
            </a:r>
            <a:r>
              <a:rPr lang="ko-KR" altLang="en-US" sz="700" dirty="0"/>
              <a:t>오프라인인지</a:t>
            </a:r>
            <a:br>
              <a:rPr lang="en-US" altLang="ko-KR" sz="700" dirty="0"/>
            </a:br>
            <a:r>
              <a:rPr lang="ko-KR" altLang="en-US" sz="700" dirty="0"/>
              <a:t>선택할 수 있는 칸 </a:t>
            </a:r>
            <a:br>
              <a:rPr lang="en-US" altLang="ko-KR" sz="700" dirty="0"/>
            </a:br>
            <a:r>
              <a:rPr lang="ko-KR" altLang="en-US" sz="700" dirty="0"/>
              <a:t>클릭되면 </a:t>
            </a:r>
            <a:r>
              <a:rPr lang="ko-KR" altLang="en-US" sz="700" dirty="0" err="1"/>
              <a:t>블록되게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en-US" altLang="ko-KR" sz="700" dirty="0"/>
              <a:t>cursor pointer </a:t>
            </a:r>
            <a:br>
              <a:rPr lang="en-US" altLang="ko-KR" sz="700" dirty="0"/>
            </a:br>
            <a:endParaRPr lang="en-US" altLang="ko-KR" sz="700" dirty="0"/>
          </a:p>
          <a:p>
            <a:r>
              <a:rPr lang="en-US" altLang="ko-KR" sz="700" dirty="0"/>
              <a:t>Button</a:t>
            </a:r>
            <a:r>
              <a:rPr lang="ko-KR" altLang="en-US" sz="700" dirty="0"/>
              <a:t> </a:t>
            </a:r>
            <a:br>
              <a:rPr lang="en-US" altLang="ko-KR" sz="700" dirty="0"/>
            </a:br>
            <a:r>
              <a:rPr lang="ko-KR" altLang="en-US" sz="700" dirty="0"/>
              <a:t>취소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창 닫고 돌아가기</a:t>
            </a:r>
            <a:br>
              <a:rPr lang="en-US" altLang="ko-KR" sz="700" dirty="0"/>
            </a:br>
            <a:r>
              <a:rPr lang="ko-KR" altLang="en-US" sz="700" dirty="0"/>
              <a:t>다음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</a:t>
            </a:r>
            <a:r>
              <a:rPr lang="en-US" altLang="ko-KR" sz="700" dirty="0"/>
              <a:t> </a:t>
            </a:r>
            <a:r>
              <a:rPr lang="ko-KR" altLang="en-US" sz="700" dirty="0"/>
              <a:t>선택된 유형으로 모임 생성 시작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60968" y="86689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AF04A4-36F2-61FD-8751-126AAA15D949}"/>
              </a:ext>
            </a:extLst>
          </p:cNvPr>
          <p:cNvSpPr/>
          <p:nvPr/>
        </p:nvSpPr>
        <p:spPr>
          <a:xfrm>
            <a:off x="2339752" y="1275606"/>
            <a:ext cx="223224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65ADD2-F8A9-0A03-DE3A-EE69B200B6B9}"/>
              </a:ext>
            </a:extLst>
          </p:cNvPr>
          <p:cNvSpPr/>
          <p:nvPr/>
        </p:nvSpPr>
        <p:spPr>
          <a:xfrm>
            <a:off x="2337814" y="1680706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EB6C5A-1007-3838-CB44-5C227FD485E8}"/>
              </a:ext>
            </a:extLst>
          </p:cNvPr>
          <p:cNvSpPr/>
          <p:nvPr/>
        </p:nvSpPr>
        <p:spPr>
          <a:xfrm>
            <a:off x="2337814" y="2320693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51913-56BA-4A17-B173-E3E6B3A2CF9C}"/>
              </a:ext>
            </a:extLst>
          </p:cNvPr>
          <p:cNvSpPr txBox="1"/>
          <p:nvPr/>
        </p:nvSpPr>
        <p:spPr>
          <a:xfrm>
            <a:off x="2898436" y="1304561"/>
            <a:ext cx="11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생성할 모임 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0429-4EEF-A045-5C28-7F3C461C4CB5}"/>
              </a:ext>
            </a:extLst>
          </p:cNvPr>
          <p:cNvSpPr txBox="1"/>
          <p:nvPr/>
        </p:nvSpPr>
        <p:spPr>
          <a:xfrm>
            <a:off x="2998176" y="1788433"/>
            <a:ext cx="91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온라인 모임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E1E0C-131C-826E-48C6-50F33B2CE545}"/>
              </a:ext>
            </a:extLst>
          </p:cNvPr>
          <p:cNvSpPr txBox="1"/>
          <p:nvPr/>
        </p:nvSpPr>
        <p:spPr>
          <a:xfrm>
            <a:off x="2954053" y="2429806"/>
            <a:ext cx="999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오프라인 </a:t>
            </a:r>
            <a:r>
              <a:rPr lang="ko-KR" altLang="en-US" sz="1000" dirty="0"/>
              <a:t>모임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F998F1-9D0A-ABAF-4475-F912322A788D}"/>
              </a:ext>
            </a:extLst>
          </p:cNvPr>
          <p:cNvSpPr/>
          <p:nvPr/>
        </p:nvSpPr>
        <p:spPr>
          <a:xfrm>
            <a:off x="3635896" y="2973973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16E9-4CE0-EFE9-4B31-7F81FE071DA4}"/>
              </a:ext>
            </a:extLst>
          </p:cNvPr>
          <p:cNvSpPr txBox="1"/>
          <p:nvPr/>
        </p:nvSpPr>
        <p:spPr>
          <a:xfrm>
            <a:off x="3631514" y="2987133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9EB004-5C80-97A5-73B7-67086EE57764}"/>
              </a:ext>
            </a:extLst>
          </p:cNvPr>
          <p:cNvSpPr/>
          <p:nvPr/>
        </p:nvSpPr>
        <p:spPr>
          <a:xfrm>
            <a:off x="2847798" y="2974909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6FD4C-6BCC-CE74-C277-D741283DA070}"/>
              </a:ext>
            </a:extLst>
          </p:cNvPr>
          <p:cNvSpPr txBox="1"/>
          <p:nvPr/>
        </p:nvSpPr>
        <p:spPr>
          <a:xfrm>
            <a:off x="2862544" y="2988019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5FDC4BFD-B499-0BED-62EE-AF92EFE226E6}"/>
              </a:ext>
            </a:extLst>
          </p:cNvPr>
          <p:cNvSpPr/>
          <p:nvPr/>
        </p:nvSpPr>
        <p:spPr>
          <a:xfrm>
            <a:off x="2202699" y="109771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0DC4E22E-BF7F-09EF-0F8B-21C21D294946}"/>
              </a:ext>
            </a:extLst>
          </p:cNvPr>
          <p:cNvSpPr/>
          <p:nvPr/>
        </p:nvSpPr>
        <p:spPr>
          <a:xfrm>
            <a:off x="2649047" y="29019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" name="제목 30">
            <a:extLst>
              <a:ext uri="{FF2B5EF4-FFF2-40B4-BE49-F238E27FC236}">
                <a16:creationId xmlns:a16="http://schemas.microsoft.com/office/drawing/2014/main" id="{723A4D39-E46C-F647-9FA4-52DB67A4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생성 페이지</a:t>
            </a:r>
            <a:r>
              <a:rPr lang="en-US" altLang="ko-KR" b="1" dirty="0"/>
              <a:t>1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/create)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E1B0-C421-B8DE-87D7-FACB6916D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85B7B-6FFC-5C0A-79DB-98AD30A8C2C2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318195-EB03-4FC3-1938-85BA8E794CDB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5BC4665-0DF7-A344-3A8D-5EFDF9496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모임 생성자 </a:t>
            </a:r>
            <a:r>
              <a:rPr lang="ko-KR" altLang="en-US" sz="700" dirty="0" err="1"/>
              <a:t>정보칸</a:t>
            </a:r>
            <a:endParaRPr lang="en-US" altLang="ko-KR" sz="700" dirty="0"/>
          </a:p>
          <a:p>
            <a:r>
              <a:rPr lang="ko-KR" altLang="en-US" sz="700" dirty="0"/>
              <a:t>모임 생성자 정보 </a:t>
            </a:r>
            <a:br>
              <a:rPr lang="en-US" altLang="ko-KR" sz="700" dirty="0"/>
            </a:br>
            <a:r>
              <a:rPr lang="en-US" altLang="ko-KR" sz="700" dirty="0"/>
              <a:t>ex)</a:t>
            </a:r>
            <a:r>
              <a:rPr lang="ko-KR" altLang="en-US" sz="700" dirty="0"/>
              <a:t>이름</a:t>
            </a:r>
            <a:r>
              <a:rPr lang="en-US" altLang="ko-KR" sz="700" dirty="0"/>
              <a:t>,</a:t>
            </a:r>
            <a:r>
              <a:rPr lang="ko-KR" altLang="en-US" sz="700" dirty="0"/>
              <a:t>생성자 선호 카테고리</a:t>
            </a:r>
            <a:br>
              <a:rPr lang="en-US" altLang="ko-KR" sz="700" dirty="0"/>
            </a:br>
            <a:r>
              <a:rPr lang="ko-KR" altLang="en-US" sz="700" dirty="0"/>
              <a:t>생성자 자기소개</a:t>
            </a:r>
            <a:br>
              <a:rPr lang="en-US" altLang="ko-KR" sz="700" dirty="0"/>
            </a:br>
            <a:r>
              <a:rPr lang="ko-KR" altLang="en-US" sz="700" dirty="0"/>
              <a:t>해당 모임을 생성하는 목적 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참가 신청 소개공간에 표시해볼 예정</a:t>
            </a:r>
            <a:r>
              <a:rPr lang="en-US" altLang="ko-KR" sz="700" dirty="0"/>
              <a:t>)</a:t>
            </a:r>
          </a:p>
          <a:p>
            <a:r>
              <a:rPr lang="ko-KR" altLang="en-US" sz="700" dirty="0"/>
              <a:t>모임생성 시작 페이지 이동 버튼과</a:t>
            </a:r>
            <a:br>
              <a:rPr lang="en-US" altLang="ko-KR" sz="700" dirty="0"/>
            </a:br>
            <a:r>
              <a:rPr lang="ko-KR" altLang="en-US" sz="700" dirty="0"/>
              <a:t>취소 버튼</a:t>
            </a:r>
            <a:endParaRPr lang="en-US" altLang="ko-KR" sz="700" dirty="0"/>
          </a:p>
          <a:p>
            <a:endParaRPr lang="ko-KR" altLang="en-US" sz="700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7FBA3FEB-44BC-2F13-B857-02A59C4CBFCD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597323DB-E7DF-C37B-B3FF-13B172CD666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DE8CBA-70D2-6E10-67DE-A7CE7C06C353}"/>
              </a:ext>
            </a:extLst>
          </p:cNvPr>
          <p:cNvSpPr/>
          <p:nvPr/>
        </p:nvSpPr>
        <p:spPr>
          <a:xfrm>
            <a:off x="3779912" y="4256378"/>
            <a:ext cx="55273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2C439-9E08-9160-A92F-596E43D4B2B6}"/>
              </a:ext>
            </a:extLst>
          </p:cNvPr>
          <p:cNvSpPr txBox="1"/>
          <p:nvPr/>
        </p:nvSpPr>
        <p:spPr>
          <a:xfrm>
            <a:off x="3859706" y="4266034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CB4570D-9C7E-80F0-2E50-186DAA9D877C}"/>
              </a:ext>
            </a:extLst>
          </p:cNvPr>
          <p:cNvSpPr/>
          <p:nvPr/>
        </p:nvSpPr>
        <p:spPr>
          <a:xfrm>
            <a:off x="2678792" y="4256378"/>
            <a:ext cx="59706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79BC9-CA6B-E424-4DC2-CE32C40745E5}"/>
              </a:ext>
            </a:extLst>
          </p:cNvPr>
          <p:cNvSpPr txBox="1"/>
          <p:nvPr/>
        </p:nvSpPr>
        <p:spPr>
          <a:xfrm>
            <a:off x="2770668" y="4256378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8EDE5B8F-7E80-83BB-7EC2-FA90B7EC551B}"/>
              </a:ext>
            </a:extLst>
          </p:cNvPr>
          <p:cNvSpPr/>
          <p:nvPr/>
        </p:nvSpPr>
        <p:spPr>
          <a:xfrm>
            <a:off x="460240" y="129396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E6B0C9CF-04E5-5B72-5954-D0542D4CAA2C}"/>
              </a:ext>
            </a:extLst>
          </p:cNvPr>
          <p:cNvSpPr/>
          <p:nvPr/>
        </p:nvSpPr>
        <p:spPr>
          <a:xfrm>
            <a:off x="2436107" y="411993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6F58BC-6478-268D-7691-8C7D1BAC0F19}"/>
              </a:ext>
            </a:extLst>
          </p:cNvPr>
          <p:cNvSpPr/>
          <p:nvPr/>
        </p:nvSpPr>
        <p:spPr>
          <a:xfrm>
            <a:off x="536881" y="174684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58EE6F-9869-EB10-BB61-B851146EFA7E}"/>
              </a:ext>
            </a:extLst>
          </p:cNvPr>
          <p:cNvSpPr/>
          <p:nvPr/>
        </p:nvSpPr>
        <p:spPr>
          <a:xfrm>
            <a:off x="551821" y="2359552"/>
            <a:ext cx="2310353" cy="9322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D7E5A-5548-5EDF-A419-A349EB1522E8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1B9989-1470-95F8-3B59-EC676CAC51F1}"/>
              </a:ext>
            </a:extLst>
          </p:cNvPr>
          <p:cNvSpPr/>
          <p:nvPr/>
        </p:nvSpPr>
        <p:spPr>
          <a:xfrm>
            <a:off x="4129875" y="1454056"/>
            <a:ext cx="2304002" cy="21830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F01-AD3F-399D-D964-D9E1F2EECD16}"/>
              </a:ext>
            </a:extLst>
          </p:cNvPr>
          <p:cNvSpPr txBox="1"/>
          <p:nvPr/>
        </p:nvSpPr>
        <p:spPr>
          <a:xfrm>
            <a:off x="4205601" y="1938358"/>
            <a:ext cx="215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모임이 개설 되는 과장에 대한 설명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 신청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생성에 대한 관리자의 승인여부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</a:t>
            </a:r>
            <a:endParaRPr lang="en-US" altLang="ko-KR" sz="800" dirty="0"/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20CF8969-CA67-2124-E940-82507A105E93}"/>
              </a:ext>
            </a:extLst>
          </p:cNvPr>
          <p:cNvSpPr/>
          <p:nvPr/>
        </p:nvSpPr>
        <p:spPr>
          <a:xfrm>
            <a:off x="4300044" y="1585232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F5CD30-77F8-A0F7-FB31-9E9265E59C19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C0FDFB-81B4-75AC-5640-0ACA80A514B1}"/>
              </a:ext>
            </a:extLst>
          </p:cNvPr>
          <p:cNvSpPr/>
          <p:nvPr/>
        </p:nvSpPr>
        <p:spPr>
          <a:xfrm>
            <a:off x="544686" y="204653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747C5D-A61A-08A0-A140-9E7F8A501A48}"/>
              </a:ext>
            </a:extLst>
          </p:cNvPr>
          <p:cNvSpPr/>
          <p:nvPr/>
        </p:nvSpPr>
        <p:spPr>
          <a:xfrm>
            <a:off x="544686" y="143382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682EB-9ED7-2CF1-57CD-1CA0FD6A8484}"/>
              </a:ext>
            </a:extLst>
          </p:cNvPr>
          <p:cNvSpPr txBox="1"/>
          <p:nvPr/>
        </p:nvSpPr>
        <p:spPr>
          <a:xfrm>
            <a:off x="654040" y="174334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이름</a:t>
            </a:r>
            <a:endParaRPr lang="en-US" altLang="ko-KR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530E58-C0E9-9F2F-5DCC-8448BA6AF0AD}"/>
              </a:ext>
            </a:extLst>
          </p:cNvPr>
          <p:cNvSpPr txBox="1"/>
          <p:nvPr/>
        </p:nvSpPr>
        <p:spPr>
          <a:xfrm>
            <a:off x="624795" y="2046537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소개</a:t>
            </a:r>
            <a:endParaRPr lang="en-US" altLang="ko-K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00661-7FC0-64AA-B0BE-60831ED1E678}"/>
              </a:ext>
            </a:extLst>
          </p:cNvPr>
          <p:cNvSpPr txBox="1"/>
          <p:nvPr/>
        </p:nvSpPr>
        <p:spPr>
          <a:xfrm>
            <a:off x="599623" y="244380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 목적</a:t>
            </a:r>
            <a:r>
              <a:rPr lang="en-US" altLang="ko-KR" sz="800" dirty="0"/>
              <a:t> </a:t>
            </a:r>
          </a:p>
        </p:txBody>
      </p:sp>
      <p:sp>
        <p:nvSpPr>
          <p:cNvPr id="10" name="제목 30">
            <a:extLst>
              <a:ext uri="{FF2B5EF4-FFF2-40B4-BE49-F238E27FC236}">
                <a16:creationId xmlns:a16="http://schemas.microsoft.com/office/drawing/2014/main" id="{BCD3A4CC-BE3E-DCBC-CCB5-379380FE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생성 페이지</a:t>
            </a:r>
            <a:r>
              <a:rPr lang="en-US" altLang="ko-KR" b="1" dirty="0"/>
              <a:t>2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/create)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8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DA1F-6BC5-6298-8B94-238218E5B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9DB72-52E5-8C94-19F0-6E2AD0243947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제목 30">
            <a:extLst>
              <a:ext uri="{FF2B5EF4-FFF2-40B4-BE49-F238E27FC236}">
                <a16:creationId xmlns:a16="http://schemas.microsoft.com/office/drawing/2014/main" id="{A85E7CE9-DC6B-BEF1-7B59-5667CF1A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생성 페이지</a:t>
            </a:r>
            <a:r>
              <a:rPr lang="en-US" altLang="ko-KR" b="1" dirty="0"/>
              <a:t>3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/create)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1B506B-6EA4-26A0-B46B-74C17A408788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5E2905ED-738C-C556-307E-375A30EF2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생성하려는 모임이 어느 카테고리에 </a:t>
            </a:r>
            <a:r>
              <a:rPr lang="ko-KR" altLang="en-US" sz="700" dirty="0" err="1"/>
              <a:t>속해있는지</a:t>
            </a:r>
            <a:r>
              <a:rPr lang="ko-KR" altLang="en-US" sz="700" dirty="0"/>
              <a:t> 선택하는 칸</a:t>
            </a:r>
            <a:endParaRPr lang="en-US" altLang="ko-KR" sz="700" dirty="0"/>
          </a:p>
          <a:p>
            <a:r>
              <a:rPr lang="ko-KR" altLang="en-US" sz="700" dirty="0"/>
              <a:t>생성할 모임에 대한 </a:t>
            </a:r>
            <a:r>
              <a:rPr lang="ko-KR" altLang="en-US" sz="700" dirty="0" err="1"/>
              <a:t>정보칸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모임이름</a:t>
            </a:r>
            <a:r>
              <a:rPr lang="en-US" altLang="ko-KR" sz="700" dirty="0"/>
              <a:t>, </a:t>
            </a:r>
            <a:r>
              <a:rPr lang="ko-KR" altLang="en-US" sz="700" dirty="0"/>
              <a:t>모임날짜와 시간</a:t>
            </a:r>
            <a:r>
              <a:rPr lang="en-US" altLang="ko-KR" sz="700" dirty="0"/>
              <a:t>, </a:t>
            </a:r>
            <a:r>
              <a:rPr lang="ko-KR" altLang="en-US" sz="700" dirty="0"/>
              <a:t>모이는 위치</a:t>
            </a:r>
            <a:br>
              <a:rPr lang="en-US" altLang="ko-KR" sz="700" dirty="0"/>
            </a:br>
            <a:r>
              <a:rPr lang="ko-KR" altLang="en-US" sz="700" dirty="0"/>
              <a:t>모임 참가비용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</a:t>
            </a:r>
            <a:endParaRPr lang="en-US" altLang="ko-KR" sz="700" dirty="0"/>
          </a:p>
          <a:p>
            <a:r>
              <a:rPr lang="ko-KR" altLang="en-US" sz="700" dirty="0"/>
              <a:t>이미지 업로드 버튼</a:t>
            </a:r>
            <a:br>
              <a:rPr lang="en-US" altLang="ko-KR" sz="700" dirty="0"/>
            </a:br>
            <a:r>
              <a:rPr lang="ko-KR" altLang="en-US" sz="700" dirty="0"/>
              <a:t>파일 업로드 버튼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소개글을</a:t>
            </a:r>
            <a:r>
              <a:rPr lang="ko-KR" altLang="en-US" sz="700" dirty="0"/>
              <a:t> 대표할 이미지 업로드 </a:t>
            </a:r>
            <a:endParaRPr lang="en-US" altLang="ko-KR" sz="700" dirty="0"/>
          </a:p>
          <a:p>
            <a:r>
              <a:rPr lang="ko-KR" altLang="en-US" sz="700" dirty="0"/>
              <a:t>모임생성</a:t>
            </a:r>
            <a:r>
              <a:rPr lang="en-US" altLang="ko-KR" sz="700" dirty="0"/>
              <a:t>-1 </a:t>
            </a:r>
            <a:r>
              <a:rPr lang="ko-KR" altLang="en-US" sz="700" dirty="0"/>
              <a:t>부터 </a:t>
            </a:r>
            <a:r>
              <a:rPr lang="ko-KR" altLang="en-US" sz="700" dirty="0" err="1"/>
              <a:t>짷인</a:t>
            </a:r>
            <a:r>
              <a:rPr lang="ko-KR" altLang="en-US" sz="700" dirty="0"/>
              <a:t> 정보대로 모임 생성요청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관리자에게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F9E71072-3827-0935-EE87-EF18E18C8DA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4AEC9049-754C-5615-1C86-86D6CB16BED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EBCB476F-59DA-3E29-F9C6-C056E910F76C}"/>
              </a:ext>
            </a:extLst>
          </p:cNvPr>
          <p:cNvSpPr/>
          <p:nvPr/>
        </p:nvSpPr>
        <p:spPr>
          <a:xfrm>
            <a:off x="3701150" y="105560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18A089CC-F151-1D29-2D48-737D6EEEDAB1}"/>
              </a:ext>
            </a:extLst>
          </p:cNvPr>
          <p:cNvSpPr/>
          <p:nvPr/>
        </p:nvSpPr>
        <p:spPr>
          <a:xfrm>
            <a:off x="2287601" y="4156821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D9E526-6545-C56E-F82B-966ED6F9834A}"/>
              </a:ext>
            </a:extLst>
          </p:cNvPr>
          <p:cNvSpPr/>
          <p:nvPr/>
        </p:nvSpPr>
        <p:spPr>
          <a:xfrm>
            <a:off x="529261" y="159208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E6E726-B2F2-5A4E-4156-3E1FDF78CAD0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C08246EB-9286-84E0-09F1-788EE61900C5}"/>
              </a:ext>
            </a:extLst>
          </p:cNvPr>
          <p:cNvSpPr/>
          <p:nvPr/>
        </p:nvSpPr>
        <p:spPr>
          <a:xfrm>
            <a:off x="4632580" y="4165269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F888FA-B439-7C49-7565-3434333EB2E2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DF4C26-F891-DE21-F56C-C9A7420A6008}"/>
              </a:ext>
            </a:extLst>
          </p:cNvPr>
          <p:cNvSpPr/>
          <p:nvPr/>
        </p:nvSpPr>
        <p:spPr>
          <a:xfrm>
            <a:off x="547868" y="190855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D172515-2B93-82CA-E0EB-B52D9EB3BBE2}"/>
              </a:ext>
            </a:extLst>
          </p:cNvPr>
          <p:cNvSpPr/>
          <p:nvPr/>
        </p:nvSpPr>
        <p:spPr>
          <a:xfrm>
            <a:off x="544686" y="127560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884EB5-02E1-5C47-3CFA-B55C06C49EE6}"/>
              </a:ext>
            </a:extLst>
          </p:cNvPr>
          <p:cNvSpPr/>
          <p:nvPr/>
        </p:nvSpPr>
        <p:spPr>
          <a:xfrm>
            <a:off x="544151" y="254277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896B14-574E-4C6B-967F-31DEAD64D5EF}"/>
              </a:ext>
            </a:extLst>
          </p:cNvPr>
          <p:cNvSpPr/>
          <p:nvPr/>
        </p:nvSpPr>
        <p:spPr>
          <a:xfrm>
            <a:off x="562758" y="285924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AA64DA-32AE-59CE-7391-1EFDD67B18A5}"/>
              </a:ext>
            </a:extLst>
          </p:cNvPr>
          <p:cNvSpPr/>
          <p:nvPr/>
        </p:nvSpPr>
        <p:spPr>
          <a:xfrm>
            <a:off x="559576" y="222629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64D35C-D45E-CEAE-CB54-7D22FECAFAD8}"/>
              </a:ext>
            </a:extLst>
          </p:cNvPr>
          <p:cNvSpPr/>
          <p:nvPr/>
        </p:nvSpPr>
        <p:spPr>
          <a:xfrm>
            <a:off x="558898" y="3173183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6E0A67-06F0-BA5C-81D3-5D59F0F64C20}"/>
              </a:ext>
            </a:extLst>
          </p:cNvPr>
          <p:cNvSpPr/>
          <p:nvPr/>
        </p:nvSpPr>
        <p:spPr>
          <a:xfrm>
            <a:off x="577505" y="3489659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2CC4E-8C14-EBCD-F478-A97C402C997F}"/>
              </a:ext>
            </a:extLst>
          </p:cNvPr>
          <p:cNvSpPr txBox="1"/>
          <p:nvPr/>
        </p:nvSpPr>
        <p:spPr>
          <a:xfrm>
            <a:off x="586024" y="128212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291C-8CBB-6A23-9926-5FDBE9445C6F}"/>
              </a:ext>
            </a:extLst>
          </p:cNvPr>
          <p:cNvSpPr txBox="1"/>
          <p:nvPr/>
        </p:nvSpPr>
        <p:spPr>
          <a:xfrm>
            <a:off x="586024" y="1603111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F6940-31C8-B6BA-E7FB-58FCC707A25B}"/>
              </a:ext>
            </a:extLst>
          </p:cNvPr>
          <p:cNvSpPr txBox="1"/>
          <p:nvPr/>
        </p:nvSpPr>
        <p:spPr>
          <a:xfrm>
            <a:off x="558898" y="1924099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A0BA7-CE1E-4AB9-C91B-70378550EE21}"/>
              </a:ext>
            </a:extLst>
          </p:cNvPr>
          <p:cNvSpPr txBox="1"/>
          <p:nvPr/>
        </p:nvSpPr>
        <p:spPr>
          <a:xfrm>
            <a:off x="583723" y="224427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8EBF9-34A2-8F50-013D-E9EC4AEF8CE7}"/>
              </a:ext>
            </a:extLst>
          </p:cNvPr>
          <p:cNvSpPr txBox="1"/>
          <p:nvPr/>
        </p:nvSpPr>
        <p:spPr>
          <a:xfrm>
            <a:off x="569546" y="254993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57204-8B9F-EB2F-17CA-50B2C69CAA91}"/>
              </a:ext>
            </a:extLst>
          </p:cNvPr>
          <p:cNvSpPr txBox="1"/>
          <p:nvPr/>
        </p:nvSpPr>
        <p:spPr>
          <a:xfrm>
            <a:off x="558898" y="285924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8BD8C-5AE4-68C1-525A-0805864659BE}"/>
              </a:ext>
            </a:extLst>
          </p:cNvPr>
          <p:cNvSpPr txBox="1"/>
          <p:nvPr/>
        </p:nvSpPr>
        <p:spPr>
          <a:xfrm>
            <a:off x="558929" y="3187290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C89BF8-A577-4D51-B1A1-82BB1AA90B3F}"/>
              </a:ext>
            </a:extLst>
          </p:cNvPr>
          <p:cNvSpPr txBox="1"/>
          <p:nvPr/>
        </p:nvSpPr>
        <p:spPr>
          <a:xfrm>
            <a:off x="544151" y="348387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47716F-5AE5-0A38-B4B4-F0597837044A}"/>
              </a:ext>
            </a:extLst>
          </p:cNvPr>
          <p:cNvSpPr txBox="1"/>
          <p:nvPr/>
        </p:nvSpPr>
        <p:spPr>
          <a:xfrm>
            <a:off x="1338898" y="129293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E98EF5-3D03-96ED-8EF6-BB48F8C9757A}"/>
              </a:ext>
            </a:extLst>
          </p:cNvPr>
          <p:cNvSpPr txBox="1"/>
          <p:nvPr/>
        </p:nvSpPr>
        <p:spPr>
          <a:xfrm>
            <a:off x="1338898" y="1629726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DC890-BEBB-0CED-2E66-98B8E1C45BD0}"/>
              </a:ext>
            </a:extLst>
          </p:cNvPr>
          <p:cNvSpPr txBox="1"/>
          <p:nvPr/>
        </p:nvSpPr>
        <p:spPr>
          <a:xfrm>
            <a:off x="1333802" y="192367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94F90-CB8D-6953-F4FA-E5F6B3131FC8}"/>
              </a:ext>
            </a:extLst>
          </p:cNvPr>
          <p:cNvSpPr txBox="1"/>
          <p:nvPr/>
        </p:nvSpPr>
        <p:spPr>
          <a:xfrm>
            <a:off x="1347633" y="224639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8966C-97D8-1A09-91BC-055012C71C97}"/>
              </a:ext>
            </a:extLst>
          </p:cNvPr>
          <p:cNvSpPr txBox="1"/>
          <p:nvPr/>
        </p:nvSpPr>
        <p:spPr>
          <a:xfrm>
            <a:off x="1354876" y="257184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B62C2-1714-D31E-570A-15CBB8AD51C4}"/>
              </a:ext>
            </a:extLst>
          </p:cNvPr>
          <p:cNvSpPr txBox="1"/>
          <p:nvPr/>
        </p:nvSpPr>
        <p:spPr>
          <a:xfrm>
            <a:off x="1347633" y="286942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FBB10-F60C-5C8D-6152-A4C0155FAC7D}"/>
              </a:ext>
            </a:extLst>
          </p:cNvPr>
          <p:cNvSpPr txBox="1"/>
          <p:nvPr/>
        </p:nvSpPr>
        <p:spPr>
          <a:xfrm>
            <a:off x="1347633" y="3199364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2573C-FBE3-7B23-929F-A3BB30031BEB}"/>
              </a:ext>
            </a:extLst>
          </p:cNvPr>
          <p:cNvSpPr txBox="1"/>
          <p:nvPr/>
        </p:nvSpPr>
        <p:spPr>
          <a:xfrm>
            <a:off x="1362523" y="3508870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710551-F1D9-369E-6DC1-273AA31EC4F1}"/>
              </a:ext>
            </a:extLst>
          </p:cNvPr>
          <p:cNvSpPr/>
          <p:nvPr/>
        </p:nvSpPr>
        <p:spPr>
          <a:xfrm>
            <a:off x="4572000" y="122257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3C2E15-7080-861D-51FB-ED5DB168F837}"/>
              </a:ext>
            </a:extLst>
          </p:cNvPr>
          <p:cNvSpPr/>
          <p:nvPr/>
        </p:nvSpPr>
        <p:spPr>
          <a:xfrm>
            <a:off x="4572000" y="1504463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FE0434-8612-B673-5CF0-52CF31F75FC9}"/>
              </a:ext>
            </a:extLst>
          </p:cNvPr>
          <p:cNvSpPr/>
          <p:nvPr/>
        </p:nvSpPr>
        <p:spPr>
          <a:xfrm>
            <a:off x="4581374" y="178634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FEED70-8089-85BE-47E6-16CF18343F66}"/>
              </a:ext>
            </a:extLst>
          </p:cNvPr>
          <p:cNvSpPr/>
          <p:nvPr/>
        </p:nvSpPr>
        <p:spPr>
          <a:xfrm>
            <a:off x="4572000" y="2070874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362EFB3-FB44-8C83-27C2-D7842C7FFF79}"/>
              </a:ext>
            </a:extLst>
          </p:cNvPr>
          <p:cNvSpPr/>
          <p:nvPr/>
        </p:nvSpPr>
        <p:spPr>
          <a:xfrm>
            <a:off x="4572000" y="2355400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98A884-C089-F36F-4EA6-733CD746CF1B}"/>
              </a:ext>
            </a:extLst>
          </p:cNvPr>
          <p:cNvSpPr/>
          <p:nvPr/>
        </p:nvSpPr>
        <p:spPr>
          <a:xfrm>
            <a:off x="3923928" y="2632112"/>
            <a:ext cx="2595007" cy="1178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85D3C7-5C75-B01D-24CA-C220E32A41E1}"/>
              </a:ext>
            </a:extLst>
          </p:cNvPr>
          <p:cNvSpPr/>
          <p:nvPr/>
        </p:nvSpPr>
        <p:spPr>
          <a:xfrm>
            <a:off x="2455745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51EA8-28B2-2685-B372-5D930BFAB89A}"/>
              </a:ext>
            </a:extLst>
          </p:cNvPr>
          <p:cNvSpPr/>
          <p:nvPr/>
        </p:nvSpPr>
        <p:spPr>
          <a:xfrm>
            <a:off x="3746973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E2339A-A04D-4643-65B8-9EC7F4E64B21}"/>
              </a:ext>
            </a:extLst>
          </p:cNvPr>
          <p:cNvSpPr txBox="1"/>
          <p:nvPr/>
        </p:nvSpPr>
        <p:spPr>
          <a:xfrm>
            <a:off x="2531146" y="4278375"/>
            <a:ext cx="81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파일 버튼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FA6FC9-04B9-494E-3294-BFCE266E241C}"/>
              </a:ext>
            </a:extLst>
          </p:cNvPr>
          <p:cNvSpPr txBox="1"/>
          <p:nvPr/>
        </p:nvSpPr>
        <p:spPr>
          <a:xfrm>
            <a:off x="3776641" y="4279310"/>
            <a:ext cx="920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모임 생성 버튼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08041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4910C-CFF0-24F2-1727-EC26C96A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42ED1B-4D66-7A56-9EED-7F89B2A11FEB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0" name="제목 30">
            <a:extLst>
              <a:ext uri="{FF2B5EF4-FFF2-40B4-BE49-F238E27FC236}">
                <a16:creationId xmlns:a16="http://schemas.microsoft.com/office/drawing/2014/main" id="{BB79F44D-A16F-5A87-50AC-0076AF87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5875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모임정보 수정 페이지</a:t>
            </a:r>
            <a:r>
              <a:rPr lang="en-US" altLang="ko-KR" b="1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modify?id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F2E9BD-39C6-B142-B557-DF25FBBBF588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15E4C506-DE57-8B3C-E3C0-A40B45EF2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카테고리 재 선택 칸</a:t>
            </a:r>
            <a:endParaRPr lang="en-US" altLang="ko-KR" sz="700" dirty="0"/>
          </a:p>
          <a:p>
            <a:r>
              <a:rPr lang="ko-KR" altLang="en-US" sz="700" dirty="0"/>
              <a:t>모임 생성시에 작성했던 내용을</a:t>
            </a:r>
            <a:br>
              <a:rPr lang="en-US" altLang="ko-KR" sz="700" dirty="0"/>
            </a:br>
            <a:r>
              <a:rPr lang="ko-KR" altLang="en-US" sz="700" dirty="0"/>
              <a:t>수정할 수 있는 칸</a:t>
            </a:r>
            <a:endParaRPr lang="en-US" altLang="ko-KR" sz="700" dirty="0"/>
          </a:p>
          <a:p>
            <a:r>
              <a:rPr lang="ko-KR" altLang="en-US" sz="700" dirty="0"/>
              <a:t>이미지 업로드 버튼</a:t>
            </a:r>
            <a:br>
              <a:rPr lang="en-US" altLang="ko-KR" sz="700" dirty="0"/>
            </a:br>
            <a:r>
              <a:rPr lang="ko-KR" altLang="en-US" sz="700" dirty="0"/>
              <a:t>파일 업로드 버튼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소개글을</a:t>
            </a:r>
            <a:r>
              <a:rPr lang="ko-KR" altLang="en-US" sz="700" dirty="0"/>
              <a:t> 대표할 이미지 업로드 </a:t>
            </a:r>
            <a:endParaRPr lang="en-US" altLang="ko-KR" sz="700" dirty="0"/>
          </a:p>
          <a:p>
            <a:r>
              <a:rPr lang="ko-KR" altLang="en-US" sz="700" dirty="0"/>
              <a:t>모임 정보 수정 버튼을 누르면 </a:t>
            </a:r>
            <a:br>
              <a:rPr lang="en-US" altLang="ko-KR" sz="700" dirty="0"/>
            </a:br>
            <a:r>
              <a:rPr lang="ko-KR" altLang="en-US" sz="700" dirty="0"/>
              <a:t>생성시에 작성되었던 내용이 현재 페이지 내용대로 업데이트 됨</a:t>
            </a:r>
            <a:r>
              <a:rPr lang="en-US" altLang="ko-KR" sz="700" dirty="0"/>
              <a:t>.</a:t>
            </a: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*</a:t>
            </a:r>
            <a:r>
              <a:rPr lang="ko-KR" altLang="en-US" sz="700" dirty="0"/>
              <a:t>호스트의 모임 생성 목록 </a:t>
            </a:r>
            <a:br>
              <a:rPr lang="en-US" altLang="ko-KR" sz="700" dirty="0"/>
            </a:br>
            <a:r>
              <a:rPr lang="ko-KR" altLang="en-US" sz="700" dirty="0"/>
              <a:t>수정버튼 </a:t>
            </a:r>
            <a:r>
              <a:rPr lang="ko-KR" altLang="en-US" sz="700" dirty="0" err="1"/>
              <a:t>클릭시</a:t>
            </a:r>
            <a:r>
              <a:rPr lang="ko-KR" altLang="en-US" sz="700" dirty="0"/>
              <a:t> 이동되는 페이지</a:t>
            </a:r>
            <a:endParaRPr lang="en-US" altLang="ko-KR" sz="700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84120846-F546-6B95-55E5-C3B33C65CD2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3F7C3047-F907-0B5C-C3A2-FCD5DAE7C992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141A5AD4-2720-F744-7C1F-D570D26C4A46}"/>
              </a:ext>
            </a:extLst>
          </p:cNvPr>
          <p:cNvSpPr/>
          <p:nvPr/>
        </p:nvSpPr>
        <p:spPr>
          <a:xfrm>
            <a:off x="3701150" y="105560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95202352-67E1-39D3-00E7-3E1ECAFBA909}"/>
              </a:ext>
            </a:extLst>
          </p:cNvPr>
          <p:cNvSpPr/>
          <p:nvPr/>
        </p:nvSpPr>
        <p:spPr>
          <a:xfrm>
            <a:off x="2287601" y="4156821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EF1ED3-5B1C-6E1C-3AC7-4BF70D206680}"/>
              </a:ext>
            </a:extLst>
          </p:cNvPr>
          <p:cNvSpPr/>
          <p:nvPr/>
        </p:nvSpPr>
        <p:spPr>
          <a:xfrm>
            <a:off x="529261" y="159208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51DA28-C610-A176-4B11-A2A7FD093A93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FC003EAC-612A-FE23-1A83-41DFBA9F8256}"/>
              </a:ext>
            </a:extLst>
          </p:cNvPr>
          <p:cNvSpPr/>
          <p:nvPr/>
        </p:nvSpPr>
        <p:spPr>
          <a:xfrm>
            <a:off x="4632580" y="4165269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D848D5-8446-2938-057A-19D2DF3D47F2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9B4DF2-2086-2A88-49F6-5970BC4A4ACB}"/>
              </a:ext>
            </a:extLst>
          </p:cNvPr>
          <p:cNvSpPr/>
          <p:nvPr/>
        </p:nvSpPr>
        <p:spPr>
          <a:xfrm>
            <a:off x="547868" y="190855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8F93AE-4F18-A200-0FDB-0637BD2B9D49}"/>
              </a:ext>
            </a:extLst>
          </p:cNvPr>
          <p:cNvSpPr/>
          <p:nvPr/>
        </p:nvSpPr>
        <p:spPr>
          <a:xfrm>
            <a:off x="544686" y="127560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121810-3C81-1DBC-E056-203E6C012DB8}"/>
              </a:ext>
            </a:extLst>
          </p:cNvPr>
          <p:cNvSpPr/>
          <p:nvPr/>
        </p:nvSpPr>
        <p:spPr>
          <a:xfrm>
            <a:off x="544151" y="254277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D20CB-0753-FDAD-78D7-CABBAF2AD825}"/>
              </a:ext>
            </a:extLst>
          </p:cNvPr>
          <p:cNvSpPr/>
          <p:nvPr/>
        </p:nvSpPr>
        <p:spPr>
          <a:xfrm>
            <a:off x="562758" y="285924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9245AB-3282-CBE0-279E-40EE474B6CAB}"/>
              </a:ext>
            </a:extLst>
          </p:cNvPr>
          <p:cNvSpPr/>
          <p:nvPr/>
        </p:nvSpPr>
        <p:spPr>
          <a:xfrm>
            <a:off x="559576" y="222629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E25FD9-13EE-3A62-549B-BF018F5891C0}"/>
              </a:ext>
            </a:extLst>
          </p:cNvPr>
          <p:cNvSpPr/>
          <p:nvPr/>
        </p:nvSpPr>
        <p:spPr>
          <a:xfrm>
            <a:off x="558898" y="3173183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E1DAC0-A947-FF09-E8F1-8D109E473664}"/>
              </a:ext>
            </a:extLst>
          </p:cNvPr>
          <p:cNvSpPr/>
          <p:nvPr/>
        </p:nvSpPr>
        <p:spPr>
          <a:xfrm>
            <a:off x="577505" y="3489659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EE5EB-919D-267A-B1AC-5769F584E164}"/>
              </a:ext>
            </a:extLst>
          </p:cNvPr>
          <p:cNvSpPr txBox="1"/>
          <p:nvPr/>
        </p:nvSpPr>
        <p:spPr>
          <a:xfrm>
            <a:off x="586024" y="128212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FB370-176E-63BB-59FE-A60C23C744BF}"/>
              </a:ext>
            </a:extLst>
          </p:cNvPr>
          <p:cNvSpPr txBox="1"/>
          <p:nvPr/>
        </p:nvSpPr>
        <p:spPr>
          <a:xfrm>
            <a:off x="586024" y="1603111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7E802-4515-AC5E-435C-E6F52027E265}"/>
              </a:ext>
            </a:extLst>
          </p:cNvPr>
          <p:cNvSpPr txBox="1"/>
          <p:nvPr/>
        </p:nvSpPr>
        <p:spPr>
          <a:xfrm>
            <a:off x="558898" y="1924099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9B448-71E1-79D9-9BA8-729C85062F38}"/>
              </a:ext>
            </a:extLst>
          </p:cNvPr>
          <p:cNvSpPr txBox="1"/>
          <p:nvPr/>
        </p:nvSpPr>
        <p:spPr>
          <a:xfrm>
            <a:off x="583723" y="224427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F5D45-439B-1C43-DC19-31D086F0F0F9}"/>
              </a:ext>
            </a:extLst>
          </p:cNvPr>
          <p:cNvSpPr txBox="1"/>
          <p:nvPr/>
        </p:nvSpPr>
        <p:spPr>
          <a:xfrm>
            <a:off x="569546" y="254993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4B403-BDBF-2E2D-3718-F2562DEFC836}"/>
              </a:ext>
            </a:extLst>
          </p:cNvPr>
          <p:cNvSpPr txBox="1"/>
          <p:nvPr/>
        </p:nvSpPr>
        <p:spPr>
          <a:xfrm>
            <a:off x="558898" y="285924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5EF93-29A6-4593-DF79-A03BF9DE8218}"/>
              </a:ext>
            </a:extLst>
          </p:cNvPr>
          <p:cNvSpPr txBox="1"/>
          <p:nvPr/>
        </p:nvSpPr>
        <p:spPr>
          <a:xfrm>
            <a:off x="558929" y="3187290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F11C5-186B-AF9C-AD9F-A6D6C55DFC96}"/>
              </a:ext>
            </a:extLst>
          </p:cNvPr>
          <p:cNvSpPr txBox="1"/>
          <p:nvPr/>
        </p:nvSpPr>
        <p:spPr>
          <a:xfrm>
            <a:off x="544151" y="348387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3D892-B88C-9A42-07FC-1DCB8DC3AB1D}"/>
              </a:ext>
            </a:extLst>
          </p:cNvPr>
          <p:cNvSpPr txBox="1"/>
          <p:nvPr/>
        </p:nvSpPr>
        <p:spPr>
          <a:xfrm>
            <a:off x="1338898" y="129293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B57205-68E4-E9E7-670B-3CC44CF5DBEB}"/>
              </a:ext>
            </a:extLst>
          </p:cNvPr>
          <p:cNvSpPr txBox="1"/>
          <p:nvPr/>
        </p:nvSpPr>
        <p:spPr>
          <a:xfrm>
            <a:off x="1338898" y="1629726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2FAE4B-7391-2CE3-066C-71E67DA07B1B}"/>
              </a:ext>
            </a:extLst>
          </p:cNvPr>
          <p:cNvSpPr txBox="1"/>
          <p:nvPr/>
        </p:nvSpPr>
        <p:spPr>
          <a:xfrm>
            <a:off x="1333802" y="192367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70CD5-53CB-E230-96B3-7EE5C87450A7}"/>
              </a:ext>
            </a:extLst>
          </p:cNvPr>
          <p:cNvSpPr txBox="1"/>
          <p:nvPr/>
        </p:nvSpPr>
        <p:spPr>
          <a:xfrm>
            <a:off x="1347633" y="224639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941520-36A8-37BE-EE62-AC7899A0D164}"/>
              </a:ext>
            </a:extLst>
          </p:cNvPr>
          <p:cNvSpPr txBox="1"/>
          <p:nvPr/>
        </p:nvSpPr>
        <p:spPr>
          <a:xfrm>
            <a:off x="1354876" y="257184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400092-ABF4-A6F3-BBDB-95240B410715}"/>
              </a:ext>
            </a:extLst>
          </p:cNvPr>
          <p:cNvSpPr txBox="1"/>
          <p:nvPr/>
        </p:nvSpPr>
        <p:spPr>
          <a:xfrm>
            <a:off x="1347633" y="286942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BF104-9217-992E-9D9F-390059AB9515}"/>
              </a:ext>
            </a:extLst>
          </p:cNvPr>
          <p:cNvSpPr txBox="1"/>
          <p:nvPr/>
        </p:nvSpPr>
        <p:spPr>
          <a:xfrm>
            <a:off x="1347633" y="3199364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C77C45-EF16-780B-3901-D4D0DD558E62}"/>
              </a:ext>
            </a:extLst>
          </p:cNvPr>
          <p:cNvSpPr txBox="1"/>
          <p:nvPr/>
        </p:nvSpPr>
        <p:spPr>
          <a:xfrm>
            <a:off x="1362523" y="3508870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B2EA04-4C50-9940-5B15-2E6F96716C68}"/>
              </a:ext>
            </a:extLst>
          </p:cNvPr>
          <p:cNvSpPr/>
          <p:nvPr/>
        </p:nvSpPr>
        <p:spPr>
          <a:xfrm>
            <a:off x="4572000" y="122257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7E1BD0-177F-D455-E38D-BF18290836F6}"/>
              </a:ext>
            </a:extLst>
          </p:cNvPr>
          <p:cNvSpPr/>
          <p:nvPr/>
        </p:nvSpPr>
        <p:spPr>
          <a:xfrm>
            <a:off x="4572000" y="1504463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033C0E-DFCB-8651-D6FD-116D50A844BC}"/>
              </a:ext>
            </a:extLst>
          </p:cNvPr>
          <p:cNvSpPr/>
          <p:nvPr/>
        </p:nvSpPr>
        <p:spPr>
          <a:xfrm>
            <a:off x="4581374" y="178634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5D686D-0B83-776B-DC77-472C222921A1}"/>
              </a:ext>
            </a:extLst>
          </p:cNvPr>
          <p:cNvSpPr/>
          <p:nvPr/>
        </p:nvSpPr>
        <p:spPr>
          <a:xfrm>
            <a:off x="4572000" y="2070874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E0265B-7835-7766-AECE-6CACF810D82A}"/>
              </a:ext>
            </a:extLst>
          </p:cNvPr>
          <p:cNvSpPr/>
          <p:nvPr/>
        </p:nvSpPr>
        <p:spPr>
          <a:xfrm>
            <a:off x="4572000" y="2355400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E77AAB-F0B7-ED24-4620-6B58A54BC1FA}"/>
              </a:ext>
            </a:extLst>
          </p:cNvPr>
          <p:cNvSpPr/>
          <p:nvPr/>
        </p:nvSpPr>
        <p:spPr>
          <a:xfrm>
            <a:off x="3923928" y="2632112"/>
            <a:ext cx="2595007" cy="1178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FC1A69-EB43-DAC2-EC31-D708D629DB74}"/>
              </a:ext>
            </a:extLst>
          </p:cNvPr>
          <p:cNvSpPr/>
          <p:nvPr/>
        </p:nvSpPr>
        <p:spPr>
          <a:xfrm>
            <a:off x="2455745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1BEB02-DE0D-C836-60D2-58DCAB1244E2}"/>
              </a:ext>
            </a:extLst>
          </p:cNvPr>
          <p:cNvSpPr/>
          <p:nvPr/>
        </p:nvSpPr>
        <p:spPr>
          <a:xfrm>
            <a:off x="3746973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E8B594-05B5-DBC0-2598-0DD1C6A5D14E}"/>
              </a:ext>
            </a:extLst>
          </p:cNvPr>
          <p:cNvSpPr txBox="1"/>
          <p:nvPr/>
        </p:nvSpPr>
        <p:spPr>
          <a:xfrm>
            <a:off x="2531146" y="4278375"/>
            <a:ext cx="81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파일 버튼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FFBC85-4E27-E675-731B-38AB757A59A3}"/>
              </a:ext>
            </a:extLst>
          </p:cNvPr>
          <p:cNvSpPr txBox="1"/>
          <p:nvPr/>
        </p:nvSpPr>
        <p:spPr>
          <a:xfrm>
            <a:off x="3776641" y="4279310"/>
            <a:ext cx="920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</a:t>
            </a:r>
            <a:r>
              <a:rPr lang="ko-KR" altLang="en-US" sz="800" dirty="0"/>
              <a:t>수정 완료</a:t>
            </a:r>
          </a:p>
        </p:txBody>
      </p:sp>
    </p:spTree>
    <p:extLst>
      <p:ext uri="{BB962C8B-B14F-4D97-AF65-F5344CB8AC3E}">
        <p14:creationId xmlns:p14="http://schemas.microsoft.com/office/powerpoint/2010/main" val="68755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B51A-F1F2-F17E-1324-6D4AACEB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3ED58-F681-6648-9F7A-F253ECBA1280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제목 30">
            <a:extLst>
              <a:ext uri="{FF2B5EF4-FFF2-40B4-BE49-F238E27FC236}">
                <a16:creationId xmlns:a16="http://schemas.microsoft.com/office/drawing/2014/main" id="{DC356FD0-42B9-7421-5A46-8A3F9A94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참가신청 페이지</a:t>
            </a:r>
            <a:r>
              <a:rPr lang="en-US" altLang="ko-KR" b="1" dirty="0"/>
              <a:t>1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join?id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B0C02C75-0E83-7783-6510-D0266D9F4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호스트가 업로드한 모임 대표 이미지</a:t>
            </a:r>
            <a:endParaRPr lang="en-US" altLang="ko-KR" dirty="0"/>
          </a:p>
          <a:p>
            <a:r>
              <a:rPr lang="ko-KR" altLang="en-US" dirty="0" err="1"/>
              <a:t>목록겸</a:t>
            </a:r>
            <a:r>
              <a:rPr lang="en-US" altLang="ko-KR" dirty="0"/>
              <a:t>, 3</a:t>
            </a:r>
            <a:r>
              <a:rPr lang="ko-KR" altLang="en-US" dirty="0"/>
              <a:t>에 대한 앵커</a:t>
            </a:r>
            <a:r>
              <a:rPr lang="en-US" altLang="ko-KR" dirty="0"/>
              <a:t>? </a:t>
            </a:r>
            <a:r>
              <a:rPr lang="ko-KR" altLang="en-US" dirty="0"/>
              <a:t>링크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해당 목록을 누르면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영역중</a:t>
            </a:r>
            <a:r>
              <a:rPr lang="ko-KR" altLang="en-US" dirty="0"/>
              <a:t> 해당 </a:t>
            </a:r>
            <a:r>
              <a:rPr lang="ko-KR" altLang="en-US" dirty="0" err="1"/>
              <a:t>페이지쪽으로</a:t>
            </a:r>
            <a:r>
              <a:rPr lang="ko-KR" altLang="en-US" dirty="0"/>
              <a:t> 스크롤 이동</a:t>
            </a:r>
            <a:endParaRPr lang="en-US" altLang="ko-KR" dirty="0"/>
          </a:p>
          <a:p>
            <a:r>
              <a:rPr lang="ko-KR" altLang="en-US" dirty="0"/>
              <a:t>호스트가 작성한 모임에 대한 </a:t>
            </a:r>
            <a:r>
              <a:rPr lang="ko-KR" altLang="en-US" dirty="0" err="1"/>
              <a:t>소개글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가장 부모 영역은 내용만큼 스크롤</a:t>
            </a:r>
            <a:endParaRPr lang="en-US" altLang="ko-KR" dirty="0"/>
          </a:p>
          <a:p>
            <a:r>
              <a:rPr lang="ko-KR" altLang="en-US" dirty="0"/>
              <a:t>모임 신청 영역</a:t>
            </a:r>
            <a:endParaRPr lang="en-US" altLang="ko-KR" dirty="0"/>
          </a:p>
          <a:p>
            <a:r>
              <a:rPr lang="ko-KR" altLang="en-US" dirty="0"/>
              <a:t>호스트가 작성한 모임에 대한 간략한 정보</a:t>
            </a:r>
            <a:br>
              <a:rPr lang="en-US" altLang="ko-KR" dirty="0"/>
            </a:br>
            <a:r>
              <a:rPr lang="en-US" altLang="ko-KR" dirty="0"/>
              <a:t>position fixed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해당 모임 관심버튼</a:t>
            </a:r>
            <a:endParaRPr lang="en-US" altLang="ko-KR" dirty="0"/>
          </a:p>
          <a:p>
            <a:r>
              <a:rPr lang="ko-KR" altLang="en-US" dirty="0"/>
              <a:t>해당 버튼을 누르면 </a:t>
            </a:r>
            <a:r>
              <a:rPr lang="ko-KR" altLang="en-US" dirty="0" err="1"/>
              <a:t>로그인된</a:t>
            </a:r>
            <a:r>
              <a:rPr lang="ko-KR" altLang="en-US" dirty="0"/>
              <a:t> 신청자 정보로 신청 페이지로 이동</a:t>
            </a:r>
            <a:endParaRPr lang="en-US" altLang="ko-KR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5170709-4014-EBBA-9C7D-E43A73220B1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8453E-10EC-EF66-1637-708726E0D3DC}"/>
              </a:ext>
            </a:extLst>
          </p:cNvPr>
          <p:cNvSpPr/>
          <p:nvPr/>
        </p:nvSpPr>
        <p:spPr>
          <a:xfrm>
            <a:off x="299793" y="1117351"/>
            <a:ext cx="3048071" cy="347062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78AFD-B97F-952B-D2BB-B0B3D27DAACC}"/>
              </a:ext>
            </a:extLst>
          </p:cNvPr>
          <p:cNvSpPr/>
          <p:nvPr/>
        </p:nvSpPr>
        <p:spPr>
          <a:xfrm>
            <a:off x="3707904" y="1117351"/>
            <a:ext cx="2976063" cy="20304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BAE95F-F612-AE0F-DFB9-F04B64C25352}"/>
              </a:ext>
            </a:extLst>
          </p:cNvPr>
          <p:cNvGrpSpPr/>
          <p:nvPr/>
        </p:nvGrpSpPr>
        <p:grpSpPr>
          <a:xfrm>
            <a:off x="355672" y="1148517"/>
            <a:ext cx="2920184" cy="1855281"/>
            <a:chOff x="99752" y="915566"/>
            <a:chExt cx="6708373" cy="20210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C4741A-EBEE-4318-213B-D04140623BCF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AC29F19-9847-65C8-C892-7060380D56B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C477FF-6E1C-DE55-BFF8-03D3E5A4A0DB}"/>
              </a:ext>
            </a:extLst>
          </p:cNvPr>
          <p:cNvSpPr txBox="1"/>
          <p:nvPr/>
        </p:nvSpPr>
        <p:spPr>
          <a:xfrm>
            <a:off x="1259632" y="1806076"/>
            <a:ext cx="183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A69E11-FABE-388A-ABBB-982AC3340C1C}"/>
              </a:ext>
            </a:extLst>
          </p:cNvPr>
          <p:cNvSpPr/>
          <p:nvPr/>
        </p:nvSpPr>
        <p:spPr>
          <a:xfrm>
            <a:off x="353984" y="3086025"/>
            <a:ext cx="2920184" cy="2778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34F6C5-33A1-6A91-DBCA-38BAB57E8DBA}"/>
              </a:ext>
            </a:extLst>
          </p:cNvPr>
          <p:cNvSpPr/>
          <p:nvPr/>
        </p:nvSpPr>
        <p:spPr>
          <a:xfrm>
            <a:off x="363736" y="3450489"/>
            <a:ext cx="2920184" cy="106547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CAEFB-4BAB-8D7A-E889-2F327D6ACAFC}"/>
              </a:ext>
            </a:extLst>
          </p:cNvPr>
          <p:cNvSpPr txBox="1"/>
          <p:nvPr/>
        </p:nvSpPr>
        <p:spPr>
          <a:xfrm>
            <a:off x="419833" y="3106377"/>
            <a:ext cx="2807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모임정보 </a:t>
            </a:r>
            <a:r>
              <a:rPr lang="en-US" altLang="ko-KR" sz="900" dirty="0"/>
              <a:t>/ </a:t>
            </a:r>
            <a:r>
              <a:rPr lang="ko-KR" altLang="en-US" sz="900" dirty="0"/>
              <a:t>호스트 </a:t>
            </a:r>
            <a:r>
              <a:rPr lang="en-US" altLang="ko-KR" sz="900" dirty="0"/>
              <a:t>/ </a:t>
            </a:r>
            <a:r>
              <a:rPr lang="ko-KR" altLang="en-US" sz="900" dirty="0"/>
              <a:t>모임후기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8FF2D-A4C7-B9C4-9778-37DD5C8A5425}"/>
              </a:ext>
            </a:extLst>
          </p:cNvPr>
          <p:cNvSpPr/>
          <p:nvPr/>
        </p:nvSpPr>
        <p:spPr>
          <a:xfrm>
            <a:off x="3805748" y="1215765"/>
            <a:ext cx="2780373" cy="4395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5A758E-B5E5-9F7B-723A-A5F420AC266B}"/>
              </a:ext>
            </a:extLst>
          </p:cNvPr>
          <p:cNvSpPr/>
          <p:nvPr/>
        </p:nvSpPr>
        <p:spPr>
          <a:xfrm>
            <a:off x="3805747" y="1767983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EEBC73-02C6-8983-D328-2424D5C91967}"/>
              </a:ext>
            </a:extLst>
          </p:cNvPr>
          <p:cNvSpPr/>
          <p:nvPr/>
        </p:nvSpPr>
        <p:spPr>
          <a:xfrm>
            <a:off x="3805747" y="2076157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8FE86F-4CC2-4F53-862A-792525940A46}"/>
              </a:ext>
            </a:extLst>
          </p:cNvPr>
          <p:cNvSpPr/>
          <p:nvPr/>
        </p:nvSpPr>
        <p:spPr>
          <a:xfrm>
            <a:off x="5195932" y="2736109"/>
            <a:ext cx="1390187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5F5CAA-F992-9BC4-DB42-15FF6CB56A9C}"/>
              </a:ext>
            </a:extLst>
          </p:cNvPr>
          <p:cNvSpPr/>
          <p:nvPr/>
        </p:nvSpPr>
        <p:spPr>
          <a:xfrm>
            <a:off x="3995936" y="2770508"/>
            <a:ext cx="216024" cy="19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2DF87-A420-A198-B128-666F5DC1A99C}"/>
              </a:ext>
            </a:extLst>
          </p:cNvPr>
          <p:cNvSpPr txBox="1"/>
          <p:nvPr/>
        </p:nvSpPr>
        <p:spPr>
          <a:xfrm>
            <a:off x="4355976" y="125085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 제목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D83FE-8A88-4D18-2B46-856D27267845}"/>
              </a:ext>
            </a:extLst>
          </p:cNvPr>
          <p:cNvSpPr txBox="1"/>
          <p:nvPr/>
        </p:nvSpPr>
        <p:spPr>
          <a:xfrm>
            <a:off x="3899788" y="175799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모임카테고리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위치 </a:t>
            </a:r>
            <a:r>
              <a:rPr lang="en-US" altLang="ko-KR" sz="800" dirty="0"/>
              <a:t>/ </a:t>
            </a:r>
            <a:r>
              <a:rPr lang="ko-KR" altLang="en-US" sz="800" dirty="0"/>
              <a:t>날짜 </a:t>
            </a:r>
            <a:r>
              <a:rPr lang="en-US" altLang="ko-KR" sz="800" dirty="0"/>
              <a:t>/</a:t>
            </a:r>
            <a:r>
              <a:rPr lang="ko-KR" altLang="en-US" sz="800" dirty="0"/>
              <a:t>시간 </a:t>
            </a:r>
            <a:r>
              <a:rPr lang="en-US" altLang="ko-KR" sz="800" dirty="0"/>
              <a:t>text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6818A-79BB-8A07-ECAE-92F22BC144A4}"/>
              </a:ext>
            </a:extLst>
          </p:cNvPr>
          <p:cNvSpPr txBox="1"/>
          <p:nvPr/>
        </p:nvSpPr>
        <p:spPr>
          <a:xfrm>
            <a:off x="3888416" y="207657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참가비용                                          </a:t>
            </a:r>
            <a:r>
              <a:rPr lang="en-US" altLang="ko-KR" sz="800" dirty="0"/>
              <a:t>00,000 P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006EF-D80A-9F53-2CC7-6274BBA695AD}"/>
              </a:ext>
            </a:extLst>
          </p:cNvPr>
          <p:cNvSpPr txBox="1"/>
          <p:nvPr/>
        </p:nvSpPr>
        <p:spPr>
          <a:xfrm>
            <a:off x="5420323" y="2742718"/>
            <a:ext cx="118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모임 신청하기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29D5D-EA7D-7174-7735-28773AA5FBEA}"/>
              </a:ext>
            </a:extLst>
          </p:cNvPr>
          <p:cNvSpPr txBox="1"/>
          <p:nvPr/>
        </p:nvSpPr>
        <p:spPr>
          <a:xfrm>
            <a:off x="419833" y="3507854"/>
            <a:ext cx="280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08C06880-5455-4C95-9880-629316A10447}"/>
              </a:ext>
            </a:extLst>
          </p:cNvPr>
          <p:cNvSpPr/>
          <p:nvPr/>
        </p:nvSpPr>
        <p:spPr>
          <a:xfrm>
            <a:off x="419833" y="1178857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41" name="모서리가 둥근 직사각형 123">
            <a:extLst>
              <a:ext uri="{FF2B5EF4-FFF2-40B4-BE49-F238E27FC236}">
                <a16:creationId xmlns:a16="http://schemas.microsoft.com/office/drawing/2014/main" id="{51834ADB-5DCB-F497-907C-AF56FA5A5DD2}"/>
              </a:ext>
            </a:extLst>
          </p:cNvPr>
          <p:cNvSpPr/>
          <p:nvPr/>
        </p:nvSpPr>
        <p:spPr>
          <a:xfrm>
            <a:off x="395858" y="315345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42" name="모서리가 둥근 직사각형 123">
            <a:extLst>
              <a:ext uri="{FF2B5EF4-FFF2-40B4-BE49-F238E27FC236}">
                <a16:creationId xmlns:a16="http://schemas.microsoft.com/office/drawing/2014/main" id="{29BE4BA3-F9BE-8666-3473-1CBD46CAB279}"/>
              </a:ext>
            </a:extLst>
          </p:cNvPr>
          <p:cNvSpPr/>
          <p:nvPr/>
        </p:nvSpPr>
        <p:spPr>
          <a:xfrm>
            <a:off x="395858" y="3481225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4805B2B7-D5F6-6B7E-E822-AB21AB62C7CE}"/>
              </a:ext>
            </a:extLst>
          </p:cNvPr>
          <p:cNvSpPr/>
          <p:nvPr/>
        </p:nvSpPr>
        <p:spPr>
          <a:xfrm>
            <a:off x="3634208" y="103485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5" name="모서리가 둥근 직사각형 123">
            <a:extLst>
              <a:ext uri="{FF2B5EF4-FFF2-40B4-BE49-F238E27FC236}">
                <a16:creationId xmlns:a16="http://schemas.microsoft.com/office/drawing/2014/main" id="{D8D40601-94F5-2398-434E-C6E64C3D7BBA}"/>
              </a:ext>
            </a:extLst>
          </p:cNvPr>
          <p:cNvSpPr/>
          <p:nvPr/>
        </p:nvSpPr>
        <p:spPr>
          <a:xfrm>
            <a:off x="3930369" y="2710842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CC765763-866D-B0BE-1506-3F0888600F0C}"/>
              </a:ext>
            </a:extLst>
          </p:cNvPr>
          <p:cNvSpPr/>
          <p:nvPr/>
        </p:nvSpPr>
        <p:spPr>
          <a:xfrm>
            <a:off x="3754092" y="125344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6" name="모서리가 둥근 직사각형 123">
            <a:extLst>
              <a:ext uri="{FF2B5EF4-FFF2-40B4-BE49-F238E27FC236}">
                <a16:creationId xmlns:a16="http://schemas.microsoft.com/office/drawing/2014/main" id="{18512BE9-CB25-D1EF-F30E-77A4B0552892}"/>
              </a:ext>
            </a:extLst>
          </p:cNvPr>
          <p:cNvSpPr/>
          <p:nvPr/>
        </p:nvSpPr>
        <p:spPr>
          <a:xfrm>
            <a:off x="5296752" y="278656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14327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5C97-6A63-AB93-F2BE-3DF7E584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E50CD92-9B37-77F7-BDBA-2F253056E393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제목 30">
            <a:extLst>
              <a:ext uri="{FF2B5EF4-FFF2-40B4-BE49-F238E27FC236}">
                <a16:creationId xmlns:a16="http://schemas.microsoft.com/office/drawing/2014/main" id="{B12FA291-F36F-BA85-540E-C0CB7DE0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참가신청 페이지</a:t>
            </a:r>
            <a:r>
              <a:rPr lang="en-US" altLang="ko-KR" b="1" dirty="0"/>
              <a:t>2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join?id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39CC570-F8C8-DC81-6F79-EB96109B40EF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48BAC41C-1456-032A-D6F8-64ACA13B1BBC}"/>
              </a:ext>
            </a:extLst>
          </p:cNvPr>
          <p:cNvSpPr/>
          <p:nvPr/>
        </p:nvSpPr>
        <p:spPr>
          <a:xfrm>
            <a:off x="434622" y="2485147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8B236-CFCC-FD2C-9653-CD193716A459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1BDA3F24-DCCB-0EAC-C641-BBC876832020}"/>
              </a:ext>
            </a:extLst>
          </p:cNvPr>
          <p:cNvSpPr/>
          <p:nvPr/>
        </p:nvSpPr>
        <p:spPr>
          <a:xfrm>
            <a:off x="2874817" y="4065754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6244F7F-FC75-58DA-4686-95CAF1551A08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72F04C-958F-F0B0-D328-9D7F7D76D6BB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E891E0-5DBE-B300-A109-6322F128BABD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935E1-552A-5B34-22BC-40825A8D2061}"/>
              </a:ext>
            </a:extLst>
          </p:cNvPr>
          <p:cNvSpPr/>
          <p:nvPr/>
        </p:nvSpPr>
        <p:spPr>
          <a:xfrm>
            <a:off x="314451" y="1118685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7673A85D-4F47-6803-2AF9-6251F8390A2E}"/>
              </a:ext>
            </a:extLst>
          </p:cNvPr>
          <p:cNvSpPr/>
          <p:nvPr/>
        </p:nvSpPr>
        <p:spPr>
          <a:xfrm>
            <a:off x="227794" y="102761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76561D-3EAE-C276-D16F-B65AFDDDC245}"/>
              </a:ext>
            </a:extLst>
          </p:cNvPr>
          <p:cNvSpPr/>
          <p:nvPr/>
        </p:nvSpPr>
        <p:spPr>
          <a:xfrm>
            <a:off x="3939121" y="1292902"/>
            <a:ext cx="2664273" cy="8670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8B017DA-C476-9FE8-9999-18620FD0C946}"/>
              </a:ext>
            </a:extLst>
          </p:cNvPr>
          <p:cNvSpPr/>
          <p:nvPr/>
        </p:nvSpPr>
        <p:spPr>
          <a:xfrm>
            <a:off x="5643637" y="3650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715111F-14E9-290A-40AB-7D5CCD03D6B3}"/>
              </a:ext>
            </a:extLst>
          </p:cNvPr>
          <p:cNvSpPr/>
          <p:nvPr/>
        </p:nvSpPr>
        <p:spPr>
          <a:xfrm>
            <a:off x="6215203" y="365039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7EDBA-DBCD-CCDB-DDF7-0BBB94DA8278}"/>
              </a:ext>
            </a:extLst>
          </p:cNvPr>
          <p:cNvSpPr txBox="1"/>
          <p:nvPr/>
        </p:nvSpPr>
        <p:spPr>
          <a:xfrm>
            <a:off x="6244831" y="358044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B3414F-4554-1FE1-DEB6-E26A573AF0B7}"/>
              </a:ext>
            </a:extLst>
          </p:cNvPr>
          <p:cNvSpPr txBox="1"/>
          <p:nvPr/>
        </p:nvSpPr>
        <p:spPr>
          <a:xfrm>
            <a:off x="5671479" y="358044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9D3C5-C48A-56B4-3DC6-5A417E22975C}"/>
              </a:ext>
            </a:extLst>
          </p:cNvPr>
          <p:cNvSpPr txBox="1"/>
          <p:nvPr/>
        </p:nvSpPr>
        <p:spPr>
          <a:xfrm>
            <a:off x="4033524" y="1373154"/>
            <a:ext cx="254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웹 모임 규칙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해당 모임 규칙</a:t>
            </a:r>
            <a:endParaRPr lang="en-US" altLang="ko-KR" sz="1000" dirty="0"/>
          </a:p>
          <a:p>
            <a:r>
              <a:rPr lang="ko-KR" altLang="en-US" sz="1000" dirty="0"/>
              <a:t>신청자 유의사항</a:t>
            </a:r>
            <a:endParaRPr lang="en-US" altLang="ko-KR" sz="1000" dirty="0"/>
          </a:p>
          <a:p>
            <a:r>
              <a:rPr lang="ko-KR" altLang="en-US" sz="1000" dirty="0"/>
              <a:t>안내문구</a:t>
            </a:r>
            <a:endParaRPr lang="en-US" altLang="ko-KR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6E84D6-6B65-E6B1-A4EC-EFFC24BC191A}"/>
              </a:ext>
            </a:extLst>
          </p:cNvPr>
          <p:cNvSpPr/>
          <p:nvPr/>
        </p:nvSpPr>
        <p:spPr>
          <a:xfrm>
            <a:off x="382561" y="1204351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50998B-82C0-F482-CA64-1D48C2617A80}"/>
              </a:ext>
            </a:extLst>
          </p:cNvPr>
          <p:cNvSpPr txBox="1"/>
          <p:nvPr/>
        </p:nvSpPr>
        <p:spPr>
          <a:xfrm>
            <a:off x="467544" y="1292900"/>
            <a:ext cx="25202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Text</a:t>
            </a:r>
            <a:br>
              <a:rPr lang="en-US" altLang="ko-KR" sz="1500" dirty="0"/>
            </a:br>
            <a:r>
              <a:rPr lang="ko-KR" altLang="en-US" sz="1500" dirty="0" err="1"/>
              <a:t>신청하고있는</a:t>
            </a:r>
            <a:r>
              <a:rPr lang="ko-KR" altLang="en-US" sz="1500" dirty="0"/>
              <a:t> 모임의</a:t>
            </a:r>
            <a:endParaRPr lang="en-US" altLang="ko-KR" sz="1500" dirty="0"/>
          </a:p>
          <a:p>
            <a:r>
              <a:rPr lang="ko-KR" altLang="en-US" sz="1500" dirty="0"/>
              <a:t>정보 재 확인</a:t>
            </a:r>
            <a:endParaRPr lang="en-US" altLang="ko-KR" sz="1500" dirty="0"/>
          </a:p>
          <a:p>
            <a:r>
              <a:rPr lang="ko-KR" altLang="en-US" sz="1500" dirty="0"/>
              <a:t>모임참가신청</a:t>
            </a:r>
            <a:r>
              <a:rPr lang="en-US" altLang="ko-KR" sz="1500" dirty="0"/>
              <a:t>-1</a:t>
            </a:r>
            <a:r>
              <a:rPr lang="ko-KR" altLang="en-US" sz="1500" dirty="0"/>
              <a:t>의 </a:t>
            </a:r>
            <a:r>
              <a:rPr lang="en-US" altLang="ko-KR" sz="1500" dirty="0"/>
              <a:t>5</a:t>
            </a:r>
            <a:r>
              <a:rPr lang="ko-KR" altLang="en-US" sz="1500" dirty="0"/>
              <a:t>번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1A035E-5052-CA45-8292-73F1978EC2A4}"/>
              </a:ext>
            </a:extLst>
          </p:cNvPr>
          <p:cNvSpPr/>
          <p:nvPr/>
        </p:nvSpPr>
        <p:spPr>
          <a:xfrm>
            <a:off x="3945745" y="2582647"/>
            <a:ext cx="2664273" cy="9940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CB7C1C-870E-D668-CB92-FAE53CE94B79}"/>
              </a:ext>
            </a:extLst>
          </p:cNvPr>
          <p:cNvSpPr txBox="1"/>
          <p:nvPr/>
        </p:nvSpPr>
        <p:spPr>
          <a:xfrm>
            <a:off x="4040148" y="2662900"/>
            <a:ext cx="254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 정보 공유 동의 확인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318F28F-4656-5BCD-18FF-8DD0C4E4DD59}"/>
              </a:ext>
            </a:extLst>
          </p:cNvPr>
          <p:cNvSpPr/>
          <p:nvPr/>
        </p:nvSpPr>
        <p:spPr>
          <a:xfrm>
            <a:off x="5648695" y="221012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A63878D-1B74-05BF-4437-C53461110B75}"/>
              </a:ext>
            </a:extLst>
          </p:cNvPr>
          <p:cNvSpPr/>
          <p:nvPr/>
        </p:nvSpPr>
        <p:spPr>
          <a:xfrm>
            <a:off x="6220261" y="221023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AC549B-7516-81F4-FC4A-89B7C13E0B85}"/>
              </a:ext>
            </a:extLst>
          </p:cNvPr>
          <p:cNvSpPr txBox="1"/>
          <p:nvPr/>
        </p:nvSpPr>
        <p:spPr>
          <a:xfrm>
            <a:off x="6249889" y="214028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7DC082-390F-8613-BD1B-9E7C54CCCC7C}"/>
              </a:ext>
            </a:extLst>
          </p:cNvPr>
          <p:cNvSpPr txBox="1"/>
          <p:nvPr/>
        </p:nvSpPr>
        <p:spPr>
          <a:xfrm>
            <a:off x="5676537" y="214028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B9A9B83-8BFB-3C7D-1E53-F0EB22D2E478}"/>
              </a:ext>
            </a:extLst>
          </p:cNvPr>
          <p:cNvSpPr/>
          <p:nvPr/>
        </p:nvSpPr>
        <p:spPr>
          <a:xfrm>
            <a:off x="394443" y="2454023"/>
            <a:ext cx="2664273" cy="13418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" name="모서리가 둥근 직사각형 123">
            <a:extLst>
              <a:ext uri="{FF2B5EF4-FFF2-40B4-BE49-F238E27FC236}">
                <a16:creationId xmlns:a16="http://schemas.microsoft.com/office/drawing/2014/main" id="{37A1E6C4-E344-9F73-68DC-169A5E323674}"/>
              </a:ext>
            </a:extLst>
          </p:cNvPr>
          <p:cNvSpPr/>
          <p:nvPr/>
        </p:nvSpPr>
        <p:spPr>
          <a:xfrm>
            <a:off x="3853550" y="1208006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3" name="모서리가 둥근 직사각형 123">
            <a:extLst>
              <a:ext uri="{FF2B5EF4-FFF2-40B4-BE49-F238E27FC236}">
                <a16:creationId xmlns:a16="http://schemas.microsoft.com/office/drawing/2014/main" id="{3D612FF5-E903-0BBA-0FBF-186A8C2208A6}"/>
              </a:ext>
            </a:extLst>
          </p:cNvPr>
          <p:cNvSpPr/>
          <p:nvPr/>
        </p:nvSpPr>
        <p:spPr>
          <a:xfrm>
            <a:off x="5457775" y="2191477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" name="모서리가 둥근 직사각형 123">
            <a:extLst>
              <a:ext uri="{FF2B5EF4-FFF2-40B4-BE49-F238E27FC236}">
                <a16:creationId xmlns:a16="http://schemas.microsoft.com/office/drawing/2014/main" id="{D5724788-DA9D-B343-DE51-E7BDDCF7365F}"/>
              </a:ext>
            </a:extLst>
          </p:cNvPr>
          <p:cNvSpPr/>
          <p:nvPr/>
        </p:nvSpPr>
        <p:spPr>
          <a:xfrm>
            <a:off x="5442972" y="362297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2AB5D6BF-DFEE-C3A2-A1C6-B0CF334B6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5463" y="484188"/>
            <a:ext cx="2268537" cy="4464050"/>
          </a:xfrm>
        </p:spPr>
        <p:txBody>
          <a:bodyPr/>
          <a:lstStyle/>
          <a:p>
            <a:r>
              <a:rPr lang="ko-KR" altLang="en-US" sz="700" dirty="0"/>
              <a:t>신청한 모임에 대한 간략한 정보 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신청한 모임 재확인</a:t>
            </a:r>
            <a:r>
              <a:rPr lang="en-US" altLang="ko-KR" sz="700" dirty="0"/>
              <a:t>)</a:t>
            </a:r>
          </a:p>
          <a:p>
            <a:r>
              <a:rPr lang="ko-KR" altLang="en-US" sz="700" dirty="0"/>
              <a:t>신청 회원의 자기소개</a:t>
            </a:r>
            <a:endParaRPr lang="en-US" altLang="ko-KR" sz="700" dirty="0"/>
          </a:p>
          <a:p>
            <a:r>
              <a:rPr lang="en-US" altLang="ko-KR" sz="700" dirty="0"/>
              <a:t>‘</a:t>
            </a:r>
            <a:r>
              <a:rPr lang="ko-KR" altLang="en-US" sz="700" dirty="0"/>
              <a:t>모이다</a:t>
            </a:r>
            <a:r>
              <a:rPr lang="en-US" altLang="ko-KR" sz="700" dirty="0"/>
              <a:t>‘ </a:t>
            </a:r>
            <a:r>
              <a:rPr lang="ko-KR" altLang="en-US" sz="700" dirty="0"/>
              <a:t>이용규칙에 대한 동의서와</a:t>
            </a:r>
            <a:br>
              <a:rPr lang="en-US" altLang="ko-KR" sz="700" dirty="0"/>
            </a:br>
            <a:r>
              <a:rPr lang="ko-KR" altLang="en-US" sz="700" dirty="0"/>
              <a:t>신청 회원에 대한 개인정보 공유 동의확인서</a:t>
            </a:r>
            <a:endParaRPr lang="en-US" altLang="ko-KR" sz="700" dirty="0"/>
          </a:p>
          <a:p>
            <a:r>
              <a:rPr lang="ko-KR" altLang="en-US" sz="700" dirty="0"/>
              <a:t>동의</a:t>
            </a:r>
            <a:r>
              <a:rPr lang="en-US" altLang="ko-KR" sz="700" dirty="0"/>
              <a:t>/</a:t>
            </a:r>
            <a:r>
              <a:rPr lang="ko-KR" altLang="en-US" sz="700" dirty="0"/>
              <a:t>미동의에 대한 체크박스</a:t>
            </a:r>
            <a:endParaRPr lang="en-US" altLang="ko-KR" sz="700" dirty="0"/>
          </a:p>
          <a:p>
            <a:r>
              <a:rPr lang="ko-KR" altLang="en-US" sz="700" dirty="0" err="1"/>
              <a:t>모임친성</a:t>
            </a:r>
            <a:r>
              <a:rPr lang="ko-KR" altLang="en-US" sz="700" dirty="0"/>
              <a:t> 버튼을 누르면 </a:t>
            </a:r>
            <a:br>
              <a:rPr lang="en-US" altLang="ko-KR" sz="700" dirty="0"/>
            </a:br>
            <a:r>
              <a:rPr lang="ko-KR" altLang="en-US" sz="700" dirty="0"/>
              <a:t>신청 완료 처리 후 신청 완료 문구 알림</a:t>
            </a:r>
            <a:endParaRPr lang="en-US" altLang="ko-KR" sz="700" dirty="0"/>
          </a:p>
          <a:p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85085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752" y="287227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337297"/>
            <a:ext cx="6708373" cy="1514374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모임 카테고리 출력</a:t>
            </a:r>
            <a:r>
              <a:rPr lang="en-US" altLang="ko-KR" dirty="0"/>
              <a:t>.</a:t>
            </a:r>
            <a:r>
              <a:rPr lang="ko-KR" altLang="en-US" dirty="0"/>
              <a:t> 클릭 시 </a:t>
            </a:r>
            <a:r>
              <a:rPr lang="en-US" altLang="ko-KR" dirty="0"/>
              <a:t>/[category]/list </a:t>
            </a:r>
            <a:r>
              <a:rPr lang="ko-KR" altLang="en-US" dirty="0"/>
              <a:t>로 이동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날짜가 지나지 않은 모임 중 조회수가 높은 순으로 정렬한 모임 목록 출력</a:t>
            </a:r>
            <a:r>
              <a:rPr lang="en-US" altLang="ko-KR" dirty="0"/>
              <a:t>.</a:t>
            </a:r>
            <a:r>
              <a:rPr lang="ko-KR" altLang="en-US" dirty="0"/>
              <a:t> 최대 </a:t>
            </a:r>
            <a:r>
              <a:rPr lang="en-US" altLang="ko-KR" dirty="0"/>
              <a:t>40</a:t>
            </a:r>
            <a:r>
              <a:rPr lang="ko-KR" altLang="en-US" dirty="0"/>
              <a:t>개 나열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(/)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00362" y="819212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210586" y="819212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10992" y="2055409"/>
            <a:ext cx="453752" cy="432048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326838" y="254268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2042" y="2876039"/>
            <a:ext cx="1751926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지금 </a:t>
            </a:r>
            <a:r>
              <a:rPr lang="ko-KR" altLang="en-US" sz="900" b="1" dirty="0" err="1">
                <a:solidFill>
                  <a:schemeClr val="bg1"/>
                </a:solidFill>
                <a:latin typeface="+mn-ea"/>
              </a:rPr>
              <a:t>핫한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 모임 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38984" y="212741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218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44534" y="28876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4E78A0-16B1-A530-F70B-B13FE37E7709}"/>
              </a:ext>
            </a:extLst>
          </p:cNvPr>
          <p:cNvGrpSpPr/>
          <p:nvPr/>
        </p:nvGrpSpPr>
        <p:grpSpPr>
          <a:xfrm>
            <a:off x="1071828" y="2050634"/>
            <a:ext cx="453752" cy="432048"/>
            <a:chOff x="323528" y="3075806"/>
            <a:chExt cx="648072" cy="64807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F205A52-A937-FB41-8B62-B5558F94D8D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89">
              <a:extLst>
                <a:ext uri="{FF2B5EF4-FFF2-40B4-BE49-F238E27FC236}">
                  <a16:creationId xmlns:a16="http://schemas.microsoft.com/office/drawing/2014/main" id="{593C770B-B12A-12A3-EF91-EAEB433D2588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D4D1EE0-CE94-7212-E19D-3D14AE3F069E}"/>
              </a:ext>
            </a:extLst>
          </p:cNvPr>
          <p:cNvSpPr/>
          <p:nvPr/>
        </p:nvSpPr>
        <p:spPr>
          <a:xfrm>
            <a:off x="987674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FB544E-9B2B-921C-ECE6-FAB0D81369B4}"/>
              </a:ext>
            </a:extLst>
          </p:cNvPr>
          <p:cNvGrpSpPr/>
          <p:nvPr/>
        </p:nvGrpSpPr>
        <p:grpSpPr>
          <a:xfrm>
            <a:off x="1745956" y="2050634"/>
            <a:ext cx="453752" cy="432048"/>
            <a:chOff x="323528" y="3075806"/>
            <a:chExt cx="648072" cy="64807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F458679-AAA3-C1DC-3C56-FD9F39AAD869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89">
              <a:extLst>
                <a:ext uri="{FF2B5EF4-FFF2-40B4-BE49-F238E27FC236}">
                  <a16:creationId xmlns:a16="http://schemas.microsoft.com/office/drawing/2014/main" id="{AE8BD09D-0FF8-3415-8FCD-D9B08E500C9F}"/>
                </a:ext>
              </a:extLst>
            </p:cNvPr>
            <p:cNvCxnSpPr>
              <a:stCxn id="17" idx="7"/>
              <a:endCxn id="1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BD030-D246-BE19-E7B0-CFC71F2C5B5B}"/>
              </a:ext>
            </a:extLst>
          </p:cNvPr>
          <p:cNvSpPr/>
          <p:nvPr/>
        </p:nvSpPr>
        <p:spPr>
          <a:xfrm>
            <a:off x="1661802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D76BC0-76B5-33D9-185F-2191B43C001A}"/>
              </a:ext>
            </a:extLst>
          </p:cNvPr>
          <p:cNvGrpSpPr/>
          <p:nvPr/>
        </p:nvGrpSpPr>
        <p:grpSpPr>
          <a:xfrm>
            <a:off x="2455687" y="2050634"/>
            <a:ext cx="453752" cy="432048"/>
            <a:chOff x="323528" y="3075806"/>
            <a:chExt cx="648072" cy="64807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71523F1-D2F6-BF3D-0413-F04252FBB32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89">
              <a:extLst>
                <a:ext uri="{FF2B5EF4-FFF2-40B4-BE49-F238E27FC236}">
                  <a16:creationId xmlns:a16="http://schemas.microsoft.com/office/drawing/2014/main" id="{01A9EE59-BEEA-D8B6-DA81-4470213D5024}"/>
                </a:ext>
              </a:extLst>
            </p:cNvPr>
            <p:cNvCxnSpPr>
              <a:stCxn id="21" idx="7"/>
              <a:endCxn id="2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4DCC291-CB6A-182B-BB50-C4A1DE15D4CB}"/>
              </a:ext>
            </a:extLst>
          </p:cNvPr>
          <p:cNvSpPr/>
          <p:nvPr/>
        </p:nvSpPr>
        <p:spPr>
          <a:xfrm>
            <a:off x="2371533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90D3D9-41DA-D263-821F-3EB2A8006EA0}"/>
              </a:ext>
            </a:extLst>
          </p:cNvPr>
          <p:cNvGrpSpPr/>
          <p:nvPr/>
        </p:nvGrpSpPr>
        <p:grpSpPr>
          <a:xfrm>
            <a:off x="3117084" y="2050634"/>
            <a:ext cx="453752" cy="432048"/>
            <a:chOff x="323528" y="3075806"/>
            <a:chExt cx="648072" cy="64807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2EFBEC3-3101-91D6-3CC9-41BB1168787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89">
              <a:extLst>
                <a:ext uri="{FF2B5EF4-FFF2-40B4-BE49-F238E27FC236}">
                  <a16:creationId xmlns:a16="http://schemas.microsoft.com/office/drawing/2014/main" id="{073BE2EA-8526-AA49-2CC5-2D72292A3E6A}"/>
                </a:ext>
              </a:extLst>
            </p:cNvPr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B0EFC5-DDE1-017A-E187-B007B184FFC7}"/>
              </a:ext>
            </a:extLst>
          </p:cNvPr>
          <p:cNvSpPr/>
          <p:nvPr/>
        </p:nvSpPr>
        <p:spPr>
          <a:xfrm>
            <a:off x="3032930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9EFD5F3-61AD-4A7C-8D43-7C080D241874}"/>
              </a:ext>
            </a:extLst>
          </p:cNvPr>
          <p:cNvGrpSpPr/>
          <p:nvPr/>
        </p:nvGrpSpPr>
        <p:grpSpPr>
          <a:xfrm>
            <a:off x="3777920" y="2050634"/>
            <a:ext cx="453752" cy="432048"/>
            <a:chOff x="323528" y="3075806"/>
            <a:chExt cx="648072" cy="6480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AF2BA9F-A5B8-C6C2-6BC6-588EAAD3A6A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89">
              <a:extLst>
                <a:ext uri="{FF2B5EF4-FFF2-40B4-BE49-F238E27FC236}">
                  <a16:creationId xmlns:a16="http://schemas.microsoft.com/office/drawing/2014/main" id="{66BD300F-1360-3968-4BE1-AB301600F9E3}"/>
                </a:ext>
              </a:extLst>
            </p:cNvPr>
            <p:cNvCxnSpPr>
              <a:stCxn id="29" idx="7"/>
              <a:endCxn id="29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C37C2B5F-CCEE-AF33-E2F2-995DF9E3B45B}"/>
              </a:ext>
            </a:extLst>
          </p:cNvPr>
          <p:cNvSpPr/>
          <p:nvPr/>
        </p:nvSpPr>
        <p:spPr>
          <a:xfrm>
            <a:off x="3693766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E20303-4053-BE6F-FE80-D09289FCEA84}"/>
              </a:ext>
            </a:extLst>
          </p:cNvPr>
          <p:cNvGrpSpPr/>
          <p:nvPr/>
        </p:nvGrpSpPr>
        <p:grpSpPr>
          <a:xfrm>
            <a:off x="4496663" y="2050634"/>
            <a:ext cx="453752" cy="432048"/>
            <a:chOff x="323528" y="3075806"/>
            <a:chExt cx="648072" cy="64807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A9716F-B2D6-EEF6-B4F9-A6A1884B764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89">
              <a:extLst>
                <a:ext uri="{FF2B5EF4-FFF2-40B4-BE49-F238E27FC236}">
                  <a16:creationId xmlns:a16="http://schemas.microsoft.com/office/drawing/2014/main" id="{A9EEB1C5-CD11-A096-1396-93DBCC2C4283}"/>
                </a:ext>
              </a:extLst>
            </p:cNvPr>
            <p:cNvCxnSpPr>
              <a:stCxn id="37" idx="7"/>
              <a:endCxn id="3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32C06BC-7277-312E-5031-22E7689E9749}"/>
              </a:ext>
            </a:extLst>
          </p:cNvPr>
          <p:cNvSpPr/>
          <p:nvPr/>
        </p:nvSpPr>
        <p:spPr>
          <a:xfrm>
            <a:off x="4412509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FD86412-5F50-EDBA-DA1C-8C49593C62FF}"/>
              </a:ext>
            </a:extLst>
          </p:cNvPr>
          <p:cNvGrpSpPr/>
          <p:nvPr/>
        </p:nvGrpSpPr>
        <p:grpSpPr>
          <a:xfrm>
            <a:off x="5166855" y="2050634"/>
            <a:ext cx="453752" cy="432048"/>
            <a:chOff x="323528" y="3075806"/>
            <a:chExt cx="648072" cy="64807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EA3D3A-FF55-9C6D-A331-E819BB06072D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89">
              <a:extLst>
                <a:ext uri="{FF2B5EF4-FFF2-40B4-BE49-F238E27FC236}">
                  <a16:creationId xmlns:a16="http://schemas.microsoft.com/office/drawing/2014/main" id="{9DE464B3-C853-A83D-5E7D-866C702CFA0B}"/>
                </a:ext>
              </a:extLst>
            </p:cNvPr>
            <p:cNvCxnSpPr>
              <a:stCxn id="41" idx="7"/>
              <a:endCxn id="4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0657268-6141-F9F5-F0EE-F984D330F9CF}"/>
              </a:ext>
            </a:extLst>
          </p:cNvPr>
          <p:cNvSpPr/>
          <p:nvPr/>
        </p:nvSpPr>
        <p:spPr>
          <a:xfrm>
            <a:off x="5082701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43E94FC-D720-B9FE-B118-BF036B057EF7}"/>
              </a:ext>
            </a:extLst>
          </p:cNvPr>
          <p:cNvGrpSpPr/>
          <p:nvPr/>
        </p:nvGrpSpPr>
        <p:grpSpPr>
          <a:xfrm>
            <a:off x="5858538" y="2050634"/>
            <a:ext cx="453752" cy="432048"/>
            <a:chOff x="323528" y="3075806"/>
            <a:chExt cx="648072" cy="64807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3B2487C-E5C1-DCA4-14E6-BA1D0B670A1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89">
              <a:extLst>
                <a:ext uri="{FF2B5EF4-FFF2-40B4-BE49-F238E27FC236}">
                  <a16:creationId xmlns:a16="http://schemas.microsoft.com/office/drawing/2014/main" id="{975B9159-6C4E-A1D1-30F6-4C5E12D60E2D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B8E6697-157D-8222-51B0-A66979A36FFD}"/>
              </a:ext>
            </a:extLst>
          </p:cNvPr>
          <p:cNvSpPr/>
          <p:nvPr/>
        </p:nvSpPr>
        <p:spPr>
          <a:xfrm>
            <a:off x="5774384" y="253791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카테고리명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8AB4A4-9D9E-45D4-161A-68D2BB7F1E4B}"/>
              </a:ext>
            </a:extLst>
          </p:cNvPr>
          <p:cNvGrpSpPr/>
          <p:nvPr/>
        </p:nvGrpSpPr>
        <p:grpSpPr>
          <a:xfrm>
            <a:off x="210587" y="3186756"/>
            <a:ext cx="1535369" cy="1041178"/>
            <a:chOff x="99752" y="915566"/>
            <a:chExt cx="6708373" cy="202104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85FE62-6C1A-756B-6158-4407BA362CE1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1" name="직선 연결선 82">
              <a:extLst>
                <a:ext uri="{FF2B5EF4-FFF2-40B4-BE49-F238E27FC236}">
                  <a16:creationId xmlns:a16="http://schemas.microsoft.com/office/drawing/2014/main" id="{28074C0C-901E-54D4-0333-6A30ADA4E5A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7FC8C8D-A70B-C921-4E8A-32BA6D90883B}"/>
              </a:ext>
            </a:extLst>
          </p:cNvPr>
          <p:cNvSpPr txBox="1"/>
          <p:nvPr/>
        </p:nvSpPr>
        <p:spPr>
          <a:xfrm>
            <a:off x="187455" y="3188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카테고리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475A80-8F1C-80B6-1842-4E6B845204F9}"/>
              </a:ext>
            </a:extLst>
          </p:cNvPr>
          <p:cNvSpPr txBox="1"/>
          <p:nvPr/>
        </p:nvSpPr>
        <p:spPr>
          <a:xfrm>
            <a:off x="209606" y="4218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모임명</a:t>
            </a:r>
            <a:endParaRPr kumimoji="1"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C9601-F0DF-CADF-21B2-D89BED51212C}"/>
              </a:ext>
            </a:extLst>
          </p:cNvPr>
          <p:cNvSpPr txBox="1"/>
          <p:nvPr/>
        </p:nvSpPr>
        <p:spPr>
          <a:xfrm>
            <a:off x="246618" y="448722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모임날짜 출력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D83A1D-E102-42CD-B588-BFCCC335AF5C}"/>
              </a:ext>
            </a:extLst>
          </p:cNvPr>
          <p:cNvGrpSpPr/>
          <p:nvPr/>
        </p:nvGrpSpPr>
        <p:grpSpPr>
          <a:xfrm>
            <a:off x="1828176" y="3184273"/>
            <a:ext cx="1535369" cy="1041178"/>
            <a:chOff x="99752" y="915566"/>
            <a:chExt cx="6708373" cy="202104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1F81A20-2E5F-C014-AEF6-0F6D89A493BA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82">
              <a:extLst>
                <a:ext uri="{FF2B5EF4-FFF2-40B4-BE49-F238E27FC236}">
                  <a16:creationId xmlns:a16="http://schemas.microsoft.com/office/drawing/2014/main" id="{7DBCBF52-A9AB-41BD-61F1-1A9FAC106CE0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BA9F42-0D7A-A4AF-1A17-F5E2FE545475}"/>
              </a:ext>
            </a:extLst>
          </p:cNvPr>
          <p:cNvSpPr txBox="1"/>
          <p:nvPr/>
        </p:nvSpPr>
        <p:spPr>
          <a:xfrm>
            <a:off x="1805044" y="31860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카테고리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567645-83CD-DE24-0889-3BC0DFF93B39}"/>
              </a:ext>
            </a:extLst>
          </p:cNvPr>
          <p:cNvSpPr txBox="1"/>
          <p:nvPr/>
        </p:nvSpPr>
        <p:spPr>
          <a:xfrm>
            <a:off x="1827195" y="42161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모임명</a:t>
            </a:r>
            <a:endParaRPr kumimoji="1"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480D48-9F98-FF71-F950-E2FAC8A344D5}"/>
              </a:ext>
            </a:extLst>
          </p:cNvPr>
          <p:cNvSpPr txBox="1"/>
          <p:nvPr/>
        </p:nvSpPr>
        <p:spPr>
          <a:xfrm>
            <a:off x="1864207" y="448474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모임날짜 출력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F824A1C-965B-7EC7-0B94-7813ACB10712}"/>
              </a:ext>
            </a:extLst>
          </p:cNvPr>
          <p:cNvGrpSpPr/>
          <p:nvPr/>
        </p:nvGrpSpPr>
        <p:grpSpPr>
          <a:xfrm>
            <a:off x="3420453" y="3181790"/>
            <a:ext cx="1535369" cy="1041178"/>
            <a:chOff x="99752" y="915566"/>
            <a:chExt cx="6708373" cy="202104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A021CDB-EC17-2A0B-8A12-260E4351DBA9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직선 연결선 82">
              <a:extLst>
                <a:ext uri="{FF2B5EF4-FFF2-40B4-BE49-F238E27FC236}">
                  <a16:creationId xmlns:a16="http://schemas.microsoft.com/office/drawing/2014/main" id="{3E40CE61-DC09-E1E7-E9B9-B942ECFC9BE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B89A612-0CED-9933-6CB1-7C0EAB2B19A9}"/>
              </a:ext>
            </a:extLst>
          </p:cNvPr>
          <p:cNvSpPr txBox="1"/>
          <p:nvPr/>
        </p:nvSpPr>
        <p:spPr>
          <a:xfrm>
            <a:off x="3397321" y="31835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카테고리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29ACB-7F7F-BE8D-8357-92F1AEBEE1A4}"/>
              </a:ext>
            </a:extLst>
          </p:cNvPr>
          <p:cNvSpPr txBox="1"/>
          <p:nvPr/>
        </p:nvSpPr>
        <p:spPr>
          <a:xfrm>
            <a:off x="3419472" y="42136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모임명</a:t>
            </a:r>
            <a:endParaRPr kumimoji="1"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876E83-23BE-2F11-E935-13B2361BF5D8}"/>
              </a:ext>
            </a:extLst>
          </p:cNvPr>
          <p:cNvSpPr txBox="1"/>
          <p:nvPr/>
        </p:nvSpPr>
        <p:spPr>
          <a:xfrm>
            <a:off x="3456484" y="448225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모임날짜 출력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FABEC9-4080-F05C-1A2D-3D6477CF903A}"/>
              </a:ext>
            </a:extLst>
          </p:cNvPr>
          <p:cNvGrpSpPr/>
          <p:nvPr/>
        </p:nvGrpSpPr>
        <p:grpSpPr>
          <a:xfrm>
            <a:off x="5024403" y="3181790"/>
            <a:ext cx="1535369" cy="1041178"/>
            <a:chOff x="99752" y="915566"/>
            <a:chExt cx="6708373" cy="202104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B5C7A1D-7A0A-5280-5397-180308245E90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8" name="직선 연결선 82">
              <a:extLst>
                <a:ext uri="{FF2B5EF4-FFF2-40B4-BE49-F238E27FC236}">
                  <a16:creationId xmlns:a16="http://schemas.microsoft.com/office/drawing/2014/main" id="{B8AA269B-46C7-B2A4-E2B6-578C822CE64A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62FBAAF-885B-9F96-CBA8-54BB14BE8D7A}"/>
              </a:ext>
            </a:extLst>
          </p:cNvPr>
          <p:cNvSpPr txBox="1"/>
          <p:nvPr/>
        </p:nvSpPr>
        <p:spPr>
          <a:xfrm>
            <a:off x="5001271" y="31835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카테고리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C04C92-17E2-1D68-5172-D9438AABA540}"/>
              </a:ext>
            </a:extLst>
          </p:cNvPr>
          <p:cNvSpPr txBox="1"/>
          <p:nvPr/>
        </p:nvSpPr>
        <p:spPr>
          <a:xfrm>
            <a:off x="5023422" y="42136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모임명</a:t>
            </a:r>
            <a:endParaRPr kumimoji="1"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F72CEB-09C4-61A8-2B0B-5208DF5F1E3E}"/>
              </a:ext>
            </a:extLst>
          </p:cNvPr>
          <p:cNvSpPr txBox="1"/>
          <p:nvPr/>
        </p:nvSpPr>
        <p:spPr>
          <a:xfrm>
            <a:off x="5060434" y="448225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모임날짜 출력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BA830-229A-BF53-016E-E24151AA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01C7A0-A748-72BF-F56F-DAAD2B37AEF8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FF48EA1F-F770-EAC3-945F-53B2A07DA8F5}"/>
              </a:ext>
            </a:extLst>
          </p:cNvPr>
          <p:cNvSpPr/>
          <p:nvPr/>
        </p:nvSpPr>
        <p:spPr>
          <a:xfrm>
            <a:off x="2234958" y="260462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950BBF60-70E3-104C-D7E8-5FCA6D7D825F}"/>
              </a:ext>
            </a:extLst>
          </p:cNvPr>
          <p:cNvSpPr/>
          <p:nvPr/>
        </p:nvSpPr>
        <p:spPr>
          <a:xfrm>
            <a:off x="3362434" y="3711948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0C15DD-9CA6-E32E-C4A3-3D266D6D8AD0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09F1B3-2FD9-53A6-201A-D0CDA9DE847E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BDFF6-C5FC-9A5D-D5D9-B4399A69E0F5}"/>
              </a:ext>
            </a:extLst>
          </p:cNvPr>
          <p:cNvSpPr/>
          <p:nvPr/>
        </p:nvSpPr>
        <p:spPr>
          <a:xfrm>
            <a:off x="2081865" y="1088466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9F28C6C1-3C32-96F3-84B0-0A910054C7DE}"/>
              </a:ext>
            </a:extLst>
          </p:cNvPr>
          <p:cNvSpPr/>
          <p:nvPr/>
        </p:nvSpPr>
        <p:spPr>
          <a:xfrm>
            <a:off x="2234958" y="12277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100490-C585-98FF-77B7-7F9376DD09F4}"/>
              </a:ext>
            </a:extLst>
          </p:cNvPr>
          <p:cNvSpPr/>
          <p:nvPr/>
        </p:nvSpPr>
        <p:spPr>
          <a:xfrm>
            <a:off x="2149975" y="1174132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E011C1-A64D-CD6F-98EA-15D097F99E32}"/>
              </a:ext>
            </a:extLst>
          </p:cNvPr>
          <p:cNvSpPr txBox="1"/>
          <p:nvPr/>
        </p:nvSpPr>
        <p:spPr>
          <a:xfrm>
            <a:off x="2234958" y="1262681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선택 된 모임에 대한 정보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0FDE25DA-B8CF-83F0-D601-09C0955EC7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5463" y="484188"/>
            <a:ext cx="2268537" cy="4464050"/>
          </a:xfrm>
        </p:spPr>
        <p:txBody>
          <a:bodyPr/>
          <a:lstStyle/>
          <a:p>
            <a:r>
              <a:rPr lang="ko-KR" altLang="en-US" sz="700" dirty="0"/>
              <a:t>현재 취소하려는 모임에 대한 정보</a:t>
            </a:r>
            <a:endParaRPr lang="en-US" altLang="ko-KR" sz="700" dirty="0"/>
          </a:p>
          <a:p>
            <a:r>
              <a:rPr lang="ko-KR" altLang="en-US" sz="700" dirty="0" err="1"/>
              <a:t>취소시</a:t>
            </a:r>
            <a:r>
              <a:rPr lang="ko-KR" altLang="en-US" sz="700" dirty="0"/>
              <a:t> 발생하는 </a:t>
            </a:r>
            <a:r>
              <a:rPr lang="ko-KR" altLang="en-US" sz="700" dirty="0" err="1"/>
              <a:t>패널티와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취소되는 과정 설명</a:t>
            </a:r>
            <a:br>
              <a:rPr lang="en-US" altLang="ko-KR" sz="700" dirty="0"/>
            </a:br>
            <a:r>
              <a:rPr lang="ko-KR" altLang="en-US" sz="700" dirty="0"/>
              <a:t>취소하려는 이유를 </a:t>
            </a:r>
            <a:r>
              <a:rPr lang="en-US" altLang="ko-KR" sz="700" dirty="0"/>
              <a:t>option</a:t>
            </a:r>
            <a:r>
              <a:rPr lang="ko-KR" altLang="en-US" sz="700" dirty="0"/>
              <a:t>으로 선택 받을 칸</a:t>
            </a:r>
            <a:endParaRPr lang="en-US" altLang="ko-KR" sz="700" dirty="0"/>
          </a:p>
          <a:p>
            <a:r>
              <a:rPr lang="ko-KR" altLang="en-US" sz="700" dirty="0"/>
              <a:t>해당 내용에 대해 인지하고 있는지에 대한 여부</a:t>
            </a:r>
            <a:br>
              <a:rPr lang="en-US" altLang="ko-KR" sz="700" dirty="0"/>
            </a:br>
            <a:r>
              <a:rPr lang="ko-KR" altLang="en-US" sz="700" dirty="0"/>
              <a:t>버튼이 </a:t>
            </a:r>
            <a:r>
              <a:rPr lang="ko-KR" altLang="en-US" sz="700" dirty="0" err="1"/>
              <a:t>눌려있어야</a:t>
            </a:r>
            <a:r>
              <a:rPr lang="ko-KR" altLang="en-US" sz="700" dirty="0"/>
              <a:t> </a:t>
            </a:r>
            <a:r>
              <a:rPr lang="en-US" altLang="ko-KR" sz="700" dirty="0"/>
              <a:t>4</a:t>
            </a:r>
            <a:r>
              <a:rPr lang="ko-KR" altLang="en-US" sz="700" dirty="0"/>
              <a:t>번 버튼 클릭 가능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ko-KR" altLang="en-US" sz="700" dirty="0"/>
              <a:t>버튼을 누르면 해당 회원의 비밀번호 입력 페이지 이동</a:t>
            </a: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*</a:t>
            </a:r>
            <a:r>
              <a:rPr lang="ko-KR" altLang="en-US" sz="700" dirty="0"/>
              <a:t>마이페이지</a:t>
            </a:r>
            <a:r>
              <a:rPr lang="en-US" altLang="ko-KR" sz="700" dirty="0"/>
              <a:t>? </a:t>
            </a:r>
            <a:r>
              <a:rPr lang="ko-KR" altLang="en-US" sz="700" dirty="0"/>
              <a:t>에서 신청된 모임 </a:t>
            </a:r>
            <a:r>
              <a:rPr lang="ko-KR" altLang="en-US" sz="700" dirty="0" err="1"/>
              <a:t>선택후</a:t>
            </a:r>
            <a:r>
              <a:rPr lang="ko-KR" altLang="en-US" sz="700" dirty="0"/>
              <a:t> </a:t>
            </a:r>
            <a:br>
              <a:rPr lang="en-US" altLang="ko-KR" sz="700" dirty="0"/>
            </a:br>
            <a:r>
              <a:rPr lang="ko-KR" altLang="en-US" sz="700" dirty="0"/>
              <a:t>이동되는 페이지</a:t>
            </a:r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78D53-CE97-B033-5B3D-2C84110BCE8E}"/>
              </a:ext>
            </a:extLst>
          </p:cNvPr>
          <p:cNvSpPr/>
          <p:nvPr/>
        </p:nvSpPr>
        <p:spPr>
          <a:xfrm>
            <a:off x="2154972" y="2492874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B592CC-E3E4-3B35-5C63-25130871AF82}"/>
              </a:ext>
            </a:extLst>
          </p:cNvPr>
          <p:cNvSpPr/>
          <p:nvPr/>
        </p:nvSpPr>
        <p:spPr>
          <a:xfrm>
            <a:off x="3574474" y="3742545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07F7E-FF02-3BCE-3B0E-B1E6D42BE2CA}"/>
              </a:ext>
            </a:extLst>
          </p:cNvPr>
          <p:cNvSpPr txBox="1"/>
          <p:nvPr/>
        </p:nvSpPr>
        <p:spPr>
          <a:xfrm>
            <a:off x="3604102" y="3672590"/>
            <a:ext cx="103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취소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9C6B5-CAF6-0AC0-2DEF-CF911929EA49}"/>
              </a:ext>
            </a:extLst>
          </p:cNvPr>
          <p:cNvSpPr txBox="1"/>
          <p:nvPr/>
        </p:nvSpPr>
        <p:spPr>
          <a:xfrm>
            <a:off x="2238851" y="2845861"/>
            <a:ext cx="2520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취소 과정 설명</a:t>
            </a:r>
            <a:endParaRPr lang="en-US" altLang="ko-KR" sz="1500" dirty="0"/>
          </a:p>
          <a:p>
            <a:r>
              <a:rPr lang="ko-KR" altLang="en-US" sz="1500" dirty="0" err="1"/>
              <a:t>취소시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패널티</a:t>
            </a:r>
            <a:r>
              <a:rPr lang="ko-KR" altLang="en-US" sz="1500" dirty="0"/>
              <a:t> 설명</a:t>
            </a:r>
            <a:endParaRPr lang="en-US" altLang="ko-KR" sz="1500" dirty="0"/>
          </a:p>
          <a:p>
            <a:r>
              <a:rPr lang="ko-KR" altLang="en-US" sz="1500" dirty="0"/>
              <a:t>취소 사유 </a:t>
            </a:r>
            <a:r>
              <a:rPr lang="en-US" altLang="ko-KR" sz="1500" dirty="0"/>
              <a:t>option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  <p:sp>
        <p:nvSpPr>
          <p:cNvPr id="15" name="모서리가 둥근 직사각형 123">
            <a:extLst>
              <a:ext uri="{FF2B5EF4-FFF2-40B4-BE49-F238E27FC236}">
                <a16:creationId xmlns:a16="http://schemas.microsoft.com/office/drawing/2014/main" id="{EE8F176A-5B50-91DF-6B08-EE14737CC5ED}"/>
              </a:ext>
            </a:extLst>
          </p:cNvPr>
          <p:cNvSpPr/>
          <p:nvPr/>
        </p:nvSpPr>
        <p:spPr>
          <a:xfrm>
            <a:off x="2839000" y="411589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3" name="제목 30">
            <a:extLst>
              <a:ext uri="{FF2B5EF4-FFF2-40B4-BE49-F238E27FC236}">
                <a16:creationId xmlns:a16="http://schemas.microsoft.com/office/drawing/2014/main" id="{7B90F37D-92FB-E429-E6BF-24D0F4F2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참가신청</a:t>
            </a:r>
            <a:r>
              <a:rPr lang="en-US" altLang="ko-KR" b="1" dirty="0"/>
              <a:t> </a:t>
            </a:r>
            <a:r>
              <a:rPr lang="ko-KR" altLang="en-US" b="1" dirty="0"/>
              <a:t>취소 페이지</a:t>
            </a:r>
            <a:r>
              <a:rPr lang="en-US" altLang="ko-KR" b="1" dirty="0"/>
              <a:t>1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cancel?id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43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29EF-1E05-752E-D883-9E7D4AE3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137B21B-4F6E-A090-B597-987FCE32E6DF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제목 30">
            <a:extLst>
              <a:ext uri="{FF2B5EF4-FFF2-40B4-BE49-F238E27FC236}">
                <a16:creationId xmlns:a16="http://schemas.microsoft.com/office/drawing/2014/main" id="{5AF24A1F-C00B-2716-2018-7D6F7003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참가신청 취소 페이지</a:t>
            </a:r>
            <a:r>
              <a:rPr lang="en-US" altLang="ko-KR" b="1" dirty="0"/>
              <a:t>2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cancel?id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1E38D948-6D27-61B0-67D4-E14B24F945A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79C364-4BDA-5CD7-B018-FF1583BA612B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5E2B04-182B-5272-7B6F-CDAF7155FF00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DAF5D8-2ED0-4CD1-E8C7-74D4A0EDF819}"/>
              </a:ext>
            </a:extLst>
          </p:cNvPr>
          <p:cNvSpPr/>
          <p:nvPr/>
        </p:nvSpPr>
        <p:spPr>
          <a:xfrm>
            <a:off x="2081865" y="1088466"/>
            <a:ext cx="2824261" cy="2822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F2FE2656-4859-288E-1683-DF0EA1E0C9EE}"/>
              </a:ext>
            </a:extLst>
          </p:cNvPr>
          <p:cNvSpPr/>
          <p:nvPr/>
        </p:nvSpPr>
        <p:spPr>
          <a:xfrm>
            <a:off x="2234958" y="12277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E65F6029-7A49-EBD7-2194-AF01A208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5463" y="484188"/>
            <a:ext cx="2268537" cy="4464050"/>
          </a:xfrm>
        </p:spPr>
        <p:txBody>
          <a:bodyPr/>
          <a:lstStyle/>
          <a:p>
            <a:r>
              <a:rPr lang="ko-KR" altLang="en-US" sz="700" dirty="0"/>
              <a:t>회원의 비밀번호 확인 받는 창</a:t>
            </a:r>
            <a:endParaRPr lang="en-US" altLang="ko-KR" sz="700" dirty="0"/>
          </a:p>
          <a:p>
            <a:r>
              <a:rPr lang="ko-KR" altLang="en-US" sz="700" dirty="0" err="1"/>
              <a:t>입력받은</a:t>
            </a:r>
            <a:r>
              <a:rPr lang="ko-KR" altLang="en-US" sz="700" dirty="0"/>
              <a:t> 비밀번호와 신청한 회원의 비밀번호 확인 절차 버튼</a:t>
            </a:r>
            <a:endParaRPr lang="en-US" altLang="ko-KR" sz="700" dirty="0"/>
          </a:p>
          <a:p>
            <a:r>
              <a:rPr lang="ko-KR" altLang="en-US" sz="700" dirty="0"/>
              <a:t>버튼을 누르면 </a:t>
            </a:r>
            <a:r>
              <a:rPr lang="ko-KR" altLang="en-US" sz="700" dirty="0" err="1"/>
              <a:t>저장되어있는</a:t>
            </a:r>
            <a:r>
              <a:rPr lang="ko-KR" altLang="en-US" sz="700" dirty="0"/>
              <a:t> 참가신청 내용 삭제와 신청 취소 처리</a:t>
            </a:r>
            <a:br>
              <a:rPr lang="en-US" altLang="ko-KR" sz="700" dirty="0"/>
            </a:br>
            <a:br>
              <a:rPr lang="en-US" altLang="ko-KR" sz="700" dirty="0"/>
            </a:br>
            <a:endParaRPr lang="en-US" altLang="ko-KR" sz="700" dirty="0"/>
          </a:p>
        </p:txBody>
      </p:sp>
      <p:sp>
        <p:nvSpPr>
          <p:cNvPr id="15" name="모서리가 둥근 직사각형 123">
            <a:extLst>
              <a:ext uri="{FF2B5EF4-FFF2-40B4-BE49-F238E27FC236}">
                <a16:creationId xmlns:a16="http://schemas.microsoft.com/office/drawing/2014/main" id="{0885D247-0BDC-E7F7-CA14-998C67440834}"/>
              </a:ext>
            </a:extLst>
          </p:cNvPr>
          <p:cNvSpPr/>
          <p:nvPr/>
        </p:nvSpPr>
        <p:spPr>
          <a:xfrm>
            <a:off x="2839000" y="411589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4951C8-E435-4F99-BC4E-4961F11B17E5}"/>
              </a:ext>
            </a:extLst>
          </p:cNvPr>
          <p:cNvSpPr/>
          <p:nvPr/>
        </p:nvSpPr>
        <p:spPr>
          <a:xfrm>
            <a:off x="2234958" y="1754408"/>
            <a:ext cx="2520280" cy="14749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2F32C-D838-C423-B572-E7A0E7055A25}"/>
              </a:ext>
            </a:extLst>
          </p:cNvPr>
          <p:cNvSpPr/>
          <p:nvPr/>
        </p:nvSpPr>
        <p:spPr>
          <a:xfrm>
            <a:off x="3091633" y="2355726"/>
            <a:ext cx="1512298" cy="30018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AF43C-D1FB-B43F-153C-00F64D0976D7}"/>
              </a:ext>
            </a:extLst>
          </p:cNvPr>
          <p:cNvSpPr txBox="1"/>
          <p:nvPr/>
        </p:nvSpPr>
        <p:spPr>
          <a:xfrm>
            <a:off x="2194274" y="2366864"/>
            <a:ext cx="86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  </a:t>
            </a:r>
            <a:r>
              <a:rPr lang="en-US" altLang="ko-KR" sz="1100" dirty="0"/>
              <a:t>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5E0420-A367-201F-FCAA-4548973E967D}"/>
              </a:ext>
            </a:extLst>
          </p:cNvPr>
          <p:cNvSpPr/>
          <p:nvPr/>
        </p:nvSpPr>
        <p:spPr>
          <a:xfrm>
            <a:off x="3091633" y="2915340"/>
            <a:ext cx="684175" cy="195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7C519-229B-615F-F59A-2AC3B59DBF28}"/>
              </a:ext>
            </a:extLst>
          </p:cNvPr>
          <p:cNvSpPr txBox="1"/>
          <p:nvPr/>
        </p:nvSpPr>
        <p:spPr>
          <a:xfrm>
            <a:off x="3033575" y="2911081"/>
            <a:ext cx="863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비밀번호  확인</a:t>
            </a:r>
            <a:endParaRPr lang="en-US" altLang="ko-KR" sz="700" dirty="0"/>
          </a:p>
        </p:txBody>
      </p:sp>
      <p:sp>
        <p:nvSpPr>
          <p:cNvPr id="19" name="모서리가 둥근 직사각형 123">
            <a:extLst>
              <a:ext uri="{FF2B5EF4-FFF2-40B4-BE49-F238E27FC236}">
                <a16:creationId xmlns:a16="http://schemas.microsoft.com/office/drawing/2014/main" id="{ACDEF837-7DBF-E8E0-3016-B8FEA0AF2D35}"/>
              </a:ext>
            </a:extLst>
          </p:cNvPr>
          <p:cNvSpPr/>
          <p:nvPr/>
        </p:nvSpPr>
        <p:spPr>
          <a:xfrm>
            <a:off x="2895650" y="2833348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28503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88C6-216D-66BD-F00B-158CCFC9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4FA5A7-F060-4B77-4F58-6E47C7A9A310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제목 30">
            <a:extLst>
              <a:ext uri="{FF2B5EF4-FFF2-40B4-BE49-F238E27FC236}">
                <a16:creationId xmlns:a16="http://schemas.microsoft.com/office/drawing/2014/main" id="{368B6999-310F-6AA0-13C9-B541B20C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모임 삭제 페이지</a:t>
            </a:r>
            <a:r>
              <a:rPr lang="en-US" altLang="ko-KR" b="1" dirty="0"/>
              <a:t> </a:t>
            </a:r>
            <a:r>
              <a:rPr lang="en-US" altLang="ko-KR" dirty="0"/>
              <a:t>(/</a:t>
            </a:r>
            <a:r>
              <a:rPr lang="en-US" altLang="ko-KR" dirty="0" err="1"/>
              <a:t>moim</a:t>
            </a:r>
            <a:r>
              <a:rPr lang="en-US" altLang="ko-KR" dirty="0"/>
              <a:t>/</a:t>
            </a:r>
            <a:r>
              <a:rPr lang="en-US" altLang="ko-KR" dirty="0" err="1"/>
              <a:t>delete?id</a:t>
            </a:r>
            <a:r>
              <a:rPr lang="en-US" altLang="ko-KR" dirty="0"/>
              <a:t>=${</a:t>
            </a:r>
            <a:r>
              <a:rPr lang="en-US" altLang="ko-KR" dirty="0" err="1"/>
              <a:t>moimId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F3E303E0-6968-D360-E5E3-34D329BB1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호스트의 정보에서 생성된 모임 설정에서</a:t>
            </a:r>
            <a:br>
              <a:rPr lang="en-US" altLang="ko-KR" sz="700" dirty="0"/>
            </a:br>
            <a:r>
              <a:rPr lang="ko-KR" altLang="en-US" sz="700" dirty="0"/>
              <a:t>삭제 클릭하면 나오는 페이지 </a:t>
            </a:r>
            <a:br>
              <a:rPr lang="en-US" altLang="ko-KR" sz="700" dirty="0"/>
            </a:br>
            <a:r>
              <a:rPr lang="ko-KR" altLang="en-US" sz="700" dirty="0"/>
              <a:t>먼저 호스트의 비밀번호 확인 </a:t>
            </a:r>
            <a:r>
              <a:rPr lang="ko-KR" altLang="en-US" sz="700" dirty="0" err="1"/>
              <a:t>요청칸</a:t>
            </a:r>
            <a:endParaRPr lang="en-US" altLang="ko-KR" sz="700" dirty="0"/>
          </a:p>
          <a:p>
            <a:r>
              <a:rPr lang="ko-KR" altLang="en-US" sz="700" dirty="0" err="1"/>
              <a:t>입력칸에</a:t>
            </a:r>
            <a:r>
              <a:rPr lang="ko-KR" altLang="en-US" sz="700" dirty="0"/>
              <a:t> 비밀번호를 </a:t>
            </a:r>
            <a:r>
              <a:rPr lang="ko-KR" altLang="en-US" sz="700" dirty="0" err="1"/>
              <a:t>작성받고</a:t>
            </a:r>
            <a:r>
              <a:rPr lang="ko-KR" altLang="en-US" sz="700" dirty="0"/>
              <a:t> 버튼을 클릭하면</a:t>
            </a:r>
            <a:r>
              <a:rPr lang="en-US" altLang="ko-KR" sz="700" dirty="0"/>
              <a:t> </a:t>
            </a:r>
            <a:r>
              <a:rPr lang="ko-KR" altLang="en-US" sz="700" dirty="0"/>
              <a:t>취소 버튼 클릭 가능</a:t>
            </a:r>
            <a:endParaRPr lang="en-US" altLang="ko-KR" sz="700" dirty="0"/>
          </a:p>
          <a:p>
            <a:r>
              <a:rPr lang="ko-KR" altLang="en-US" sz="700" dirty="0"/>
              <a:t>호스트 본인 확인 </a:t>
            </a:r>
            <a:r>
              <a:rPr lang="ko-KR" altLang="en-US" sz="700" dirty="0" err="1"/>
              <a:t>완료후</a:t>
            </a:r>
            <a:r>
              <a:rPr lang="ko-KR" altLang="en-US" sz="700" dirty="0"/>
              <a:t> 클릭 가능한 버튼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해당 버튼을 클릭하면 생성된 모임 삭제 처리</a:t>
            </a: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*</a:t>
            </a:r>
            <a:r>
              <a:rPr lang="ko-KR" altLang="en-US" sz="700" dirty="0"/>
              <a:t>삭제 되는 과정 간소화 할지 </a:t>
            </a:r>
            <a:br>
              <a:rPr lang="en-US" altLang="ko-KR" sz="700" dirty="0"/>
            </a:br>
            <a:r>
              <a:rPr lang="ko-KR" altLang="en-US" sz="700" dirty="0"/>
              <a:t>과정을 </a:t>
            </a:r>
            <a:r>
              <a:rPr lang="ko-KR" altLang="en-US" sz="700"/>
              <a:t>추가할지 의논 필요합니다 </a:t>
            </a:r>
            <a:endParaRPr lang="ko-KR" altLang="en-US" sz="700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0786FAE-9DB3-7125-96A5-FEA6FBA3DC91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8CC0D5-C76E-E4C7-DA61-1EABA6D20ECC}"/>
              </a:ext>
            </a:extLst>
          </p:cNvPr>
          <p:cNvSpPr/>
          <p:nvPr/>
        </p:nvSpPr>
        <p:spPr>
          <a:xfrm>
            <a:off x="2081865" y="1088466"/>
            <a:ext cx="2824261" cy="2822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모서리가 둥근 직사각형 123">
            <a:extLst>
              <a:ext uri="{FF2B5EF4-FFF2-40B4-BE49-F238E27FC236}">
                <a16:creationId xmlns:a16="http://schemas.microsoft.com/office/drawing/2014/main" id="{F8A9BE86-CC79-4C11-2C58-1A0C8791B9DC}"/>
              </a:ext>
            </a:extLst>
          </p:cNvPr>
          <p:cNvSpPr/>
          <p:nvPr/>
        </p:nvSpPr>
        <p:spPr>
          <a:xfrm>
            <a:off x="2234958" y="12277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B4FC8E-E48B-067E-BE23-30920AB2E0BA}"/>
              </a:ext>
            </a:extLst>
          </p:cNvPr>
          <p:cNvSpPr/>
          <p:nvPr/>
        </p:nvSpPr>
        <p:spPr>
          <a:xfrm>
            <a:off x="2234958" y="1754408"/>
            <a:ext cx="2520280" cy="14749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AD17B2-8B03-B666-6693-30B804AF6BA8}"/>
              </a:ext>
            </a:extLst>
          </p:cNvPr>
          <p:cNvSpPr/>
          <p:nvPr/>
        </p:nvSpPr>
        <p:spPr>
          <a:xfrm>
            <a:off x="3091633" y="2355726"/>
            <a:ext cx="1512298" cy="30018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3551A-70D2-3672-0992-3CEB9A32C82C}"/>
              </a:ext>
            </a:extLst>
          </p:cNvPr>
          <p:cNvSpPr txBox="1"/>
          <p:nvPr/>
        </p:nvSpPr>
        <p:spPr>
          <a:xfrm>
            <a:off x="2194274" y="2366864"/>
            <a:ext cx="86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  </a:t>
            </a:r>
            <a:r>
              <a:rPr lang="en-US" altLang="ko-KR" sz="1100" dirty="0"/>
              <a:t>: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DB3AFE-EB90-DB5F-BE6B-419A434F13F8}"/>
              </a:ext>
            </a:extLst>
          </p:cNvPr>
          <p:cNvSpPr/>
          <p:nvPr/>
        </p:nvSpPr>
        <p:spPr>
          <a:xfrm>
            <a:off x="3091633" y="2915340"/>
            <a:ext cx="684175" cy="195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4C74E-E1D1-27EA-3857-FEA3D4C7E30A}"/>
              </a:ext>
            </a:extLst>
          </p:cNvPr>
          <p:cNvSpPr txBox="1"/>
          <p:nvPr/>
        </p:nvSpPr>
        <p:spPr>
          <a:xfrm>
            <a:off x="3033575" y="2911081"/>
            <a:ext cx="863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비밀번호  확인</a:t>
            </a:r>
            <a:endParaRPr lang="en-US" altLang="ko-KR" sz="700" dirty="0"/>
          </a:p>
        </p:txBody>
      </p:sp>
      <p:sp>
        <p:nvSpPr>
          <p:cNvPr id="34" name="모서리가 둥근 직사각형 123">
            <a:extLst>
              <a:ext uri="{FF2B5EF4-FFF2-40B4-BE49-F238E27FC236}">
                <a16:creationId xmlns:a16="http://schemas.microsoft.com/office/drawing/2014/main" id="{360417E2-9281-CC0A-87AE-87388EB3BE74}"/>
              </a:ext>
            </a:extLst>
          </p:cNvPr>
          <p:cNvSpPr/>
          <p:nvPr/>
        </p:nvSpPr>
        <p:spPr>
          <a:xfrm>
            <a:off x="2895650" y="2833348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39A71D-4ADE-9612-78BE-4889A89EFE75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1AA2C-1423-C55D-2270-BC24060B86DC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삭제</a:t>
            </a:r>
          </a:p>
        </p:txBody>
      </p:sp>
      <p:sp>
        <p:nvSpPr>
          <p:cNvPr id="38" name="모서리가 둥근 직사각형 123">
            <a:extLst>
              <a:ext uri="{FF2B5EF4-FFF2-40B4-BE49-F238E27FC236}">
                <a16:creationId xmlns:a16="http://schemas.microsoft.com/office/drawing/2014/main" id="{E7BFE875-6565-3F9A-6B28-61EBD6A1A1D9}"/>
              </a:ext>
            </a:extLst>
          </p:cNvPr>
          <p:cNvSpPr/>
          <p:nvPr/>
        </p:nvSpPr>
        <p:spPr>
          <a:xfrm>
            <a:off x="2839000" y="411589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12314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57BF70-D8AE-6A31-F66D-925BCB746FEE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4" name="제목 30">
            <a:extLst>
              <a:ext uri="{FF2B5EF4-FFF2-40B4-BE49-F238E27FC236}">
                <a16:creationId xmlns:a16="http://schemas.microsoft.com/office/drawing/2014/main" id="{372E206A-BAEE-BD61-C28C-2A594DA5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공지사항 리스트 화면 </a:t>
            </a:r>
            <a:r>
              <a:rPr lang="en-US" altLang="ko-KR" dirty="0"/>
              <a:t>(/notice)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화면 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텍스트로</a:t>
            </a:r>
            <a:r>
              <a:rPr lang="en-US" altLang="ko-KR" dirty="0"/>
              <a:t>, </a:t>
            </a:r>
            <a:r>
              <a:rPr lang="ko-KR" altLang="en-US" dirty="0"/>
              <a:t>현재 페이지의 목적</a:t>
            </a:r>
            <a:r>
              <a:rPr lang="en-US" altLang="ko-KR" dirty="0"/>
              <a:t>(</a:t>
            </a:r>
            <a:r>
              <a:rPr lang="ko-KR" altLang="en-US" dirty="0"/>
              <a:t>공지 목록 조회</a:t>
            </a:r>
            <a:r>
              <a:rPr lang="en-US" altLang="ko-KR" dirty="0"/>
              <a:t>)</a:t>
            </a:r>
            <a:r>
              <a:rPr lang="ko-KR" altLang="en-US" dirty="0"/>
              <a:t>을 명확히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공지사항 리스트를 표 형식으로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각 공지에는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글쓴이가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 제목 클릭 시</a:t>
            </a:r>
            <a:r>
              <a:rPr lang="en-US" altLang="ko-KR" dirty="0"/>
              <a:t>, </a:t>
            </a:r>
            <a:r>
              <a:rPr lang="ko-KR" altLang="en-US" dirty="0"/>
              <a:t>해당 공지의 상세 내용을 볼 수 있는 디테일 화면으로 이동합니다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페이지의 공지사항을 이동하며 확인할 수 있도록 페이지 번호를 제공하는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입력창에 키워드를 입력하고 검색 버튼을 누르면</a:t>
            </a:r>
            <a:r>
              <a:rPr lang="en-US" altLang="ko-KR" dirty="0"/>
              <a:t>, </a:t>
            </a:r>
            <a:r>
              <a:rPr lang="ko-KR" altLang="en-US" dirty="0"/>
              <a:t>해당 키워드를 포함한 공지 제목만 필터링하여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공지사항을 작성할 수 있도록 작성 페이지로 이동하는 버튼입니다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ko-KR" altLang="en-US" b="1" dirty="0">
                <a:solidFill>
                  <a:srgbClr val="FF0000"/>
                </a:solidFill>
              </a:rPr>
              <a:t>관리자 권한</a:t>
            </a:r>
            <a:r>
              <a:rPr lang="ko-KR" altLang="en-US" dirty="0"/>
              <a:t>에게만 제공됩니다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6050A1-0B31-08CF-6567-5BFF21C14EBD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5514" y="930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8D76D1-828E-CF4B-EAFB-19736D76F70E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C15BE-68A2-2A73-2620-0F8D3E10179D}"/>
              </a:ext>
            </a:extLst>
          </p:cNvPr>
          <p:cNvSpPr/>
          <p:nvPr/>
        </p:nvSpPr>
        <p:spPr>
          <a:xfrm>
            <a:off x="179512" y="1622903"/>
            <a:ext cx="6552728" cy="2998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번호                                                               제목                                    작성날짜          글쓴이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3E96C1-8E77-9482-7AF5-81B24ACEFFF8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B45BC279-5735-CD98-08EC-4B8097CC8C89}"/>
              </a:ext>
            </a:extLst>
          </p:cNvPr>
          <p:cNvSpPr/>
          <p:nvPr/>
        </p:nvSpPr>
        <p:spPr>
          <a:xfrm>
            <a:off x="2819716" y="4297670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9A795BC8-1CAA-325B-A735-0C8BA009C40A}"/>
              </a:ext>
            </a:extLst>
          </p:cNvPr>
          <p:cNvSpPr/>
          <p:nvPr/>
        </p:nvSpPr>
        <p:spPr>
          <a:xfrm>
            <a:off x="125514" y="1369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8E5F85-688E-753D-6AA5-21B21276BBFF}"/>
              </a:ext>
            </a:extLst>
          </p:cNvPr>
          <p:cNvSpPr/>
          <p:nvPr/>
        </p:nvSpPr>
        <p:spPr>
          <a:xfrm>
            <a:off x="179512" y="1922784"/>
            <a:ext cx="551224" cy="231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53EF-3A9A-0B12-F949-9BB7333F7998}"/>
              </a:ext>
            </a:extLst>
          </p:cNvPr>
          <p:cNvSpPr/>
          <p:nvPr/>
        </p:nvSpPr>
        <p:spPr>
          <a:xfrm>
            <a:off x="730736" y="1922786"/>
            <a:ext cx="4273312" cy="2319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반갑습니다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감사합니다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조심히</a:t>
            </a:r>
            <a:r>
              <a:rPr lang="ko-KR" altLang="en-US" sz="1000" dirty="0">
                <a:solidFill>
                  <a:schemeClr val="tx1"/>
                </a:solidFill>
              </a:rPr>
              <a:t> 다녀오세요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64F6D8-37D7-63C6-3ED9-62602777259C}"/>
              </a:ext>
            </a:extLst>
          </p:cNvPr>
          <p:cNvSpPr/>
          <p:nvPr/>
        </p:nvSpPr>
        <p:spPr>
          <a:xfrm>
            <a:off x="5004048" y="1922786"/>
            <a:ext cx="1080120" cy="2319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D9F1E8-5B12-3494-123D-D0484F0E02DB}"/>
              </a:ext>
            </a:extLst>
          </p:cNvPr>
          <p:cNvSpPr/>
          <p:nvPr/>
        </p:nvSpPr>
        <p:spPr>
          <a:xfrm>
            <a:off x="5997399" y="1922786"/>
            <a:ext cx="734841" cy="2322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23">
            <a:extLst>
              <a:ext uri="{FF2B5EF4-FFF2-40B4-BE49-F238E27FC236}">
                <a16:creationId xmlns:a16="http://schemas.microsoft.com/office/drawing/2014/main" id="{DA9D0E50-9448-A65B-1727-075E935C93B3}"/>
              </a:ext>
            </a:extLst>
          </p:cNvPr>
          <p:cNvSpPr/>
          <p:nvPr/>
        </p:nvSpPr>
        <p:spPr>
          <a:xfrm>
            <a:off x="161449" y="4285357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B15E3-43E6-F71A-2675-CF5A2831A5F2}"/>
              </a:ext>
            </a:extLst>
          </p:cNvPr>
          <p:cNvSpPr/>
          <p:nvPr/>
        </p:nvSpPr>
        <p:spPr>
          <a:xfrm>
            <a:off x="414714" y="4305560"/>
            <a:ext cx="2160240" cy="158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 1 2 3 4 5 6 7 8 9 10 &gt;</a:t>
            </a:r>
            <a:endParaRPr lang="ko-KR" altLang="en-US" sz="1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123">
            <a:extLst>
              <a:ext uri="{FF2B5EF4-FFF2-40B4-BE49-F238E27FC236}">
                <a16:creationId xmlns:a16="http://schemas.microsoft.com/office/drawing/2014/main" id="{416A5498-6E0B-ABFF-662F-3599FF1FD9C4}"/>
              </a:ext>
            </a:extLst>
          </p:cNvPr>
          <p:cNvSpPr/>
          <p:nvPr/>
        </p:nvSpPr>
        <p:spPr>
          <a:xfrm>
            <a:off x="5793662" y="4356149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8703C1-D437-2962-A35E-F940FCE77F33}"/>
              </a:ext>
            </a:extLst>
          </p:cNvPr>
          <p:cNvSpPr/>
          <p:nvPr/>
        </p:nvSpPr>
        <p:spPr>
          <a:xfrm>
            <a:off x="3082611" y="4314068"/>
            <a:ext cx="1489389" cy="150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889C9A-5DA0-C29C-99BC-61764F3FD23D}"/>
              </a:ext>
            </a:extLst>
          </p:cNvPr>
          <p:cNvSpPr/>
          <p:nvPr/>
        </p:nvSpPr>
        <p:spPr>
          <a:xfrm>
            <a:off x="4594779" y="4314068"/>
            <a:ext cx="337261" cy="1500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6" name="모서리가 둥근 직사각형 123">
            <a:extLst>
              <a:ext uri="{FF2B5EF4-FFF2-40B4-BE49-F238E27FC236}">
                <a16:creationId xmlns:a16="http://schemas.microsoft.com/office/drawing/2014/main" id="{D9FB0B21-7DAA-B542-A6F3-5B36347CF9BB}"/>
              </a:ext>
            </a:extLst>
          </p:cNvPr>
          <p:cNvSpPr/>
          <p:nvPr/>
        </p:nvSpPr>
        <p:spPr>
          <a:xfrm>
            <a:off x="125515" y="1922787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963F5-7663-A160-12F0-6E49324E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FC0B06-40F4-07DA-DD2B-227E53EB5C62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제목 30">
            <a:extLst>
              <a:ext uri="{FF2B5EF4-FFF2-40B4-BE49-F238E27FC236}">
                <a16:creationId xmlns:a16="http://schemas.microsoft.com/office/drawing/2014/main" id="{D1AAB871-0529-DB88-8BB8-4DDF05A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공지사항</a:t>
            </a:r>
            <a:r>
              <a:rPr lang="en-US" altLang="ko-KR" b="1" dirty="0"/>
              <a:t> </a:t>
            </a:r>
            <a:r>
              <a:rPr lang="ko-KR" altLang="en-US" b="1" dirty="0"/>
              <a:t>상세 화면 </a:t>
            </a:r>
            <a:r>
              <a:rPr lang="en-US" altLang="ko-KR" dirty="0"/>
              <a:t>(/notice/</a:t>
            </a:r>
            <a:r>
              <a:rPr lang="en-US" altLang="ko-KR" dirty="0" err="1"/>
              <a:t>read?id</a:t>
            </a:r>
            <a:r>
              <a:rPr lang="en-US" altLang="ko-KR" dirty="0"/>
              <a:t>=${</a:t>
            </a:r>
            <a:r>
              <a:rPr lang="en-US" altLang="ko-KR" dirty="0" err="1"/>
              <a:t>noticeId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7C4EE-5F16-B7AF-4418-6F800D84F23B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AB1250DF-D8E0-C5AD-0961-E96653B1E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텍스트는 현재 페이지가 공지사항 상세 화면임을 명확하게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선택된 공지의 제목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  <a:r>
              <a:rPr lang="en-US" altLang="ko-KR" dirty="0"/>
              <a:t>, </a:t>
            </a:r>
            <a:r>
              <a:rPr lang="ko-KR" altLang="en-US" dirty="0"/>
              <a:t>본문 내용을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사용자에게 공지사항의 세부 정보를 제공합니다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관리자 계정</a:t>
            </a:r>
            <a:r>
              <a:rPr lang="ko-KR" altLang="en-US" dirty="0"/>
              <a:t>일 경우에만 표시되며</a:t>
            </a:r>
            <a:r>
              <a:rPr lang="en-US" altLang="ko-KR" dirty="0"/>
              <a:t>, </a:t>
            </a:r>
            <a:r>
              <a:rPr lang="ko-KR" altLang="en-US" dirty="0"/>
              <a:t>클릭 시 현재 공지사항의 내용을 그대로 가지고 공지사항 작성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페이지로 이동합니다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6165F8-9A84-EC0F-43B7-317104529CEF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70CBA82B-949B-5C99-9BCD-5EC4415C7BE8}"/>
              </a:ext>
            </a:extLst>
          </p:cNvPr>
          <p:cNvSpPr/>
          <p:nvPr/>
        </p:nvSpPr>
        <p:spPr>
          <a:xfrm>
            <a:off x="213663" y="9148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0F8F5-030C-B7C3-8DD0-18CAD2255F79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9C5E7A3C-19FB-394F-3491-6962742A2A24}"/>
              </a:ext>
            </a:extLst>
          </p:cNvPr>
          <p:cNvSpPr/>
          <p:nvPr/>
        </p:nvSpPr>
        <p:spPr>
          <a:xfrm>
            <a:off x="213663" y="1391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A4D229-7CA0-F8F3-6EC3-0079A5F4CD29}"/>
              </a:ext>
            </a:extLst>
          </p:cNvPr>
          <p:cNvSpPr/>
          <p:nvPr/>
        </p:nvSpPr>
        <p:spPr>
          <a:xfrm>
            <a:off x="179512" y="1908535"/>
            <a:ext cx="6552728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안녕하세요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E0F66B-4947-A462-4232-847DA36740A7}"/>
              </a:ext>
            </a:extLst>
          </p:cNvPr>
          <p:cNvSpPr/>
          <p:nvPr/>
        </p:nvSpPr>
        <p:spPr>
          <a:xfrm>
            <a:off x="182420" y="2187984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날짜</a:t>
            </a:r>
            <a:r>
              <a:rPr lang="en-US" altLang="ko-KR" sz="1000" b="1" dirty="0">
                <a:solidFill>
                  <a:schemeClr val="tx1"/>
                </a:solidFill>
              </a:rPr>
              <a:t>: 2025-06-20</a:t>
            </a: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D00D6-7F4F-8CC1-A0E4-08C178CB22EE}"/>
              </a:ext>
            </a:extLst>
          </p:cNvPr>
          <p:cNvSpPr/>
          <p:nvPr/>
        </p:nvSpPr>
        <p:spPr>
          <a:xfrm>
            <a:off x="179512" y="2460980"/>
            <a:ext cx="6546912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글쓴이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운영자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4945C8-DDDB-9F09-FF56-2AB8EF7FB04F}"/>
              </a:ext>
            </a:extLst>
          </p:cNvPr>
          <p:cNvSpPr/>
          <p:nvPr/>
        </p:nvSpPr>
        <p:spPr>
          <a:xfrm>
            <a:off x="179512" y="3003798"/>
            <a:ext cx="6546912" cy="123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동해물과 백두산이 마르고 닳도록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하느님이 보우하사 우리나라 만세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무궁화 삼천리 </a:t>
            </a:r>
            <a:r>
              <a:rPr lang="ko-KR" altLang="en-US" sz="1000" dirty="0" err="1">
                <a:solidFill>
                  <a:schemeClr val="tx1"/>
                </a:solidFill>
              </a:rPr>
              <a:t>화려강산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대한사람 대한으로 길이 </a:t>
            </a:r>
            <a:r>
              <a:rPr lang="ko-KR" altLang="en-US" sz="1000" dirty="0" err="1">
                <a:solidFill>
                  <a:schemeClr val="tx1"/>
                </a:solidFill>
              </a:rPr>
              <a:t>보전하세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31715D-F948-52F9-3A78-20A3AA446AD9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4" name="모서리가 둥근 직사각형 123">
            <a:extLst>
              <a:ext uri="{FF2B5EF4-FFF2-40B4-BE49-F238E27FC236}">
                <a16:creationId xmlns:a16="http://schemas.microsoft.com/office/drawing/2014/main" id="{E30BBB01-2795-3DC8-FF1A-B524F5E8217D}"/>
              </a:ext>
            </a:extLst>
          </p:cNvPr>
          <p:cNvSpPr/>
          <p:nvPr/>
        </p:nvSpPr>
        <p:spPr>
          <a:xfrm>
            <a:off x="5794668" y="43488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34825-56EB-3311-BCED-3B3E2611AC76}"/>
              </a:ext>
            </a:extLst>
          </p:cNvPr>
          <p:cNvSpPr/>
          <p:nvPr/>
        </p:nvSpPr>
        <p:spPr>
          <a:xfrm>
            <a:off x="182420" y="1618848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번호</a:t>
            </a:r>
            <a:r>
              <a:rPr lang="en-US" altLang="ko-KR" sz="1000" b="1" dirty="0">
                <a:solidFill>
                  <a:schemeClr val="tx1"/>
                </a:solidFill>
              </a:rPr>
              <a:t>: 1</a:t>
            </a: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BC58-1408-8CF0-EC15-16712923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9FE913-D561-B1F7-A663-FAD35ED93140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제목 30">
            <a:extLst>
              <a:ext uri="{FF2B5EF4-FFF2-40B4-BE49-F238E27FC236}">
                <a16:creationId xmlns:a16="http://schemas.microsoft.com/office/drawing/2014/main" id="{4D27B3F1-8E43-82A2-B9CA-B3C386C5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" y="23411"/>
            <a:ext cx="6624637" cy="2921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공지사항</a:t>
            </a:r>
            <a:r>
              <a:rPr lang="en-US" altLang="ko-KR" b="1" dirty="0"/>
              <a:t> </a:t>
            </a:r>
            <a:r>
              <a:rPr lang="ko-KR" altLang="en-US" b="1" dirty="0"/>
              <a:t>쓰기 화면 </a:t>
            </a:r>
            <a:r>
              <a:rPr lang="en-US" altLang="ko-KR" dirty="0"/>
              <a:t>(/notice/write)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3DD9E1-58A4-3EE7-D818-BE2C7C7D6C73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0D37ACB-05D9-B3CB-3ECC-08CDBDD51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텍스트는 현재 페이지가 공지사항 상세 화면임을 명확하게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공지사항을 작성하기 위한 입력 폼으로</a:t>
            </a:r>
            <a:r>
              <a:rPr lang="en-US" altLang="ko-KR" dirty="0"/>
              <a:t>, </a:t>
            </a:r>
            <a:r>
              <a:rPr lang="ko-KR" altLang="en-US" dirty="0"/>
              <a:t>아래 필드들로 구성되어 있습니다</a:t>
            </a:r>
            <a:r>
              <a:rPr lang="en-US" altLang="ko-KR" dirty="0"/>
              <a:t>|</a:t>
            </a:r>
            <a:r>
              <a:rPr lang="ko-KR" altLang="en-US" dirty="0"/>
              <a:t>제목</a:t>
            </a:r>
            <a:r>
              <a:rPr lang="en-US" altLang="ko-KR" dirty="0"/>
              <a:t>|</a:t>
            </a:r>
            <a:r>
              <a:rPr lang="ko-KR" altLang="en-US" dirty="0"/>
              <a:t>날짜</a:t>
            </a:r>
            <a:r>
              <a:rPr lang="en-US" altLang="ko-KR" dirty="0"/>
              <a:t>|</a:t>
            </a:r>
            <a:r>
              <a:rPr lang="ko-KR" altLang="en-US" dirty="0"/>
              <a:t>글쓴이</a:t>
            </a:r>
            <a:r>
              <a:rPr lang="en-US" altLang="ko-KR" dirty="0"/>
              <a:t>|</a:t>
            </a:r>
            <a:r>
              <a:rPr lang="ko-KR" altLang="en-US" dirty="0"/>
              <a:t>본문 </a:t>
            </a:r>
            <a:r>
              <a:rPr lang="ko-KR" altLang="en-US" dirty="0" err="1"/>
              <a:t>입력창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입력이 완료되었을 때</a:t>
            </a:r>
            <a:r>
              <a:rPr lang="en-US" altLang="ko-KR" dirty="0"/>
              <a:t>, </a:t>
            </a:r>
            <a:r>
              <a:rPr lang="ko-KR" altLang="en-US" dirty="0"/>
              <a:t>클릭 시 작성된 내용을 저장하고 공지사항 목록 또는 상세 페이지로 이동합니다</a:t>
            </a:r>
            <a:r>
              <a:rPr lang="en-US" altLang="ko-KR" dirty="0"/>
              <a:t>. </a:t>
            </a:r>
            <a:r>
              <a:rPr lang="ko-KR" altLang="en-US" dirty="0"/>
              <a:t>수정 모드에서도 동일하게 동작하지만 내부적으로는 </a:t>
            </a:r>
            <a:r>
              <a:rPr lang="en-US" altLang="ko-KR" dirty="0"/>
              <a:t>"</a:t>
            </a:r>
            <a:r>
              <a:rPr lang="ko-KR" altLang="en-US" dirty="0"/>
              <a:t>수정</a:t>
            </a:r>
            <a:r>
              <a:rPr lang="en-US" altLang="ko-KR" dirty="0"/>
              <a:t>" </a:t>
            </a:r>
            <a:r>
              <a:rPr lang="ko-KR" altLang="en-US" dirty="0"/>
              <a:t>처리됩니다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851CBB-EC7F-F511-0350-6D6488C68F5F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E9AF18F-C1BE-375D-2133-41233950B2E8}"/>
              </a:ext>
            </a:extLst>
          </p:cNvPr>
          <p:cNvSpPr/>
          <p:nvPr/>
        </p:nvSpPr>
        <p:spPr>
          <a:xfrm>
            <a:off x="213663" y="9148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E6443-72EF-077B-BDA6-BC2C9F8CC6B7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AFC3B364-2A24-C658-69C5-F376FFC53454}"/>
              </a:ext>
            </a:extLst>
          </p:cNvPr>
          <p:cNvSpPr/>
          <p:nvPr/>
        </p:nvSpPr>
        <p:spPr>
          <a:xfrm>
            <a:off x="213663" y="1391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1A6CC-6A74-D286-5F73-7A912C189EB5}"/>
              </a:ext>
            </a:extLst>
          </p:cNvPr>
          <p:cNvSpPr/>
          <p:nvPr/>
        </p:nvSpPr>
        <p:spPr>
          <a:xfrm>
            <a:off x="179512" y="1611574"/>
            <a:ext cx="6552728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</a:rPr>
              <a:t>:  </a:t>
            </a:r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  <a:r>
              <a:rPr lang="en-US" altLang="ko-KR" sz="1000" b="1" dirty="0">
                <a:solidFill>
                  <a:schemeClr val="tx1"/>
                </a:solidFill>
              </a:rPr>
              <a:t>	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87C3BA-D335-CF3F-9B6E-C7DDB207CE86}"/>
              </a:ext>
            </a:extLst>
          </p:cNvPr>
          <p:cNvSpPr/>
          <p:nvPr/>
        </p:nvSpPr>
        <p:spPr>
          <a:xfrm>
            <a:off x="182420" y="1891023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날짜</a:t>
            </a:r>
            <a:r>
              <a:rPr lang="en-US" altLang="ko-KR" sz="1000" b="1" dirty="0">
                <a:solidFill>
                  <a:schemeClr val="tx1"/>
                </a:solidFill>
              </a:rPr>
              <a:t>:  </a:t>
            </a:r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3D11A9-10B3-3C99-EF30-BDB5CE40CA5A}"/>
              </a:ext>
            </a:extLst>
          </p:cNvPr>
          <p:cNvSpPr/>
          <p:nvPr/>
        </p:nvSpPr>
        <p:spPr>
          <a:xfrm>
            <a:off x="179512" y="2164019"/>
            <a:ext cx="6546912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글쓴이</a:t>
            </a:r>
            <a:r>
              <a:rPr lang="en-US" altLang="ko-KR" sz="1000" b="1" dirty="0">
                <a:solidFill>
                  <a:schemeClr val="tx1"/>
                </a:solidFill>
              </a:rPr>
              <a:t>: ${ loginUser.name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E36E8-D637-2CC2-4E3B-9298FE277799}"/>
              </a:ext>
            </a:extLst>
          </p:cNvPr>
          <p:cNvSpPr/>
          <p:nvPr/>
        </p:nvSpPr>
        <p:spPr>
          <a:xfrm>
            <a:off x="179512" y="2451226"/>
            <a:ext cx="6546912" cy="1784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{</a:t>
            </a:r>
            <a:r>
              <a:rPr lang="ko-KR" altLang="en-US" sz="1000">
                <a:solidFill>
                  <a:schemeClr val="tx1"/>
                </a:solidFill>
              </a:rPr>
              <a:t>글 </a:t>
            </a: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}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BB10AA-8B6E-F6B3-3EF6-25726BC771C9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모서리가 둥근 직사각형 123">
            <a:extLst>
              <a:ext uri="{FF2B5EF4-FFF2-40B4-BE49-F238E27FC236}">
                <a16:creationId xmlns:a16="http://schemas.microsoft.com/office/drawing/2014/main" id="{B24C612F-7303-95C4-4D58-CF70643A2B3F}"/>
              </a:ext>
            </a:extLst>
          </p:cNvPr>
          <p:cNvSpPr/>
          <p:nvPr/>
        </p:nvSpPr>
        <p:spPr>
          <a:xfrm>
            <a:off x="5794668" y="43488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419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 dirty="0"/>
              <a:t>로그인 창</a:t>
            </a:r>
            <a:endParaRPr lang="en-US" altLang="ko-KR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① 모이다 아이콘을 누르면 홈화면으로 이동한다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아이디 조건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영소문자</a:t>
            </a:r>
            <a:r>
              <a:rPr lang="ko-KR" altLang="en-US" sz="1000" dirty="0"/>
              <a:t>, 숫자, 특수문자</a:t>
            </a:r>
            <a:r>
              <a:rPr lang="en-US" altLang="ko-KR" sz="1000" dirty="0"/>
              <a:t>(-,</a:t>
            </a:r>
            <a:r>
              <a:rPr lang="ko-KR" altLang="en-US" sz="1000" dirty="0"/>
              <a:t> </a:t>
            </a:r>
            <a:r>
              <a:rPr lang="en-US" altLang="ko-KR" sz="1000" dirty="0"/>
              <a:t>_)</a:t>
            </a:r>
            <a:r>
              <a:rPr lang="ko-KR" altLang="en-US" sz="1000" dirty="0"/>
              <a:t>만 가능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ko-KR" altLang="en-US" sz="1000" dirty="0"/>
              <a:t>자 </a:t>
            </a:r>
            <a:r>
              <a:rPr lang="en-US" altLang="ko-KR" sz="1000" dirty="0"/>
              <a:t>~20</a:t>
            </a:r>
            <a:r>
              <a:rPr lang="ko-KR" altLang="en-US" sz="1000" dirty="0"/>
              <a:t>자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③ 비밀번호 조건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입력된 이름이나 계정은 비밀번호로 사용될 수 없다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영문자</a:t>
            </a:r>
            <a:r>
              <a:rPr lang="en-US" altLang="ko-KR" sz="1000" dirty="0"/>
              <a:t>,</a:t>
            </a:r>
            <a:r>
              <a:rPr lang="ko-KR" altLang="en-US" sz="1000" dirty="0"/>
              <a:t> 숫자</a:t>
            </a:r>
            <a:r>
              <a:rPr lang="en-US" altLang="ko-KR" sz="1000" dirty="0"/>
              <a:t>,</a:t>
            </a:r>
            <a:r>
              <a:rPr lang="ko-KR" altLang="en-US" sz="1000" dirty="0"/>
              <a:t> 특수문자를 혼합하여 만들어야 한다. 8자 이상을 입력해야 한다.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로그인 </a:t>
            </a:r>
            <a:r>
              <a:rPr lang="en-US" altLang="ko-KR" sz="1000" dirty="0"/>
              <a:t>:</a:t>
            </a:r>
            <a:r>
              <a:rPr lang="ko-KR" altLang="en-US" sz="1000" dirty="0"/>
              <a:t> 로그인 버튼을 누르면 아이디와 비밀번호 조회 후 일치하면</a:t>
            </a:r>
            <a:r>
              <a:rPr lang="en-US" altLang="ko-KR" sz="1000" dirty="0"/>
              <a:t>,</a:t>
            </a:r>
            <a:r>
              <a:rPr lang="ko-KR" altLang="en-US" sz="1000" dirty="0"/>
              <a:t> 홈페이지로 로그인 상태로 넘어간다</a:t>
            </a:r>
            <a:r>
              <a:rPr lang="en-US" altLang="ko-KR" sz="1000" dirty="0"/>
              <a:t>.</a:t>
            </a:r>
            <a:r>
              <a:rPr lang="ko-KR" altLang="en-US" sz="1000" dirty="0"/>
              <a:t> 만약 아이디와 비밀 번호가 일치하지 않는다면 </a:t>
            </a:r>
            <a:r>
              <a:rPr lang="en-US" altLang="ko-KR" sz="1000" dirty="0"/>
              <a:t>“</a:t>
            </a:r>
            <a:r>
              <a:rPr lang="ko-KR" altLang="en-US" sz="1000" dirty="0"/>
              <a:t>비밀 번호가 일치하지 않습니다</a:t>
            </a:r>
            <a:r>
              <a:rPr lang="en-US" altLang="ko-KR" sz="1000" dirty="0"/>
              <a:t>”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⑤ 회원가입 창으로 넘어간다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⑥ 아이디 찾기 화면으로 이동한다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⑦ 비밀번호 찾기 화면으로 이동하여 비밀번호를 재설정한다</a:t>
            </a:r>
            <a:r>
              <a:rPr lang="en-US" altLang="ko-KR" sz="1000" dirty="0"/>
              <a:t>.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915816" y="1001291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모이다</a:t>
            </a:r>
            <a:endParaRPr lang="en-US" altLang="ko-KR" dirty="0"/>
          </a:p>
        </p:txBody>
      </p:sp>
      <p:sp>
        <p:nvSpPr>
          <p:cNvPr id="127" name="가로 글상자 126"/>
          <p:cNvSpPr txBox="1"/>
          <p:nvPr/>
        </p:nvSpPr>
        <p:spPr>
          <a:xfrm>
            <a:off x="2267744" y="1289323"/>
            <a:ext cx="936104" cy="298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아이디</a:t>
            </a:r>
          </a:p>
        </p:txBody>
      </p:sp>
      <p:sp>
        <p:nvSpPr>
          <p:cNvPr id="128" name="가로 글상자 127"/>
          <p:cNvSpPr txBox="1"/>
          <p:nvPr/>
        </p:nvSpPr>
        <p:spPr>
          <a:xfrm>
            <a:off x="2267744" y="1911494"/>
            <a:ext cx="1152128" cy="31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비밀번호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627784" y="1597546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627784" y="2274193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059832" y="2665859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2" name="가로 글상자 131"/>
          <p:cNvSpPr txBox="1"/>
          <p:nvPr/>
        </p:nvSpPr>
        <p:spPr>
          <a:xfrm>
            <a:off x="3131840" y="2665859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로그인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059832" y="29538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5" name="가로 글상자 134"/>
          <p:cNvSpPr txBox="1"/>
          <p:nvPr/>
        </p:nvSpPr>
        <p:spPr>
          <a:xfrm>
            <a:off x="3131840" y="2953891"/>
            <a:ext cx="1008112" cy="21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회원가입</a:t>
            </a:r>
          </a:p>
        </p:txBody>
      </p:sp>
      <p:sp>
        <p:nvSpPr>
          <p:cNvPr id="136" name="가로 글상자 135"/>
          <p:cNvSpPr txBox="1"/>
          <p:nvPr/>
        </p:nvSpPr>
        <p:spPr>
          <a:xfrm>
            <a:off x="2699792" y="3241923"/>
            <a:ext cx="864096" cy="22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아이디 찾기</a:t>
            </a:r>
          </a:p>
        </p:txBody>
      </p:sp>
      <p:sp>
        <p:nvSpPr>
          <p:cNvPr id="137" name="가로 글상자 136"/>
          <p:cNvSpPr txBox="1"/>
          <p:nvPr/>
        </p:nvSpPr>
        <p:spPr>
          <a:xfrm>
            <a:off x="3563888" y="3241923"/>
            <a:ext cx="936104" cy="22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비밀번호 찾기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15816" y="1051894"/>
            <a:ext cx="216024" cy="21602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39752" y="15773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39752" y="23104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99792" y="26323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90556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555776" y="32335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419872" y="324655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334F11-AA97-D15B-3FB3-6960F8C1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5" y="16215"/>
            <a:ext cx="6708373" cy="292075"/>
          </a:xfrm>
        </p:spPr>
        <p:txBody>
          <a:bodyPr/>
          <a:lstStyle/>
          <a:p>
            <a:r>
              <a:rPr lang="ko-KR" altLang="en-US" b="1" dirty="0"/>
              <a:t>로그인 화면 </a:t>
            </a:r>
            <a:r>
              <a:rPr lang="en-US" altLang="ko-KR" dirty="0"/>
              <a:t>(/sign/in)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 dirty="0"/>
              <a:t>▶</a:t>
            </a:r>
            <a:r>
              <a:rPr lang="ko-KR" altLang="en-US" sz="1000" dirty="0"/>
              <a:t> 아이디 찾기</a:t>
            </a:r>
            <a:r>
              <a:rPr lang="en-US" altLang="ko-KR" sz="1000" dirty="0"/>
              <a:t>1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① 이름 </a:t>
            </a:r>
            <a:r>
              <a:rPr lang="en-US" altLang="ko-KR" sz="1000" dirty="0"/>
              <a:t>:</a:t>
            </a:r>
            <a:r>
              <a:rPr lang="ko-KR" altLang="en-US" sz="1000" dirty="0"/>
              <a:t> 이름을 입력하게 하고 최대 </a:t>
            </a:r>
            <a:r>
              <a:rPr lang="en-US" altLang="ko-KR" sz="1000" dirty="0"/>
              <a:t>30</a:t>
            </a:r>
            <a:r>
              <a:rPr lang="ko-KR" altLang="en-US" sz="1000" dirty="0"/>
              <a:t>자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</a:t>
            </a:r>
            <a:r>
              <a:rPr lang="en-US" altLang="ko-KR" sz="1000" dirty="0"/>
              <a:t>‘-’</a:t>
            </a:r>
            <a:r>
              <a:rPr lang="ko-KR" altLang="en-US" sz="1000" dirty="0"/>
              <a:t> 생략한 숫자만 입력하게 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③ 아이디 찾기로 넘어가는 창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이름을 입력하지 않으면 </a:t>
            </a:r>
            <a:r>
              <a:rPr lang="en-US" altLang="ko-KR" sz="1000" dirty="0"/>
              <a:t>“</a:t>
            </a:r>
            <a:r>
              <a:rPr lang="ko-KR" altLang="en-US" sz="1000" dirty="0"/>
              <a:t>이름을 입력하세요</a:t>
            </a:r>
            <a:r>
              <a:rPr lang="en-US" altLang="ko-KR" sz="1000" dirty="0"/>
              <a:t>.”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  <a:r>
              <a:rPr lang="ko-KR" altLang="en-US" sz="1000" dirty="0"/>
              <a:t> 이름은 적고 휴대전화를 입력하지 않으면 </a:t>
            </a:r>
            <a:r>
              <a:rPr lang="en-US" altLang="ko-KR" sz="1000" dirty="0"/>
              <a:t>“</a:t>
            </a:r>
            <a:r>
              <a:rPr lang="ko-KR" altLang="en-US" sz="1000" dirty="0"/>
              <a:t>휴대전화번호를 입력하세요</a:t>
            </a:r>
            <a:r>
              <a:rPr lang="en-US" altLang="ko-KR" sz="1000" dirty="0"/>
              <a:t>.”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①</a:t>
            </a:r>
            <a:r>
              <a:rPr lang="en-US" altLang="ko-KR" sz="1000" dirty="0"/>
              <a:t>,</a:t>
            </a:r>
            <a:r>
              <a:rPr lang="ko-KR" altLang="en-US" sz="1000" dirty="0"/>
              <a:t> ② 둘 다 올바르게 입력하면 아이디 찾기 결과 창으로 넘어간다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아이디 찾기 단계를 표시한다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아이디 찾기 화면 </a:t>
            </a:r>
            <a:r>
              <a:rPr lang="en-US" altLang="ko-KR" dirty="0"/>
              <a:t>(/sign/</a:t>
            </a:r>
            <a:r>
              <a:rPr lang="en-US" altLang="ko-KR" dirty="0" err="1"/>
              <a:t>findUsername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6" name="가로 글상자 125"/>
          <p:cNvSpPr txBox="1"/>
          <p:nvPr/>
        </p:nvSpPr>
        <p:spPr>
          <a:xfrm>
            <a:off x="2843808" y="988735"/>
            <a:ext cx="1512167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아이디 찾기</a:t>
            </a:r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637763" cy="298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이 름</a:t>
            </a:r>
          </a:p>
        </p:txBody>
      </p:sp>
      <p:sp>
        <p:nvSpPr>
          <p:cNvPr id="128" name="가로 글상자 127"/>
          <p:cNvSpPr txBox="1"/>
          <p:nvPr/>
        </p:nvSpPr>
        <p:spPr>
          <a:xfrm>
            <a:off x="2011353" y="2184291"/>
            <a:ext cx="976471" cy="299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전화번호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3059832" y="2868166"/>
            <a:ext cx="1152128" cy="216029"/>
            <a:chOff x="3059832" y="2868166"/>
            <a:chExt cx="1152128" cy="21602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68166"/>
              <a:ext cx="1008112" cy="216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900"/>
                <a:t>다음</a:t>
              </a: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835696" y="20676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2915816" y="2211710"/>
            <a:ext cx="2304256" cy="288032"/>
            <a:chOff x="2915816" y="2211710"/>
            <a:chExt cx="2304256" cy="288032"/>
          </a:xfrm>
        </p:grpSpPr>
        <p:sp>
          <p:nvSpPr>
            <p:cNvPr id="130" name="직사각형 129"/>
            <p:cNvSpPr/>
            <p:nvPr/>
          </p:nvSpPr>
          <p:spPr>
            <a:xfrm>
              <a:off x="2915816" y="2211710"/>
              <a:ext cx="2304256" cy="2880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0" name="가로 글상자 149"/>
            <p:cNvSpPr txBox="1"/>
            <p:nvPr/>
          </p:nvSpPr>
          <p:spPr>
            <a:xfrm>
              <a:off x="2915816" y="2211710"/>
              <a:ext cx="1584176" cy="2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휴대전화번호</a:t>
              </a:r>
              <a:r>
                <a:rPr lang="en-US" altLang="ko-KR" sz="1200">
                  <a:solidFill>
                    <a:srgbClr val="858585"/>
                  </a:solidFill>
                </a:rPr>
                <a:t>(-</a:t>
              </a:r>
              <a:r>
                <a:rPr lang="ko-KR" altLang="en-US" sz="1200">
                  <a:solidFill>
                    <a:srgbClr val="858585"/>
                  </a:solidFill>
                </a:rPr>
                <a:t>생략</a:t>
              </a:r>
              <a:r>
                <a:rPr lang="en-US" altLang="ko-KR" sz="1200">
                  <a:solidFill>
                    <a:srgbClr val="858585"/>
                  </a:solidFill>
                </a:rPr>
                <a:t>)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915816" y="1506488"/>
            <a:ext cx="2304256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이름을 입력하시오</a:t>
              </a: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4427984" y="1162467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 </a:t>
            </a:r>
            <a:r>
              <a:rPr lang="en-US" altLang="ko-KR" sz="600"/>
              <a:t>&gt;</a:t>
            </a:r>
            <a:r>
              <a:rPr lang="ko-KR" altLang="en-US" sz="600"/>
              <a:t> </a:t>
            </a:r>
            <a:r>
              <a:rPr lang="en-US" altLang="ko-KR" sz="600"/>
              <a:t>02.</a:t>
            </a:r>
            <a:r>
              <a:rPr lang="ko-KR" altLang="en-US" sz="600"/>
              <a:t> 아이디 찾기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30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 dirty="0"/>
              <a:t>▶</a:t>
            </a:r>
            <a:r>
              <a:rPr lang="ko-KR" altLang="en-US" sz="1000" dirty="0"/>
              <a:t> 아이디 찾기</a:t>
            </a:r>
            <a:r>
              <a:rPr lang="en-US" altLang="ko-KR" sz="1000" dirty="0"/>
              <a:t> </a:t>
            </a:r>
            <a:r>
              <a:rPr lang="ko-KR" altLang="en-US" sz="1000" dirty="0"/>
              <a:t>결과</a:t>
            </a:r>
            <a:endParaRPr lang="en-US" altLang="ko-KR" sz="1000" dirty="0"/>
          </a:p>
          <a:p>
            <a:pPr marL="0" lvl="0" indent="0">
              <a:buNone/>
              <a:defRPr/>
            </a:pPr>
            <a:r>
              <a:rPr lang="ko-KR" altLang="en-US" sz="1000" dirty="0"/>
              <a:t>① 아이디 찾기 </a:t>
            </a:r>
            <a:r>
              <a:rPr lang="ko-KR" altLang="en-US" sz="1000" dirty="0" err="1"/>
              <a:t>결과창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이름과 휴대전화가 일치하는 아이디가 </a:t>
            </a:r>
            <a:r>
              <a:rPr lang="ko-KR" altLang="en-US" sz="1000" dirty="0" err="1"/>
              <a:t>있을시</a:t>
            </a:r>
            <a:r>
              <a:rPr lang="ko-KR" altLang="en-US" sz="1000" dirty="0"/>
              <a:t> 아이디를 가르쳐주는 결과창이 뜬다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이름과 휴대전화가 일치하는 아이디가 </a:t>
            </a:r>
            <a:r>
              <a:rPr lang="ko-KR" altLang="en-US" sz="1000" dirty="0" err="1"/>
              <a:t>없을시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일치하는 결과가 없습니다</a:t>
            </a:r>
            <a:r>
              <a:rPr lang="en-US" altLang="ko-KR" sz="1000" dirty="0"/>
              <a:t>.”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로그인 하기 창으로 전환된다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③ 비밀번호 찾기 화면으로 이동하여 비밀번호를 재설정한다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아이디 찾기 단계를 표시한다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아이디 찾기 결과 화면 </a:t>
            </a:r>
            <a:r>
              <a:rPr lang="en-US" altLang="ko-KR" dirty="0"/>
              <a:t>(/sign/</a:t>
            </a:r>
            <a:r>
              <a:rPr lang="en-US" altLang="ko-KR" dirty="0" err="1"/>
              <a:t>findUsername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6" name="가로 글상자 125"/>
          <p:cNvSpPr txBox="1"/>
          <p:nvPr/>
        </p:nvSpPr>
        <p:spPr>
          <a:xfrm>
            <a:off x="2665095" y="1059582"/>
            <a:ext cx="1906905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아이디 찾기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2267744" y="2427734"/>
            <a:ext cx="1152128" cy="224413"/>
            <a:chOff x="3059832" y="2859777"/>
            <a:chExt cx="1152128" cy="22441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900"/>
                <a:t>로그인 하기</a:t>
              </a: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123728" y="1707654"/>
            <a:ext cx="3096344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5" name="가로 글상자 154"/>
          <p:cNvSpPr txBox="1"/>
          <p:nvPr/>
        </p:nvSpPr>
        <p:spPr>
          <a:xfrm>
            <a:off x="2195736" y="1733570"/>
            <a:ext cx="3024336" cy="33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고객님의 </a:t>
            </a:r>
            <a:r>
              <a:rPr lang="en-US" altLang="ko-KR" sz="1500"/>
              <a:t>ID</a:t>
            </a:r>
            <a:r>
              <a:rPr lang="ko-KR" altLang="en-US" sz="1500"/>
              <a:t>는 </a:t>
            </a:r>
            <a:r>
              <a:rPr lang="en-US" altLang="ko-KR" sz="1600" b="1"/>
              <a:t>userId</a:t>
            </a:r>
            <a:r>
              <a:rPr lang="ko-KR" altLang="en-US" sz="1500"/>
              <a:t> 입니다</a:t>
            </a:r>
            <a:r>
              <a:rPr lang="en-US" altLang="ko-KR" sz="1500"/>
              <a:t>.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3851920" y="2427734"/>
            <a:ext cx="1152128" cy="224413"/>
            <a:chOff x="3059832" y="2859777"/>
            <a:chExt cx="1152128" cy="224413"/>
          </a:xfrm>
        </p:grpSpPr>
        <p:sp>
          <p:nvSpPr>
            <p:cNvPr id="159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0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900"/>
                <a:t>비밀번호 찾기</a:t>
              </a:r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1988096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563888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cxnSp>
        <p:nvCxnSpPr>
          <p:cNvPr id="163" name="선 162"/>
          <p:cNvCxnSpPr/>
          <p:nvPr/>
        </p:nvCxnSpPr>
        <p:spPr>
          <a:xfrm>
            <a:off x="1619672" y="141962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가로 글상자 163"/>
          <p:cNvSpPr txBox="1"/>
          <p:nvPr/>
        </p:nvSpPr>
        <p:spPr>
          <a:xfrm>
            <a:off x="4427984" y="1234475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아이디 찾기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13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 dirty="0"/>
              <a:t>▶</a:t>
            </a:r>
            <a:r>
              <a:rPr lang="ko-KR" altLang="en-US" sz="1000" dirty="0"/>
              <a:t> 비밀번호 찾기 </a:t>
            </a:r>
            <a:r>
              <a:rPr lang="en-US" altLang="ko-KR" sz="1000" dirty="0"/>
              <a:t>click</a:t>
            </a:r>
            <a:r>
              <a:rPr lang="ko-KR" altLang="en-US" sz="1000" dirty="0"/>
              <a:t> 재설정 창</a:t>
            </a:r>
            <a:r>
              <a:rPr lang="en-US" altLang="ko-KR" sz="1000" dirty="0"/>
              <a:t>1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① 아이디를 입력하는 창 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가입할 당시 이메일을 입력하는 창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③ 재설정 링크 보내기 버튼을 </a:t>
            </a:r>
            <a:r>
              <a:rPr lang="ko-KR" altLang="en-US" sz="1000" dirty="0" err="1"/>
              <a:t>클릭시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아이디와 이메일 </a:t>
            </a:r>
            <a:r>
              <a:rPr lang="ko-KR" altLang="en-US" sz="1000" dirty="0" err="1"/>
              <a:t>일치시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재설정 링크 메일을 입력한 메일 주소에 보내고 그 곳을 통해 최종 비밀번호 </a:t>
            </a:r>
            <a:r>
              <a:rPr lang="ko-KR" altLang="en-US" sz="1000" dirty="0" err="1"/>
              <a:t>재설청</a:t>
            </a:r>
            <a:r>
              <a:rPr lang="ko-KR" altLang="en-US" sz="1000" dirty="0"/>
              <a:t> 창을 열기 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아이디와 이메일 불일치시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입력한 정보들을 다시 확인해 주세요</a:t>
            </a:r>
            <a:r>
              <a:rPr lang="en-US" altLang="ko-KR" sz="1000" dirty="0"/>
              <a:t>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 재설정 링크 보내기 창에 대한 설명비밀번호 재설정 단계 표시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⑤ 비밀번호 재설정 단계 표시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비밀번호 재설정 요청 화면 </a:t>
            </a:r>
            <a:r>
              <a:rPr lang="en-US" altLang="ko-KR" dirty="0"/>
              <a:t>(/sign/</a:t>
            </a:r>
            <a:r>
              <a:rPr lang="en-US" altLang="ko-KR" dirty="0" err="1"/>
              <a:t>forgetPassword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비밀번호 재설정</a:t>
            </a:r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2095128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이메일 주소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2987823" y="2931790"/>
            <a:ext cx="1296144" cy="219458"/>
            <a:chOff x="3059832" y="2868166"/>
            <a:chExt cx="1152128" cy="219458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059833" y="2868166"/>
              <a:ext cx="1144127" cy="219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900"/>
                <a:t>재설정 링크 보내기</a:t>
              </a: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212445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771800" y="2728787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2123728" y="2406063"/>
            <a:ext cx="3456384" cy="307996"/>
            <a:chOff x="2915816" y="1570934"/>
            <a:chExt cx="2304256" cy="307996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610340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이메일을 입력하세요</a:t>
              </a: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699792" y="3309347"/>
            <a:ext cx="1944216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700"/>
              <a:t>가입 시 등록한 이메일을 입력하면 비밀번호 재설정 링크가 발송됩니다</a:t>
            </a:r>
            <a:r>
              <a:rPr lang="ko-KR" altLang="en-US" sz="2000"/>
              <a:t>.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55776" y="32373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02.</a:t>
            </a:r>
            <a:r>
              <a:rPr lang="ko-KR" altLang="en-US" sz="600">
                <a:solidFill>
                  <a:schemeClr val="dk1"/>
                </a:solidFill>
              </a:rPr>
              <a:t> 비밀번호재설정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</a:p>
        </p:txBody>
      </p:sp>
      <p:sp>
        <p:nvSpPr>
          <p:cNvPr id="161" name="가로 글상자 160"/>
          <p:cNvSpPr txBox="1"/>
          <p:nvPr/>
        </p:nvSpPr>
        <p:spPr>
          <a:xfrm>
            <a:off x="2051720" y="1419622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아이디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835696" y="14489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grpSp>
        <p:nvGrpSpPr>
          <p:cNvPr id="163" name="그룹 162"/>
          <p:cNvGrpSpPr/>
          <p:nvPr/>
        </p:nvGrpSpPr>
        <p:grpSpPr>
          <a:xfrm>
            <a:off x="2123728" y="1707654"/>
            <a:ext cx="3456384" cy="309741"/>
            <a:chOff x="2915816" y="1570934"/>
            <a:chExt cx="2304256" cy="309741"/>
          </a:xfrm>
        </p:grpSpPr>
        <p:sp>
          <p:nvSpPr>
            <p:cNvPr id="164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5" name="가로 글상자 150"/>
            <p:cNvSpPr txBox="1"/>
            <p:nvPr/>
          </p:nvSpPr>
          <p:spPr>
            <a:xfrm>
              <a:off x="2915816" y="1610340"/>
              <a:ext cx="1512168" cy="270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아이디를 입력하세요</a:t>
              </a:r>
              <a:r>
                <a:rPr lang="en-US" altLang="ko-KR" sz="1200">
                  <a:solidFill>
                    <a:srgbClr val="858585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84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 dirty="0"/>
              <a:t>▶</a:t>
            </a:r>
            <a:r>
              <a:rPr lang="ko-KR" altLang="en-US" sz="1000" dirty="0"/>
              <a:t> 비밀번호 찾기 </a:t>
            </a:r>
            <a:r>
              <a:rPr lang="en-US" altLang="ko-KR" sz="1000" dirty="0"/>
              <a:t>click</a:t>
            </a:r>
            <a:r>
              <a:rPr lang="ko-KR" altLang="en-US" sz="1000" dirty="0"/>
              <a:t> 재설정 창</a:t>
            </a:r>
            <a:r>
              <a:rPr lang="en-US" altLang="ko-KR" sz="1000" dirty="0"/>
              <a:t>2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① 새 비밀번호를 조건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영문자</a:t>
            </a:r>
            <a:r>
              <a:rPr lang="en-US" altLang="ko-KR" sz="1000" dirty="0"/>
              <a:t>,</a:t>
            </a:r>
            <a:r>
              <a:rPr lang="ko-KR" altLang="en-US" sz="1000" dirty="0"/>
              <a:t> 숫자</a:t>
            </a:r>
            <a:r>
              <a:rPr lang="en-US" altLang="ko-KR" sz="1000" dirty="0"/>
              <a:t>,</a:t>
            </a:r>
            <a:r>
              <a:rPr lang="ko-KR" altLang="en-US" sz="1000" dirty="0"/>
              <a:t> 특수문자를 혼합하여 만들어야 합니다. 8자 이상을 입력해야 한다.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새 비밀번호와 완전이 같은 값을 </a:t>
            </a:r>
            <a:r>
              <a:rPr lang="ko-KR" altLang="en-US" sz="1000" dirty="0" err="1"/>
              <a:t>입력해야한다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③ 비밀 번호 규칙 설명란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확인 버튼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비밀 번호 규칙이 지켜졌고 ①</a:t>
            </a:r>
            <a:r>
              <a:rPr lang="en-US" altLang="ko-KR" sz="1000" dirty="0"/>
              <a:t>,</a:t>
            </a:r>
            <a:r>
              <a:rPr lang="ko-KR" altLang="en-US" sz="1000" dirty="0"/>
              <a:t> ② </a:t>
            </a:r>
            <a:r>
              <a:rPr lang="ko-KR" altLang="en-US" sz="1000" dirty="0" err="1"/>
              <a:t>일치시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비밀 번호가 변경되었습니다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 뒤 로그인 창으로 </a:t>
            </a:r>
            <a:r>
              <a:rPr lang="ko-KR" altLang="en-US" sz="1000" dirty="0" err="1"/>
              <a:t>넘어감</a:t>
            </a:r>
            <a:endParaRPr lang="ko-KR" altLang="en-US" sz="1000" dirty="0"/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비밀 번호 규칙이 어겨졌을 시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올바르지 않은 비밀 번호입니다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①</a:t>
            </a:r>
            <a:r>
              <a:rPr lang="en-US" altLang="ko-KR" sz="1000" dirty="0"/>
              <a:t>,</a:t>
            </a:r>
            <a:r>
              <a:rPr lang="ko-KR" altLang="en-US" sz="1000" dirty="0"/>
              <a:t> ②가 일치 하지 않을 시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비밀 번호와 새 비밀번호 확인이 일치하지 않습니다</a:t>
            </a:r>
            <a:r>
              <a:rPr lang="en-US" altLang="ko-KR" sz="1000" dirty="0"/>
              <a:t>.”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알림창이</a:t>
            </a:r>
            <a:r>
              <a:rPr lang="ko-KR" altLang="en-US" sz="1000" dirty="0"/>
              <a:t> 나온다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⑤ 취소 버튼 누를 시 메인 화면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⑥ 비밀번호 재설정 단계 표시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07504" y="16215"/>
            <a:ext cx="6696744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비밀번호 재설정 화면 </a:t>
            </a:r>
            <a:r>
              <a:rPr lang="en-US" altLang="ko-KR" dirty="0"/>
              <a:t>(/sign/</a:t>
            </a:r>
            <a:r>
              <a:rPr lang="en-US" altLang="ko-KR" dirty="0" err="1"/>
              <a:t>forgetPassword?hash</a:t>
            </a:r>
            <a:r>
              <a:rPr lang="en-US" altLang="ko-KR" dirty="0"/>
              <a:t>=${</a:t>
            </a:r>
            <a:r>
              <a:rPr lang="en-US" altLang="ko-KR" dirty="0" err="1"/>
              <a:t>hashcode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비밀번호 재설정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19573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195736" y="19137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483768" y="150648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195736" y="2211710"/>
            <a:ext cx="2808312" cy="29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700"/>
              <a:t>영문 대소문자</a:t>
            </a:r>
            <a:r>
              <a:rPr lang="en-US" altLang="ko-KR" sz="700"/>
              <a:t>,</a:t>
            </a:r>
            <a:r>
              <a:rPr lang="ko-KR" altLang="en-US" sz="700"/>
              <a:t> 숫자</a:t>
            </a:r>
            <a:r>
              <a:rPr lang="en-US" altLang="ko-KR" sz="700"/>
              <a:t>,</a:t>
            </a:r>
            <a:r>
              <a:rPr lang="ko-KR" altLang="en-US" sz="700"/>
              <a:t> 특수문자를 혼합하여 만들어야 합니다. 8자 이상을 입력해야 한다.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07704" y="225093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accent6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비밀번호재설정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</a:p>
        </p:txBody>
      </p:sp>
      <p:sp>
        <p:nvSpPr>
          <p:cNvPr id="161" name="가로 글상자 160"/>
          <p:cNvSpPr txBox="1"/>
          <p:nvPr/>
        </p:nvSpPr>
        <p:spPr>
          <a:xfrm>
            <a:off x="2627784" y="1481748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새 비밀번호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2483768" y="186652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4" name="가로 글상자 163"/>
          <p:cNvSpPr txBox="1"/>
          <p:nvPr/>
        </p:nvSpPr>
        <p:spPr>
          <a:xfrm>
            <a:off x="2627784" y="1842180"/>
            <a:ext cx="1872208" cy="29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새 비밀번호 확인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843808" y="2571750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6" name="가로 글상자 165"/>
          <p:cNvSpPr txBox="1"/>
          <p:nvPr/>
        </p:nvSpPr>
        <p:spPr>
          <a:xfrm>
            <a:off x="2915816" y="2571750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확인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843808" y="2857495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8" name="가로 글상자 167"/>
          <p:cNvSpPr txBox="1"/>
          <p:nvPr/>
        </p:nvSpPr>
        <p:spPr>
          <a:xfrm>
            <a:off x="2915816" y="2857495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취소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555776" y="257175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555776" y="287280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87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 dirty="0"/>
              <a:t>▶</a:t>
            </a:r>
            <a:r>
              <a:rPr lang="ko-KR" altLang="en-US" sz="1000" dirty="0"/>
              <a:t> 회원가입창</a:t>
            </a:r>
            <a:r>
              <a:rPr lang="en-US" altLang="ko-KR" sz="1000" dirty="0"/>
              <a:t>1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① 회원가입 약관 전체 동의 하기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필수</a:t>
            </a:r>
            <a:r>
              <a:rPr lang="en-US" altLang="ko-KR" sz="1000" dirty="0"/>
              <a:t>,</a:t>
            </a:r>
            <a:r>
              <a:rPr lang="ko-KR" altLang="en-US" sz="1000" dirty="0"/>
              <a:t> 선택 약관까지 한번에 체크한다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② </a:t>
            </a:r>
            <a:r>
              <a:rPr lang="en-US" altLang="ko-KR" sz="1000" dirty="0"/>
              <a:t>[</a:t>
            </a:r>
            <a:r>
              <a:rPr lang="ko-KR" altLang="en-US" sz="1000" dirty="0"/>
              <a:t>필수</a:t>
            </a:r>
            <a:r>
              <a:rPr lang="en-US" altLang="ko-KR" sz="1000" dirty="0"/>
              <a:t>]</a:t>
            </a:r>
            <a:r>
              <a:rPr lang="ko-KR" altLang="en-US" sz="1000" dirty="0"/>
              <a:t> 모이다 이용약관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필수 약관으로 체크하지 않으면 ⑤확인 버튼이 눌리지 않는다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③ </a:t>
            </a:r>
            <a:r>
              <a:rPr lang="en-US" altLang="ko-KR" sz="1000" dirty="0"/>
              <a:t>[</a:t>
            </a:r>
            <a:r>
              <a:rPr lang="ko-KR" altLang="en-US" sz="1000" dirty="0"/>
              <a:t>필수</a:t>
            </a:r>
            <a:r>
              <a:rPr lang="en-US" altLang="ko-KR" sz="1000" dirty="0"/>
              <a:t>]</a:t>
            </a:r>
            <a:r>
              <a:rPr lang="ko-KR" altLang="en-US" sz="1000" dirty="0"/>
              <a:t> 개인정보 수집 및 이용 약관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필수 약관으로 체크하지 않으면 ⑤확인 버튼이 눌리지 않는다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④ </a:t>
            </a:r>
            <a:r>
              <a:rPr lang="en-US" altLang="ko-KR" sz="1000" dirty="0"/>
              <a:t>[</a:t>
            </a:r>
            <a:r>
              <a:rPr lang="ko-KR" altLang="en-US" sz="1000" dirty="0"/>
              <a:t>선택</a:t>
            </a:r>
            <a:r>
              <a:rPr lang="en-US" altLang="ko-KR" sz="1000" dirty="0"/>
              <a:t>]</a:t>
            </a:r>
            <a:r>
              <a:rPr lang="ko-KR" altLang="en-US" sz="1000" dirty="0"/>
              <a:t> 광고 수신 동의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선택적 동의 약관으로 선택하지 않아도 ⑤확인 버튼이 눌러진다</a:t>
            </a:r>
            <a:r>
              <a:rPr lang="en-US" altLang="ko-KR" sz="1000" dirty="0"/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dirty="0"/>
              <a:t>⑤ 다음 버튼</a:t>
            </a:r>
          </a:p>
          <a:p>
            <a:pPr marL="0" lvl="0" indent="0">
              <a:buNone/>
              <a:defRPr/>
            </a:pPr>
            <a:r>
              <a:rPr lang="en-US" altLang="ko-KR" sz="1000" dirty="0"/>
              <a:t>-</a:t>
            </a:r>
            <a:r>
              <a:rPr lang="ko-KR" altLang="en-US" sz="1000" dirty="0"/>
              <a:t> 회원가입 다음 단계로 넘어 간다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95875" y="16215"/>
            <a:ext cx="6708373" cy="2920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/>
              <a:t>회원가입 화면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dirty="0"/>
              <a:t>(/sign/up)</a:t>
            </a:r>
            <a:endParaRPr lang="ko-KR" altLang="en-US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979712" y="12672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979712" y="169771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483767" y="2044075"/>
            <a:ext cx="2016224" cy="27317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56" name="가로 글상자 155"/>
          <p:cNvSpPr txBox="1"/>
          <p:nvPr/>
        </p:nvSpPr>
        <p:spPr>
          <a:xfrm>
            <a:off x="2483768" y="1529353"/>
            <a:ext cx="2808312" cy="19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700"/>
              <a:t>홍보 연락 동의</a:t>
            </a:r>
            <a:r>
              <a:rPr lang="en-US" altLang="ko-KR" sz="700"/>
              <a:t>(</a:t>
            </a:r>
            <a:r>
              <a:rPr lang="ko-KR" altLang="en-US" sz="700"/>
              <a:t>선택</a:t>
            </a:r>
            <a:r>
              <a:rPr lang="en-US" altLang="ko-KR" sz="700"/>
              <a:t>)</a:t>
            </a:r>
            <a:r>
              <a:rPr lang="ko-KR" altLang="en-US" sz="700"/>
              <a:t>를 포함합니다</a:t>
            </a:r>
            <a:r>
              <a:rPr lang="en-US" altLang="ko-KR" sz="700"/>
              <a:t>.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79712" y="232215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</a:p>
        </p:txBody>
      </p:sp>
      <p:sp>
        <p:nvSpPr>
          <p:cNvPr id="161" name="가로 글상자 160"/>
          <p:cNvSpPr txBox="1"/>
          <p:nvPr/>
        </p:nvSpPr>
        <p:spPr>
          <a:xfrm>
            <a:off x="2483768" y="1254274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전체 동의하기</a:t>
            </a: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411760" y="343585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</a:p>
        </p:txBody>
      </p:sp>
      <p:sp>
        <p:nvSpPr>
          <p:cNvPr id="171" name="타원 170"/>
          <p:cNvSpPr/>
          <p:nvPr/>
        </p:nvSpPr>
        <p:spPr>
          <a:xfrm>
            <a:off x="2267744" y="1326282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2" name="가로 글상자 171"/>
          <p:cNvSpPr txBox="1"/>
          <p:nvPr/>
        </p:nvSpPr>
        <p:spPr>
          <a:xfrm>
            <a:off x="2483768" y="1748840"/>
            <a:ext cx="2016224" cy="287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필수</a:t>
            </a:r>
            <a:r>
              <a:rPr lang="en-US" altLang="ko-KR" sz="1300"/>
              <a:t>]</a:t>
            </a:r>
            <a:r>
              <a:rPr lang="ko-KR" altLang="en-US" sz="1300"/>
              <a:t> 모이다 이용약관</a:t>
            </a:r>
          </a:p>
        </p:txBody>
      </p:sp>
      <p:sp>
        <p:nvSpPr>
          <p:cNvPr id="173" name="타원 172"/>
          <p:cNvSpPr/>
          <p:nvPr/>
        </p:nvSpPr>
        <p:spPr>
          <a:xfrm>
            <a:off x="2267744" y="1758330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4" name="가로 글상자 173"/>
          <p:cNvSpPr txBox="1"/>
          <p:nvPr/>
        </p:nvSpPr>
        <p:spPr>
          <a:xfrm>
            <a:off x="2479987" y="2044075"/>
            <a:ext cx="1872208" cy="26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모이다 이용약관</a:t>
            </a:r>
          </a:p>
        </p:txBody>
      </p:sp>
      <p:sp>
        <p:nvSpPr>
          <p:cNvPr id="177" name="가로 글상자 176"/>
          <p:cNvSpPr txBox="1"/>
          <p:nvPr/>
        </p:nvSpPr>
        <p:spPr>
          <a:xfrm>
            <a:off x="2483768" y="2396912"/>
            <a:ext cx="3240360" cy="287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필수</a:t>
            </a:r>
            <a:r>
              <a:rPr lang="en-US" altLang="ko-KR" sz="1300"/>
              <a:t>]</a:t>
            </a:r>
            <a:r>
              <a:rPr lang="ko-KR" altLang="en-US" sz="1300"/>
              <a:t> 개인정보 수집 및 이용</a:t>
            </a:r>
          </a:p>
        </p:txBody>
      </p:sp>
      <p:sp>
        <p:nvSpPr>
          <p:cNvPr id="178" name="타원 177"/>
          <p:cNvSpPr/>
          <p:nvPr/>
        </p:nvSpPr>
        <p:spPr>
          <a:xfrm>
            <a:off x="2267744" y="2406402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2487548" y="2709292"/>
            <a:ext cx="2016224" cy="27317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81" name="가로 글상자 180"/>
          <p:cNvSpPr txBox="1"/>
          <p:nvPr/>
        </p:nvSpPr>
        <p:spPr>
          <a:xfrm>
            <a:off x="2483768" y="2709292"/>
            <a:ext cx="2016224" cy="27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개인정보수집 및 이용약관</a:t>
            </a: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979712" y="294318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</a:p>
        </p:txBody>
      </p:sp>
      <p:sp>
        <p:nvSpPr>
          <p:cNvPr id="184" name="가로 글상자 183"/>
          <p:cNvSpPr txBox="1"/>
          <p:nvPr/>
        </p:nvSpPr>
        <p:spPr>
          <a:xfrm>
            <a:off x="2483768" y="2994313"/>
            <a:ext cx="2664296" cy="28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선택</a:t>
            </a:r>
            <a:r>
              <a:rPr lang="en-US" altLang="ko-KR" sz="1300"/>
              <a:t>]</a:t>
            </a:r>
            <a:r>
              <a:rPr lang="ko-KR" altLang="en-US" sz="1300"/>
              <a:t> 광고 수신 동의</a:t>
            </a:r>
          </a:p>
        </p:txBody>
      </p:sp>
      <p:sp>
        <p:nvSpPr>
          <p:cNvPr id="185" name="타원 184"/>
          <p:cNvSpPr/>
          <p:nvPr/>
        </p:nvSpPr>
        <p:spPr>
          <a:xfrm>
            <a:off x="2267744" y="3003803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771800" y="3486522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8" name="가로 글상자 187"/>
          <p:cNvSpPr txBox="1"/>
          <p:nvPr/>
        </p:nvSpPr>
        <p:spPr>
          <a:xfrm>
            <a:off x="3113152" y="3486522"/>
            <a:ext cx="449580" cy="21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다음</a:t>
            </a:r>
          </a:p>
        </p:txBody>
      </p:sp>
      <p:sp>
        <p:nvSpPr>
          <p:cNvPr id="2" name="가로 글상자 125">
            <a:extLst>
              <a:ext uri="{FF2B5EF4-FFF2-40B4-BE49-F238E27FC236}">
                <a16:creationId xmlns:a16="http://schemas.microsoft.com/office/drawing/2014/main" id="{46E2F2B2-0736-CA43-EE34-98ACAF27FA49}"/>
              </a:ext>
            </a:extLst>
          </p:cNvPr>
          <p:cNvSpPr txBox="1"/>
          <p:nvPr/>
        </p:nvSpPr>
        <p:spPr>
          <a:xfrm>
            <a:off x="2914660" y="696645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모이다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051770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3828</Words>
  <Application>Microsoft Macintosh PowerPoint</Application>
  <PresentationFormat>화면 슬라이드 쇼(16:9)</PresentationFormat>
  <Paragraphs>941</Paragraphs>
  <Slides>35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Source Code Pro</vt:lpstr>
      <vt:lpstr>간지등</vt:lpstr>
      <vt:lpstr>1_디자인 사용자 지정</vt:lpstr>
      <vt:lpstr>Moida : Storyboard</vt:lpstr>
      <vt:lpstr>공통사항 – 헤더/푸터</vt:lpstr>
      <vt:lpstr>메인페이지 (/)</vt:lpstr>
      <vt:lpstr>로그인 화면 (/sign/in)</vt:lpstr>
      <vt:lpstr>아이디 찾기 화면 (/sign/findUsername)</vt:lpstr>
      <vt:lpstr>아이디 찾기 결과 화면 (/sign/findUsername)</vt:lpstr>
      <vt:lpstr>비밀번호 재설정 요청 화면 (/sign/forgetPassword)</vt:lpstr>
      <vt:lpstr>비밀번호 재설정 화면 (/sign/forgetPassword?hash=${hashcode})</vt:lpstr>
      <vt:lpstr>회원가입 화면1 (/sign/up)</vt:lpstr>
      <vt:lpstr>회원가입 화면2 (/sign/up)</vt:lpstr>
      <vt:lpstr>회원정보 수정 화면 (/info/modifyInfo)</vt:lpstr>
      <vt:lpstr>비밀번호 변경 화면 (/info/changePassword)</vt:lpstr>
      <vt:lpstr>탈퇴하기 화면 (/info/withdraw)</vt:lpstr>
      <vt:lpstr>카테고리 내 모임 리스트 화면 (/[category]/list)</vt:lpstr>
      <vt:lpstr>모임 상세페이지1 (/moim/detail?id=${moimId})</vt:lpstr>
      <vt:lpstr>모임 상세 페이지2 (/moim/detail?id=${moimId})</vt:lpstr>
      <vt:lpstr>모임 상세 내 문의사항 목록 (/moim/detail?id=${moimId})</vt:lpstr>
      <vt:lpstr>모임 상세 내 문의사항 작성 (/moim/qna?id=${moimId})</vt:lpstr>
      <vt:lpstr>모임 상세 내 문의사항 답변 작성 (/moim/qna?questionId=${questionId})</vt:lpstr>
      <vt:lpstr>모임 후기 등록 페이지1 (/moim/review/write?id=${moimId})</vt:lpstr>
      <vt:lpstr>모임 후기 등록 페이지2 (/moim/review/write?id=${moimId})</vt:lpstr>
      <vt:lpstr>모임 후기 상세 페이지1 (/moim/review/read?id=${reviewId}</vt:lpstr>
      <vt:lpstr>모임 후기 상세 페이지2 (/moim/review/read?${reviewId}</vt:lpstr>
      <vt:lpstr>모임 생성 페이지1 (/moim/create)</vt:lpstr>
      <vt:lpstr>모임 생성 페이지2 (/moim/create)</vt:lpstr>
      <vt:lpstr>모임 생성 페이지3 (/moim/create)</vt:lpstr>
      <vt:lpstr>모임정보 수정 페이지 (/moim/modify?id=${moimId})</vt:lpstr>
      <vt:lpstr>모임 참가신청 페이지1 (/moim/join?id=${moimId})</vt:lpstr>
      <vt:lpstr>모임 참가신청 페이지2 (/moim/join?id=${moimId})</vt:lpstr>
      <vt:lpstr>모임 참가신청 취소 페이지1 (/moim/cancel?id=${moimId})</vt:lpstr>
      <vt:lpstr>모임 참가신청 취소 페이지2 (/moim/cancel?id=${moimId})</vt:lpstr>
      <vt:lpstr>모임 삭제 페이지 (/moim/delete?id=${moimId})</vt:lpstr>
      <vt:lpstr>공지사항 리스트 화면 (/notice)</vt:lpstr>
      <vt:lpstr>공지사항 상세 화면 (/notice/read?id=${noticeId})</vt:lpstr>
      <vt:lpstr>공지사항 쓰기 화면 (/notice/write)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E3994</cp:lastModifiedBy>
  <cp:revision>78</cp:revision>
  <dcterms:created xsi:type="dcterms:W3CDTF">2006-10-05T04:04:58Z</dcterms:created>
  <dcterms:modified xsi:type="dcterms:W3CDTF">2025-06-22T15:14:53Z</dcterms:modified>
</cp:coreProperties>
</file>