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4"/>
  </p:notesMasterIdLst>
  <p:handoutMasterIdLst>
    <p:handoutMasterId r:id="rId5"/>
  </p:handoutMasterIdLst>
  <p:sldIdLst>
    <p:sldId id="26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96797" autoAdjust="0"/>
  </p:normalViewPr>
  <p:slideViewPr>
    <p:cSldViewPr>
      <p:cViewPr>
        <p:scale>
          <a:sx n="92" d="100"/>
          <a:sy n="92" d="100"/>
        </p:scale>
        <p:origin x="2816" y="17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12141F8-8AFF-0C1B-ABD6-5EED62B91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F6927-848C-279D-B0F0-71F82AA72B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7BA9-A886-634A-AF93-860288846D9B}" type="datetimeFigureOut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42A0B-8926-D992-6B26-F98007518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E85CF-E483-44F4-F55C-BA4441814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2025. 6. 18.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2781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3913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8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91080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2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5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9DC7-9D76-96A7-74A2-5F54DC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E0C83-39A2-E827-BBF4-966BF819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02F4-5E47-6AB6-37F8-3CA42FE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FFB72-A908-E419-2565-925D6CA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B53CE-A9FC-563D-A28B-45F1B2A1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91" r:id="rId5"/>
    <p:sldLayoutId id="2147483687" r:id="rId6"/>
    <p:sldLayoutId id="2147483688" r:id="rId7"/>
    <p:sldLayoutId id="2147483689" r:id="rId8"/>
    <p:sldLayoutId id="2147483690" r:id="rId9"/>
    <p:sldLayoutId id="2147483774" r:id="rId10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주요 홍보이미지 롤링 </a:t>
            </a:r>
            <a:r>
              <a:rPr lang="en-US" altLang="ko-KR" dirty="0"/>
              <a:t>(Max.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</a:p>
          <a:p>
            <a:r>
              <a:rPr lang="ko-KR" altLang="en-US" dirty="0"/>
              <a:t>공지사항 </a:t>
            </a:r>
            <a:r>
              <a:rPr lang="en-US" altLang="ko-KR" dirty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73</Words>
  <Application>Microsoft Macintosh PowerPoint</Application>
  <PresentationFormat>화면 슬라이드 쇼(16:9)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간지등</vt:lpstr>
      <vt:lpstr>1_디자인 사용자 지정</vt:lpstr>
      <vt:lpstr>Case A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E3994</cp:lastModifiedBy>
  <cp:revision>77</cp:revision>
  <dcterms:created xsi:type="dcterms:W3CDTF">2006-10-05T04:04:58Z</dcterms:created>
  <dcterms:modified xsi:type="dcterms:W3CDTF">2025-06-18T03:47:31Z</dcterms:modified>
</cp:coreProperties>
</file>