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55" r:id="rId1"/>
  </p:sldMasterIdLst>
  <p:notesMasterIdLst>
    <p:notesMasterId r:id="rId2"/>
  </p:notesMasterIdLst>
  <p:handoutMasterIdLst>
    <p:handoutMasterId r:id="rId3"/>
  </p:handoutMasterIdLst>
  <p:sldIdLst>
    <p:sldId id="267" r:id="rId4"/>
    <p:sldId id="272" r:id="rId5"/>
    <p:sldId id="271" r:id="rId6"/>
    <p:sldId id="273" r:id="rId7"/>
    <p:sldId id="275" r:id="rId8"/>
    <p:sldId id="274" r:id="rId9"/>
    <p:sldId id="268" r:id="rId10"/>
    <p:sldId id="269" r:id="rId11"/>
    <p:sldId id="270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428" autoAdjust="0"/>
    <p:restoredTop sz="96797" autoAdjust="0"/>
  </p:normalViewPr>
  <p:slideViewPr>
    <p:cSldViewPr>
      <p:cViewPr varScale="1">
        <p:scale>
          <a:sx n="100" d="100"/>
          <a:sy n="100" d="100"/>
        </p:scale>
        <p:origin x="2816" y="1784"/>
      </p:cViewPr>
      <p:guideLst>
        <p:guide orient="horz" pos="1616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4072" y="19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44277BA9-A886-634A-AF93-860288846D9B}" type="datetime1">
              <a:rPr kumimoji="1" lang="ko-KR" altLang="en-US" smtClean="0"/>
              <a:t>2025. 6. 18.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BBEF71E6-C7A7-8D44-AE64-5EAD2DB1CE2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4945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368C27B5-1C5B-4F09-A7C0-020D61B79805}" type="datetime1">
              <a:rPr lang="ko-KR" altLang="en-US" smtClean="0"/>
              <a:pPr/>
              <a:t>2025. 6. 18.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B55FC6C-CF9B-400A-B7B2-D752D6F85B9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507118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B55FC6C-CF9B-400A-B7B2-D752D6F85B9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540995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B55FC6C-CF9B-400A-B7B2-D752D6F85B9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016139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B55FC6C-CF9B-400A-B7B2-D752D6F85B9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319662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B55FC6C-CF9B-400A-B7B2-D752D6F85B9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03865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3730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0807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6461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5706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1671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6515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6189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67112584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  <p:sldLayoutId id="2147483686" r:id="rId4"/>
    <p:sldLayoutId id="2147483769" r:id="rId5"/>
    <p:sldLayoutId id="2147483770" r:id="rId6"/>
    <p:sldLayoutId id="2147483771" r:id="rId7"/>
    <p:sldLayoutId id="2147483867" r:id="rId8"/>
    <p:sldLayoutId id="2147483868" r:id="rId9"/>
    <p:sldLayoutId id="2147483869" r:id="rId10"/>
    <p:sldLayoutId id="2147483870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4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9752" y="898788"/>
            <a:ext cx="6708373" cy="311312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6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sz="1000"/>
              <a:t>① 모이다 아이콘을 누르면 홈화면으로 이동한다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② 아이디 조건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영소문자, 숫자, 특수문자</a:t>
            </a:r>
            <a:r>
              <a:rPr lang="en-US" altLang="ko-KR" sz="1000"/>
              <a:t>(-,</a:t>
            </a:r>
            <a:r>
              <a:rPr lang="ko-KR" altLang="en-US" sz="1000"/>
              <a:t> </a:t>
            </a:r>
            <a:r>
              <a:rPr lang="en-US" altLang="ko-KR" sz="1000"/>
              <a:t>_)</a:t>
            </a:r>
            <a:r>
              <a:rPr lang="ko-KR" altLang="en-US" sz="1000"/>
              <a:t>만 가능</a:t>
            </a:r>
            <a:r>
              <a:rPr lang="en-US" altLang="ko-KR" sz="1000"/>
              <a:t>.</a:t>
            </a:r>
            <a:r>
              <a:rPr lang="ko-KR" altLang="en-US" sz="1000"/>
              <a:t> </a:t>
            </a:r>
            <a:r>
              <a:rPr lang="en-US" altLang="ko-KR" sz="1000"/>
              <a:t>5</a:t>
            </a:r>
            <a:r>
              <a:rPr lang="ko-KR" altLang="en-US" sz="1000"/>
              <a:t>자 </a:t>
            </a:r>
            <a:r>
              <a:rPr lang="en-US" altLang="ko-KR" sz="1000"/>
              <a:t>~20</a:t>
            </a:r>
            <a:r>
              <a:rPr lang="ko-KR" altLang="en-US" sz="1000"/>
              <a:t>자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③ 비밀번호 조건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입력된 이름이나 계정은 비밀번호로 사용될 수 없다</a:t>
            </a:r>
            <a:r>
              <a:rPr lang="en-US" altLang="ko-KR" sz="1000"/>
              <a:t>.</a:t>
            </a:r>
            <a:r>
              <a:rPr lang="ko-KR" altLang="en-US" sz="1000"/>
              <a:t> 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영문자</a:t>
            </a:r>
            <a:r>
              <a:rPr lang="en-US" altLang="ko-KR" sz="1000"/>
              <a:t>,</a:t>
            </a:r>
            <a:r>
              <a:rPr lang="ko-KR" altLang="en-US" sz="1000"/>
              <a:t> 숫자</a:t>
            </a:r>
            <a:r>
              <a:rPr lang="en-US" altLang="ko-KR" sz="1000"/>
              <a:t>,</a:t>
            </a:r>
            <a:r>
              <a:rPr lang="ko-KR" altLang="en-US" sz="1000"/>
              <a:t> 특수문자를 혼합하여 만들어야 합니다. 8자 이상을 입력해야 한다.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④ 로그인 </a:t>
            </a:r>
            <a:r>
              <a:rPr lang="en-US" altLang="ko-KR" sz="1000"/>
              <a:t>:</a:t>
            </a:r>
            <a:r>
              <a:rPr lang="ko-KR" altLang="en-US" sz="1000"/>
              <a:t> 로그인 버튼을 누르면 아이디와 비밀번호 조회 후 일치하면</a:t>
            </a:r>
            <a:r>
              <a:rPr lang="en-US" altLang="ko-KR" sz="1000"/>
              <a:t>,</a:t>
            </a:r>
            <a:r>
              <a:rPr lang="ko-KR" altLang="en-US" sz="1000"/>
              <a:t> 홈페이지로 로그인채로 넘어간다</a:t>
            </a:r>
            <a:r>
              <a:rPr lang="en-US" altLang="ko-KR" sz="1000"/>
              <a:t>.</a:t>
            </a:r>
            <a:r>
              <a:rPr lang="ko-KR" altLang="en-US" sz="1000"/>
              <a:t> 만약 아이디와 비밀 번호가 일치하지 않는다면 비밀 번호가 일치하지 않습니다가 팝업창에 뜬다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⑤ 회원가입 창으로 넘어간다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⑥ 아이디 찾기 화면으로 이동한다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⑦ 비밀번호 찾기 화면으로 이동하여 비밀번호를 재설정한다</a:t>
            </a:r>
            <a:r>
              <a:rPr lang="en-US" altLang="ko-KR" sz="1000"/>
              <a:t>.</a:t>
            </a:r>
            <a:endParaRPr lang="en-US" altLang="ko-KR" sz="100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Case A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 dirty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dirty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dirty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오픈을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축하해 주세요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</a:p>
        </p:txBody>
      </p:sp>
      <p:sp>
        <p:nvSpPr>
          <p:cNvPr id="126" name="가로 글상자 125"/>
          <p:cNvSpPr txBox="1"/>
          <p:nvPr/>
        </p:nvSpPr>
        <p:spPr>
          <a:xfrm>
            <a:off x="2915816" y="1001291"/>
            <a:ext cx="1296144" cy="35887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모이다</a:t>
            </a:r>
            <a:endParaRPr lang="en-US" altLang="ko-KR"/>
          </a:p>
        </p:txBody>
      </p:sp>
      <p:sp>
        <p:nvSpPr>
          <p:cNvPr id="127" name="가로 글상자 126"/>
          <p:cNvSpPr txBox="1"/>
          <p:nvPr/>
        </p:nvSpPr>
        <p:spPr>
          <a:xfrm>
            <a:off x="2267744" y="1289323"/>
            <a:ext cx="936104" cy="29830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아이디</a:t>
            </a:r>
            <a:endParaRPr lang="ko-KR" altLang="en-US" sz="1400"/>
          </a:p>
        </p:txBody>
      </p:sp>
      <p:sp>
        <p:nvSpPr>
          <p:cNvPr id="128" name="가로 글상자 127"/>
          <p:cNvSpPr txBox="1"/>
          <p:nvPr/>
        </p:nvSpPr>
        <p:spPr>
          <a:xfrm>
            <a:off x="2267744" y="1911494"/>
            <a:ext cx="1152128" cy="31393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비밀번호</a:t>
            </a:r>
            <a:endParaRPr lang="ko-KR" altLang="en-US" sz="1500"/>
          </a:p>
        </p:txBody>
      </p:sp>
      <p:sp>
        <p:nvSpPr>
          <p:cNvPr id="129" name="직사각형 128"/>
          <p:cNvSpPr/>
          <p:nvPr/>
        </p:nvSpPr>
        <p:spPr>
          <a:xfrm>
            <a:off x="2627784" y="1597546"/>
            <a:ext cx="2016224" cy="28803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2627784" y="2274193"/>
            <a:ext cx="2016224" cy="28803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3059832" y="2665859"/>
            <a:ext cx="1152128" cy="2160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2" name="가로 글상자 131"/>
          <p:cNvSpPr txBox="1"/>
          <p:nvPr/>
        </p:nvSpPr>
        <p:spPr>
          <a:xfrm>
            <a:off x="3131840" y="2665859"/>
            <a:ext cx="1008112" cy="21831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900"/>
              <a:t>로그인</a:t>
            </a:r>
            <a:endParaRPr lang="ko-KR" altLang="en-US" sz="900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3059832" y="2953891"/>
            <a:ext cx="1152128" cy="2160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5" name="가로 글상자 134"/>
          <p:cNvSpPr txBox="1"/>
          <p:nvPr/>
        </p:nvSpPr>
        <p:spPr>
          <a:xfrm>
            <a:off x="3131840" y="2953891"/>
            <a:ext cx="1008112" cy="21602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900"/>
              <a:t>회원가입</a:t>
            </a:r>
            <a:endParaRPr lang="ko-KR" altLang="en-US" sz="900"/>
          </a:p>
        </p:txBody>
      </p:sp>
      <p:sp>
        <p:nvSpPr>
          <p:cNvPr id="136" name="가로 글상자 135"/>
          <p:cNvSpPr txBox="1"/>
          <p:nvPr/>
        </p:nvSpPr>
        <p:spPr>
          <a:xfrm>
            <a:off x="2699792" y="3241923"/>
            <a:ext cx="864096" cy="22327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900"/>
              <a:t>아이디 찾기</a:t>
            </a:r>
            <a:endParaRPr lang="ko-KR" altLang="en-US" sz="900"/>
          </a:p>
        </p:txBody>
      </p:sp>
      <p:sp>
        <p:nvSpPr>
          <p:cNvPr id="137" name="가로 글상자 136"/>
          <p:cNvSpPr txBox="1"/>
          <p:nvPr/>
        </p:nvSpPr>
        <p:spPr>
          <a:xfrm>
            <a:off x="3563888" y="3241923"/>
            <a:ext cx="936104" cy="22327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900"/>
              <a:t>비밀번호 찾기</a:t>
            </a:r>
            <a:endParaRPr lang="ko-KR" altLang="en-US" sz="900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2915816" y="1051894"/>
            <a:ext cx="216024" cy="216024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</a:t>
            </a:r>
            <a:endParaRPr lang="ko-KR" altLang="en-US" sz="1050" b="1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2339752" y="1577355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  <a:endParaRPr lang="en-US" altLang="ko-KR" sz="1050" b="1"/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2339752" y="2310455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  <a:endParaRPr lang="en-US" altLang="ko-KR" sz="1050" b="1"/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2699792" y="2632395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4</a:t>
            </a:r>
            <a:endParaRPr lang="en-US" altLang="ko-KR" sz="1050" b="1"/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2699792" y="2905569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5</a:t>
            </a:r>
            <a:endParaRPr lang="en-US" altLang="ko-KR" sz="1050" b="1"/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2555776" y="3233539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6</a:t>
            </a:r>
            <a:endParaRPr lang="en-US" altLang="ko-KR" sz="1050" b="1"/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3419872" y="3246559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7</a:t>
            </a:r>
            <a:endParaRPr lang="en-US" altLang="ko-KR" sz="1050" b="1"/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9752" y="898788"/>
            <a:ext cx="6708373" cy="311312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6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sz="1000"/>
              <a:t>① 이름 </a:t>
            </a:r>
            <a:r>
              <a:rPr lang="en-US" altLang="ko-KR" sz="1000"/>
              <a:t>:</a:t>
            </a:r>
            <a:r>
              <a:rPr lang="ko-KR" altLang="en-US" sz="1000"/>
              <a:t> 이름을 입력하게 하고 최대 </a:t>
            </a:r>
            <a:r>
              <a:rPr lang="en-US" altLang="ko-KR" sz="1000"/>
              <a:t>30</a:t>
            </a:r>
            <a:r>
              <a:rPr lang="ko-KR" altLang="en-US" sz="1000"/>
              <a:t>자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② </a:t>
            </a:r>
            <a:r>
              <a:rPr lang="en-US" altLang="ko-KR" sz="1000"/>
              <a:t>‘-’</a:t>
            </a:r>
            <a:r>
              <a:rPr lang="ko-KR" altLang="en-US" sz="1000"/>
              <a:t> 생략한 숫자만 입력하게 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③ 아이디 찾기로 넘어가는 창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이름을 입력하지 않으면 팝업으로 </a:t>
            </a:r>
            <a:r>
              <a:rPr lang="en-US" altLang="ko-KR" sz="1000"/>
              <a:t>“</a:t>
            </a:r>
            <a:r>
              <a:rPr lang="ko-KR" altLang="en-US" sz="1000"/>
              <a:t>이름을 입력하세요</a:t>
            </a:r>
            <a:r>
              <a:rPr lang="en-US" altLang="ko-KR" sz="1000"/>
              <a:t>.”</a:t>
            </a:r>
            <a:r>
              <a:rPr lang="ko-KR" altLang="en-US" sz="1000"/>
              <a:t>가 나온다</a:t>
            </a:r>
            <a:r>
              <a:rPr lang="en-US" altLang="ko-KR" sz="1000"/>
              <a:t>.</a:t>
            </a:r>
            <a:r>
              <a:rPr lang="ko-KR" altLang="en-US" sz="1000"/>
              <a:t> 이름은 적고 휴대전화를 입력하지 않으면 팝업으로 </a:t>
            </a:r>
            <a:r>
              <a:rPr lang="en-US" altLang="ko-KR" sz="1000"/>
              <a:t>“</a:t>
            </a:r>
            <a:r>
              <a:rPr lang="ko-KR" altLang="en-US" sz="1000"/>
              <a:t>휴대전화번호를 입력하세요</a:t>
            </a:r>
            <a:r>
              <a:rPr lang="en-US" altLang="ko-KR" sz="1000"/>
              <a:t>.”</a:t>
            </a:r>
            <a:r>
              <a:rPr lang="ko-KR" altLang="en-US" sz="1000"/>
              <a:t>가 나온다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①</a:t>
            </a:r>
            <a:r>
              <a:rPr lang="en-US" altLang="ko-KR" sz="1000"/>
              <a:t>,</a:t>
            </a:r>
            <a:r>
              <a:rPr lang="ko-KR" altLang="en-US" sz="1000"/>
              <a:t> ② 둘 다 올바르게 입력하면 아이디 찾기 결과 창으로 넘어간다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④ 아이디 찾기 단계를 표시한다</a:t>
            </a:r>
            <a:r>
              <a:rPr lang="en-US" altLang="ko-KR" sz="1000"/>
              <a:t>.</a:t>
            </a:r>
            <a:endParaRPr lang="en-US" altLang="ko-KR" sz="1000"/>
          </a:p>
        </p:txBody>
      </p:sp>
      <p:sp>
        <p:nvSpPr>
          <p:cNvPr id="31" name="제목 30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Case A</a:t>
            </a:r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3.1</a:t>
            </a:r>
            <a:endParaRPr lang="ko-KR" altLang="en-US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" b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오픈을 축하해 주세요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6" name="가로 글상자 125"/>
          <p:cNvSpPr txBox="1"/>
          <p:nvPr/>
        </p:nvSpPr>
        <p:spPr>
          <a:xfrm>
            <a:off x="2843808" y="988735"/>
            <a:ext cx="1512167" cy="35887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아이디 찾기</a:t>
            </a:r>
            <a:endParaRPr lang="ko-KR" altLang="en-US"/>
          </a:p>
        </p:txBody>
      </p:sp>
      <p:sp>
        <p:nvSpPr>
          <p:cNvPr id="127" name="가로 글상자 126"/>
          <p:cNvSpPr txBox="1"/>
          <p:nvPr/>
        </p:nvSpPr>
        <p:spPr>
          <a:xfrm>
            <a:off x="2051720" y="1481356"/>
            <a:ext cx="637763" cy="29830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이 름</a:t>
            </a:r>
            <a:endParaRPr lang="ko-KR" altLang="en-US" sz="1400"/>
          </a:p>
        </p:txBody>
      </p:sp>
      <p:sp>
        <p:nvSpPr>
          <p:cNvPr id="128" name="가로 글상자 127"/>
          <p:cNvSpPr txBox="1"/>
          <p:nvPr/>
        </p:nvSpPr>
        <p:spPr>
          <a:xfrm>
            <a:off x="2011353" y="2184291"/>
            <a:ext cx="976471" cy="29982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전화번호</a:t>
            </a:r>
            <a:endParaRPr lang="ko-KR" altLang="en-US" sz="1400"/>
          </a:p>
        </p:txBody>
      </p:sp>
      <p:grpSp>
        <p:nvGrpSpPr>
          <p:cNvPr id="154" name=""/>
          <p:cNvGrpSpPr/>
          <p:nvPr/>
        </p:nvGrpSpPr>
        <p:grpSpPr>
          <a:xfrm rot="0">
            <a:off x="3059832" y="2868166"/>
            <a:ext cx="1152128" cy="216029"/>
            <a:chOff x="3059832" y="2868166"/>
            <a:chExt cx="1152128" cy="216029"/>
          </a:xfrm>
        </p:grpSpPr>
        <p:sp>
          <p:nvSpPr>
            <p:cNvPr id="133" name="모서리가 둥근 직사각형 132"/>
            <p:cNvSpPr/>
            <p:nvPr/>
          </p:nvSpPr>
          <p:spPr>
            <a:xfrm>
              <a:off x="3059832" y="2868166"/>
              <a:ext cx="1152128" cy="216024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35" name="가로 글상자 134"/>
            <p:cNvSpPr txBox="1"/>
            <p:nvPr/>
          </p:nvSpPr>
          <p:spPr>
            <a:xfrm>
              <a:off x="3131840" y="2868166"/>
              <a:ext cx="1008112" cy="21602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900"/>
                <a:t>다음</a:t>
              </a:r>
              <a:endParaRPr lang="ko-KR" altLang="en-US" sz="900"/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1835696" y="1491630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</a:t>
            </a:r>
            <a:endParaRPr lang="en-US" altLang="ko-KR" sz="1050" b="1"/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2699792" y="2819844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  <a:endParaRPr lang="en-US" altLang="ko-KR" sz="1050" b="1"/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1835696" y="2067694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  <a:endParaRPr lang="en-US" altLang="ko-KR" sz="1050" b="1"/>
          </a:p>
        </p:txBody>
      </p:sp>
      <p:grpSp>
        <p:nvGrpSpPr>
          <p:cNvPr id="153" name=""/>
          <p:cNvGrpSpPr/>
          <p:nvPr/>
        </p:nvGrpSpPr>
        <p:grpSpPr>
          <a:xfrm rot="0">
            <a:off x="2915816" y="2211710"/>
            <a:ext cx="2304256" cy="288032"/>
            <a:chOff x="2915816" y="2211710"/>
            <a:chExt cx="2304256" cy="288032"/>
          </a:xfrm>
        </p:grpSpPr>
        <p:sp>
          <p:nvSpPr>
            <p:cNvPr id="130" name="직사각형 129"/>
            <p:cNvSpPr/>
            <p:nvPr/>
          </p:nvSpPr>
          <p:spPr>
            <a:xfrm>
              <a:off x="2915816" y="2211710"/>
              <a:ext cx="2304256" cy="288032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50" name="가로 글상자 149"/>
            <p:cNvSpPr txBox="1"/>
            <p:nvPr/>
          </p:nvSpPr>
          <p:spPr>
            <a:xfrm>
              <a:off x="2915816" y="2211710"/>
              <a:ext cx="1584176" cy="27241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200">
                  <a:solidFill>
                    <a:srgbClr val="858585"/>
                  </a:solidFill>
                </a:rPr>
                <a:t>휴대전화번호</a:t>
              </a:r>
              <a:r>
                <a:rPr lang="en-US" altLang="ko-KR" sz="1200">
                  <a:solidFill>
                    <a:srgbClr val="858585"/>
                  </a:solidFill>
                </a:rPr>
                <a:t>(-</a:t>
              </a:r>
              <a:r>
                <a:rPr lang="ko-KR" altLang="en-US" sz="1200">
                  <a:solidFill>
                    <a:srgbClr val="858585"/>
                  </a:solidFill>
                </a:rPr>
                <a:t>생략</a:t>
              </a:r>
              <a:r>
                <a:rPr lang="en-US" altLang="ko-KR" sz="1200">
                  <a:solidFill>
                    <a:srgbClr val="858585"/>
                  </a:solidFill>
                </a:rPr>
                <a:t>)</a:t>
              </a:r>
              <a:endParaRPr lang="en-US" altLang="ko-KR" sz="1200">
                <a:solidFill>
                  <a:srgbClr val="858585"/>
                </a:solidFill>
              </a:endParaRPr>
            </a:p>
          </p:txBody>
        </p:sp>
      </p:grpSp>
      <p:grpSp>
        <p:nvGrpSpPr>
          <p:cNvPr id="152" name=""/>
          <p:cNvGrpSpPr/>
          <p:nvPr/>
        </p:nvGrpSpPr>
        <p:grpSpPr>
          <a:xfrm rot="0">
            <a:off x="2915816" y="1506488"/>
            <a:ext cx="2304256" cy="273174"/>
            <a:chOff x="2915816" y="1506488"/>
            <a:chExt cx="2304256" cy="273174"/>
          </a:xfrm>
        </p:grpSpPr>
        <p:sp>
          <p:nvSpPr>
            <p:cNvPr id="146" name="직사각형 145"/>
            <p:cNvSpPr/>
            <p:nvPr/>
          </p:nvSpPr>
          <p:spPr>
            <a:xfrm>
              <a:off x="2915816" y="1506488"/>
              <a:ext cx="2304256" cy="273174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51" name="가로 글상자 150"/>
            <p:cNvSpPr txBox="1"/>
            <p:nvPr/>
          </p:nvSpPr>
          <p:spPr>
            <a:xfrm>
              <a:off x="2915816" y="1511072"/>
              <a:ext cx="1512168" cy="26859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200">
                  <a:solidFill>
                    <a:srgbClr val="858585"/>
                  </a:solidFill>
                </a:rPr>
                <a:t>이름을 입력하시오</a:t>
              </a:r>
              <a:endParaRPr lang="ko-KR" altLang="en-US" sz="1200">
                <a:solidFill>
                  <a:srgbClr val="858585"/>
                </a:solidFill>
              </a:endParaRPr>
            </a:p>
          </p:txBody>
        </p:sp>
      </p:grpSp>
      <p:cxnSp>
        <p:nvCxnSpPr>
          <p:cNvPr id="155" name="선 154"/>
          <p:cNvCxnSpPr/>
          <p:nvPr/>
        </p:nvCxnSpPr>
        <p:spPr>
          <a:xfrm>
            <a:off x="1619672" y="1347614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가로 글상자 155"/>
          <p:cNvSpPr txBox="1"/>
          <p:nvPr/>
        </p:nvSpPr>
        <p:spPr>
          <a:xfrm>
            <a:off x="4427984" y="1162467"/>
            <a:ext cx="1321306" cy="18514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600">
                <a:solidFill>
                  <a:schemeClr val="accent6"/>
                </a:solidFill>
              </a:rPr>
              <a:t>01.</a:t>
            </a:r>
            <a:r>
              <a:rPr lang="ko-KR" altLang="en-US" sz="600">
                <a:solidFill>
                  <a:schemeClr val="accent6"/>
                </a:solidFill>
              </a:rPr>
              <a:t> 본인 확인 </a:t>
            </a:r>
            <a:r>
              <a:rPr lang="en-US" altLang="ko-KR" sz="600"/>
              <a:t>&gt;</a:t>
            </a:r>
            <a:r>
              <a:rPr lang="ko-KR" altLang="en-US" sz="600"/>
              <a:t> </a:t>
            </a:r>
            <a:r>
              <a:rPr lang="en-US" altLang="ko-KR" sz="600"/>
              <a:t>02.</a:t>
            </a:r>
            <a:r>
              <a:rPr lang="ko-KR" altLang="en-US" sz="600"/>
              <a:t> 아이디 찾기</a:t>
            </a:r>
            <a:endParaRPr lang="ko-KR" altLang="en-US" sz="600"/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4355976" y="975632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4</a:t>
            </a:r>
            <a:endParaRPr lang="en-US" altLang="ko-KR" sz="1050" b="1"/>
          </a:p>
        </p:txBody>
      </p:sp>
    </p:spTree>
    <p:extLst>
      <p:ext uri="{BB962C8B-B14F-4D97-AF65-F5344CB8AC3E}">
        <p14:creationId xmlns:p14="http://schemas.microsoft.com/office/powerpoint/2010/main" val="253305969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9752" y="898788"/>
            <a:ext cx="6708373" cy="311312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6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sz="1000"/>
              <a:t>① 아이디 찾기 결과창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이름과 휴대전화가 일치하는 아이디가 있을시 아이디를 가르쳐주는 결과창이 뜬다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이름과 휴대전화가 일치하는 아이디가 없을시 </a:t>
            </a:r>
            <a:r>
              <a:rPr lang="en-US" altLang="ko-KR" sz="1000"/>
              <a:t>“</a:t>
            </a:r>
            <a:r>
              <a:rPr lang="ko-KR" altLang="en-US" sz="1000"/>
              <a:t>일치하는 결과가 없습니다</a:t>
            </a:r>
            <a:r>
              <a:rPr lang="en-US" altLang="ko-KR" sz="1000"/>
              <a:t>.”</a:t>
            </a:r>
            <a:r>
              <a:rPr lang="ko-KR" altLang="en-US" sz="1000"/>
              <a:t>가 뜬다</a:t>
            </a:r>
            <a:r>
              <a:rPr lang="en-US" altLang="ko-KR" sz="1000"/>
              <a:t>.</a:t>
            </a:r>
            <a:r>
              <a:rPr lang="ko-KR" altLang="en-US" sz="1000"/>
              <a:t> 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② 로그인 하기 창으로 전환된다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③ 비밀번호 찾기 화면으로 이동하여 비밀번호를 재설정한다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④ 아이디 찾기 단계를 표시한다</a:t>
            </a:r>
            <a:r>
              <a:rPr lang="en-US" altLang="ko-KR" sz="1000"/>
              <a:t>.</a:t>
            </a:r>
            <a:endParaRPr lang="en-US" altLang="ko-KR" sz="1000"/>
          </a:p>
        </p:txBody>
      </p:sp>
      <p:sp>
        <p:nvSpPr>
          <p:cNvPr id="31" name="제목 30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Case A</a:t>
            </a:r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3.1</a:t>
            </a:r>
            <a:endParaRPr lang="ko-KR" altLang="en-US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" b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오픈을 축하해 주세요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6" name="가로 글상자 125"/>
          <p:cNvSpPr txBox="1"/>
          <p:nvPr/>
        </p:nvSpPr>
        <p:spPr>
          <a:xfrm>
            <a:off x="2665095" y="1059582"/>
            <a:ext cx="1906905" cy="35887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아이디 찾기</a:t>
            </a:r>
            <a:endParaRPr lang="ko-KR" altLang="en-US"/>
          </a:p>
        </p:txBody>
      </p:sp>
      <p:grpSp>
        <p:nvGrpSpPr>
          <p:cNvPr id="154" name=""/>
          <p:cNvGrpSpPr/>
          <p:nvPr/>
        </p:nvGrpSpPr>
        <p:grpSpPr>
          <a:xfrm rot="0">
            <a:off x="2267744" y="2427734"/>
            <a:ext cx="1152128" cy="224413"/>
            <a:chOff x="3059832" y="2859777"/>
            <a:chExt cx="1152128" cy="224413"/>
          </a:xfrm>
        </p:grpSpPr>
        <p:sp>
          <p:nvSpPr>
            <p:cNvPr id="133" name="모서리가 둥근 직사각형 132"/>
            <p:cNvSpPr/>
            <p:nvPr/>
          </p:nvSpPr>
          <p:spPr>
            <a:xfrm>
              <a:off x="3059832" y="2868166"/>
              <a:ext cx="1152128" cy="216024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35" name="가로 글상자 134"/>
            <p:cNvSpPr txBox="1"/>
            <p:nvPr/>
          </p:nvSpPr>
          <p:spPr>
            <a:xfrm>
              <a:off x="3131840" y="2859777"/>
              <a:ext cx="1008112" cy="21831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900"/>
                <a:t>로그인 하기</a:t>
              </a:r>
              <a:endParaRPr lang="ko-KR" altLang="en-US" sz="900"/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1835696" y="1491630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</a:t>
            </a:r>
            <a:endParaRPr lang="en-US" altLang="ko-KR" sz="1050" b="1"/>
          </a:p>
        </p:txBody>
      </p:sp>
      <p:sp>
        <p:nvSpPr>
          <p:cNvPr id="146" name="직사각형 145"/>
          <p:cNvSpPr/>
          <p:nvPr/>
        </p:nvSpPr>
        <p:spPr>
          <a:xfrm>
            <a:off x="2123728" y="1707654"/>
            <a:ext cx="3096344" cy="43204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55" name="가로 글상자 154"/>
          <p:cNvSpPr txBox="1"/>
          <p:nvPr/>
        </p:nvSpPr>
        <p:spPr>
          <a:xfrm>
            <a:off x="2195736" y="1733570"/>
            <a:ext cx="3024336" cy="33412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고객님의 </a:t>
            </a:r>
            <a:r>
              <a:rPr lang="en-US" altLang="ko-KR" sz="1500"/>
              <a:t>ID</a:t>
            </a:r>
            <a:r>
              <a:rPr lang="ko-KR" altLang="en-US" sz="1500"/>
              <a:t>는 </a:t>
            </a:r>
            <a:r>
              <a:rPr lang="en-US" altLang="ko-KR" sz="1600" b="1"/>
              <a:t>userId</a:t>
            </a:r>
            <a:r>
              <a:rPr lang="ko-KR" altLang="en-US" sz="1500"/>
              <a:t> 입니다</a:t>
            </a:r>
            <a:r>
              <a:rPr lang="en-US" altLang="ko-KR" sz="1500"/>
              <a:t>.</a:t>
            </a:r>
            <a:endParaRPr lang="en-US" altLang="ko-KR" sz="1500"/>
          </a:p>
        </p:txBody>
      </p:sp>
      <p:grpSp>
        <p:nvGrpSpPr>
          <p:cNvPr id="158" name="그룹 157"/>
          <p:cNvGrpSpPr/>
          <p:nvPr/>
        </p:nvGrpSpPr>
        <p:grpSpPr>
          <a:xfrm rot="0">
            <a:off x="3851920" y="2427734"/>
            <a:ext cx="1152128" cy="224413"/>
            <a:chOff x="3059832" y="2859777"/>
            <a:chExt cx="1152128" cy="224413"/>
          </a:xfrm>
        </p:grpSpPr>
        <p:sp>
          <p:nvSpPr>
            <p:cNvPr id="159" name="모서리가 둥근 직사각형 132"/>
            <p:cNvSpPr/>
            <p:nvPr/>
          </p:nvSpPr>
          <p:spPr>
            <a:xfrm>
              <a:off x="3059832" y="2868166"/>
              <a:ext cx="1152128" cy="216024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60" name="가로 글상자 134"/>
            <p:cNvSpPr txBox="1"/>
            <p:nvPr/>
          </p:nvSpPr>
          <p:spPr>
            <a:xfrm>
              <a:off x="3131840" y="2859777"/>
              <a:ext cx="1008112" cy="21831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900"/>
                <a:t>비밀번호 찾기</a:t>
              </a:r>
              <a:endParaRPr lang="ko-KR" altLang="en-US" sz="900"/>
            </a:p>
          </p:txBody>
        </p:sp>
      </p:grpSp>
      <p:sp>
        <p:nvSpPr>
          <p:cNvPr id="161" name="모서리가 둥근 직사각형 160"/>
          <p:cNvSpPr/>
          <p:nvPr/>
        </p:nvSpPr>
        <p:spPr>
          <a:xfrm>
            <a:off x="1988096" y="2296738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  <a:endParaRPr lang="en-US" altLang="ko-KR" sz="1050" b="1"/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3563888" y="2296738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  <a:endParaRPr lang="en-US" altLang="ko-KR" sz="1050" b="1"/>
          </a:p>
        </p:txBody>
      </p:sp>
      <p:cxnSp>
        <p:nvCxnSpPr>
          <p:cNvPr id="163" name="선 162"/>
          <p:cNvCxnSpPr/>
          <p:nvPr/>
        </p:nvCxnSpPr>
        <p:spPr>
          <a:xfrm>
            <a:off x="1619672" y="1419622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가로 글상자 163"/>
          <p:cNvSpPr txBox="1"/>
          <p:nvPr/>
        </p:nvSpPr>
        <p:spPr>
          <a:xfrm>
            <a:off x="4427984" y="1234475"/>
            <a:ext cx="1321306" cy="18514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600">
                <a:solidFill>
                  <a:schemeClr val="dk1"/>
                </a:solidFill>
              </a:rPr>
              <a:t>01.</a:t>
            </a:r>
            <a:r>
              <a:rPr lang="ko-KR" altLang="en-US" sz="600">
                <a:solidFill>
                  <a:schemeClr val="dk1"/>
                </a:solidFill>
              </a:rPr>
              <a:t> 본인 확인 </a:t>
            </a:r>
            <a:r>
              <a:rPr lang="en-US" altLang="ko-KR" sz="600">
                <a:solidFill>
                  <a:schemeClr val="dk1"/>
                </a:solidFill>
              </a:rPr>
              <a:t>&gt;</a:t>
            </a:r>
            <a:r>
              <a:rPr lang="ko-KR" altLang="en-US" sz="600">
                <a:solidFill>
                  <a:schemeClr val="dk1"/>
                </a:solidFill>
              </a:rPr>
              <a:t> </a:t>
            </a:r>
            <a:r>
              <a:rPr lang="en-US" altLang="ko-KR" sz="600">
                <a:solidFill>
                  <a:schemeClr val="accent6"/>
                </a:solidFill>
              </a:rPr>
              <a:t>02.</a:t>
            </a:r>
            <a:r>
              <a:rPr lang="ko-KR" altLang="en-US" sz="600">
                <a:solidFill>
                  <a:schemeClr val="accent6"/>
                </a:solidFill>
              </a:rPr>
              <a:t> 아이디 찾기</a:t>
            </a:r>
            <a:endParaRPr lang="ko-KR" altLang="en-US" sz="600">
              <a:solidFill>
                <a:schemeClr val="accent6"/>
              </a:solidFill>
            </a:endParaRPr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4355976" y="975632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4</a:t>
            </a:r>
            <a:endParaRPr lang="en-US" altLang="ko-KR" sz="1050" b="1"/>
          </a:p>
        </p:txBody>
      </p:sp>
    </p:spTree>
    <p:extLst>
      <p:ext uri="{BB962C8B-B14F-4D97-AF65-F5344CB8AC3E}">
        <p14:creationId xmlns:p14="http://schemas.microsoft.com/office/powerpoint/2010/main" val="921327404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9752" y="898788"/>
            <a:ext cx="6708373" cy="311312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6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sz="1000"/>
              <a:t>① 아이디를 입력하는 창 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② 가입할 당시 이메일을 입력하는 창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③ 재설정 링크 보내기 버튼을 클릭시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아이디와 이메일 일치시 </a:t>
            </a:r>
            <a:r>
              <a:rPr lang="en-US" altLang="ko-KR" sz="1000"/>
              <a:t>:</a:t>
            </a:r>
            <a:r>
              <a:rPr lang="ko-KR" altLang="en-US" sz="1000"/>
              <a:t> 재설정 링크 메일을 입력한 메일 주소에 보내고 그 곳을 통해 최종 비밀번호 재설청 창을 열기 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아이디와 이메일 불일치시 </a:t>
            </a:r>
            <a:r>
              <a:rPr lang="en-US" altLang="ko-KR" sz="1000"/>
              <a:t>:</a:t>
            </a:r>
            <a:r>
              <a:rPr lang="ko-KR" altLang="en-US" sz="1000"/>
              <a:t> </a:t>
            </a:r>
            <a:r>
              <a:rPr lang="en-US" altLang="ko-KR" sz="1000"/>
              <a:t>“</a:t>
            </a:r>
            <a:r>
              <a:rPr lang="ko-KR" altLang="en-US" sz="1000"/>
              <a:t>입력한 정보들을 다시 확인해 주세요</a:t>
            </a:r>
            <a:r>
              <a:rPr lang="en-US" altLang="ko-KR" sz="1000"/>
              <a:t>”</a:t>
            </a:r>
            <a:r>
              <a:rPr lang="ko-KR" altLang="en-US" sz="1000"/>
              <a:t> 라고 뜬다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④  재설정 링크 보내기 창에 대한 설명비밀번호 재설정 단계 표시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⑤ 비밀번호 재설정 단계 표시</a:t>
            </a:r>
            <a:endParaRPr lang="ko-KR" altLang="en-US" sz="1000"/>
          </a:p>
        </p:txBody>
      </p:sp>
      <p:sp>
        <p:nvSpPr>
          <p:cNvPr id="31" name="제목 30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Case A</a:t>
            </a:r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3.1</a:t>
            </a:r>
            <a:endParaRPr lang="ko-KR" altLang="en-US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" b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오픈을 축하해 주세요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6" name="가로 글상자 125"/>
          <p:cNvSpPr txBox="1"/>
          <p:nvPr/>
        </p:nvSpPr>
        <p:spPr>
          <a:xfrm>
            <a:off x="2699792" y="988735"/>
            <a:ext cx="1872208" cy="35887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비밀번호 재설정</a:t>
            </a:r>
            <a:endParaRPr lang="ko-KR" altLang="en-US"/>
          </a:p>
        </p:txBody>
      </p:sp>
      <p:sp>
        <p:nvSpPr>
          <p:cNvPr id="127" name="가로 글상자 126"/>
          <p:cNvSpPr txBox="1"/>
          <p:nvPr/>
        </p:nvSpPr>
        <p:spPr>
          <a:xfrm>
            <a:off x="2051720" y="2095128"/>
            <a:ext cx="1173445" cy="29791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이메일 주소</a:t>
            </a:r>
            <a:endParaRPr lang="ko-KR" altLang="en-US" sz="1400"/>
          </a:p>
        </p:txBody>
      </p:sp>
      <p:grpSp>
        <p:nvGrpSpPr>
          <p:cNvPr id="154" name=""/>
          <p:cNvGrpSpPr/>
          <p:nvPr/>
        </p:nvGrpSpPr>
        <p:grpSpPr>
          <a:xfrm rot="0">
            <a:off x="2987823" y="2931790"/>
            <a:ext cx="1296144" cy="219458"/>
            <a:chOff x="3059832" y="2868166"/>
            <a:chExt cx="1152128" cy="219458"/>
          </a:xfrm>
        </p:grpSpPr>
        <p:sp>
          <p:nvSpPr>
            <p:cNvPr id="133" name="모서리가 둥근 직사각형 132"/>
            <p:cNvSpPr/>
            <p:nvPr/>
          </p:nvSpPr>
          <p:spPr>
            <a:xfrm>
              <a:off x="3059832" y="2868166"/>
              <a:ext cx="1152128" cy="216024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35" name="가로 글상자 134"/>
            <p:cNvSpPr txBox="1"/>
            <p:nvPr/>
          </p:nvSpPr>
          <p:spPr>
            <a:xfrm>
              <a:off x="3059833" y="2868166"/>
              <a:ext cx="1144127" cy="21945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900"/>
                <a:t>재설정 링크 보내기</a:t>
              </a:r>
              <a:endParaRPr lang="ko-KR" altLang="en-US" sz="900"/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1835696" y="2124452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  <a:endParaRPr lang="en-US" altLang="ko-KR" sz="1050" b="1"/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2771800" y="2728787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  <a:endParaRPr lang="en-US" altLang="ko-KR" sz="1050" b="1"/>
          </a:p>
        </p:txBody>
      </p:sp>
      <p:grpSp>
        <p:nvGrpSpPr>
          <p:cNvPr id="152" name=""/>
          <p:cNvGrpSpPr/>
          <p:nvPr/>
        </p:nvGrpSpPr>
        <p:grpSpPr>
          <a:xfrm rot="0">
            <a:off x="2123728" y="2406063"/>
            <a:ext cx="3456384" cy="307996"/>
            <a:chOff x="2915816" y="1570934"/>
            <a:chExt cx="2304256" cy="307996"/>
          </a:xfrm>
        </p:grpSpPr>
        <p:sp>
          <p:nvSpPr>
            <p:cNvPr id="146" name="직사각형 145"/>
            <p:cNvSpPr/>
            <p:nvPr/>
          </p:nvSpPr>
          <p:spPr>
            <a:xfrm>
              <a:off x="2915816" y="1570934"/>
              <a:ext cx="2304256" cy="273174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51" name="가로 글상자 150"/>
            <p:cNvSpPr txBox="1"/>
            <p:nvPr/>
          </p:nvSpPr>
          <p:spPr>
            <a:xfrm>
              <a:off x="2915816" y="1610340"/>
              <a:ext cx="1512168" cy="26859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200">
                  <a:solidFill>
                    <a:srgbClr val="858585"/>
                  </a:solidFill>
                </a:rPr>
                <a:t>이메일을 입력하세요</a:t>
              </a:r>
              <a:endParaRPr lang="ko-KR" altLang="en-US" sz="1200">
                <a:solidFill>
                  <a:srgbClr val="858585"/>
                </a:solidFill>
              </a:endParaRPr>
            </a:p>
          </p:txBody>
        </p:sp>
      </p:grpSp>
      <p:cxnSp>
        <p:nvCxnSpPr>
          <p:cNvPr id="155" name="선 154"/>
          <p:cNvCxnSpPr/>
          <p:nvPr/>
        </p:nvCxnSpPr>
        <p:spPr>
          <a:xfrm>
            <a:off x="1619672" y="1347614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가로 글상자 155"/>
          <p:cNvSpPr txBox="1"/>
          <p:nvPr/>
        </p:nvSpPr>
        <p:spPr>
          <a:xfrm>
            <a:off x="2699792" y="3309347"/>
            <a:ext cx="1944216" cy="49339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700"/>
              <a:t>가입 시 등록한 이메일을 입력하면 비밀번호 재설정 링크가 발송됩니다</a:t>
            </a:r>
            <a:r>
              <a:rPr lang="ko-KR" altLang="en-US" sz="2000"/>
              <a:t>.</a:t>
            </a:r>
            <a:endParaRPr lang="ko-KR" altLang="en-US" sz="2000"/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2555776" y="3237339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4</a:t>
            </a:r>
            <a:endParaRPr lang="en-US" altLang="ko-KR" sz="1050" b="1"/>
          </a:p>
        </p:txBody>
      </p:sp>
      <p:sp>
        <p:nvSpPr>
          <p:cNvPr id="158" name="가로 글상자 157"/>
          <p:cNvSpPr txBox="1"/>
          <p:nvPr/>
        </p:nvSpPr>
        <p:spPr>
          <a:xfrm>
            <a:off x="4499992" y="1203598"/>
            <a:ext cx="1465322" cy="18514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600">
                <a:solidFill>
                  <a:schemeClr val="accent6"/>
                </a:solidFill>
              </a:rPr>
              <a:t>01.</a:t>
            </a:r>
            <a:r>
              <a:rPr lang="ko-KR" altLang="en-US" sz="600">
                <a:solidFill>
                  <a:schemeClr val="accent6"/>
                </a:solidFill>
              </a:rPr>
              <a:t> 본인 확인</a:t>
            </a:r>
            <a:r>
              <a:rPr lang="ko-KR" altLang="en-US" sz="600">
                <a:solidFill>
                  <a:schemeClr val="dk1"/>
                </a:solidFill>
              </a:rPr>
              <a:t> </a:t>
            </a:r>
            <a:r>
              <a:rPr lang="en-US" altLang="ko-KR" sz="600">
                <a:solidFill>
                  <a:schemeClr val="dk1"/>
                </a:solidFill>
              </a:rPr>
              <a:t>&gt;</a:t>
            </a:r>
            <a:r>
              <a:rPr lang="ko-KR" altLang="en-US" sz="600">
                <a:solidFill>
                  <a:schemeClr val="dk1"/>
                </a:solidFill>
              </a:rPr>
              <a:t> </a:t>
            </a:r>
            <a:r>
              <a:rPr lang="en-US" altLang="ko-KR" sz="600">
                <a:solidFill>
                  <a:schemeClr val="dk1"/>
                </a:solidFill>
              </a:rPr>
              <a:t>02.</a:t>
            </a:r>
            <a:r>
              <a:rPr lang="ko-KR" altLang="en-US" sz="600">
                <a:solidFill>
                  <a:schemeClr val="dk1"/>
                </a:solidFill>
              </a:rPr>
              <a:t> 비밀번호재설정</a:t>
            </a:r>
            <a:endParaRPr lang="ko-KR" altLang="en-US" sz="600">
              <a:solidFill>
                <a:schemeClr val="dk1"/>
              </a:solidFill>
            </a:endParaRP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4572000" y="987574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5</a:t>
            </a:r>
            <a:endParaRPr lang="en-US" altLang="ko-KR" sz="1050" b="1"/>
          </a:p>
        </p:txBody>
      </p:sp>
      <p:sp>
        <p:nvSpPr>
          <p:cNvPr id="161" name="가로 글상자 160"/>
          <p:cNvSpPr txBox="1"/>
          <p:nvPr/>
        </p:nvSpPr>
        <p:spPr>
          <a:xfrm>
            <a:off x="2051720" y="1419622"/>
            <a:ext cx="1173445" cy="29791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아이디</a:t>
            </a:r>
            <a:endParaRPr lang="ko-KR" altLang="en-US" sz="1400"/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1835696" y="1448946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</a:t>
            </a:r>
            <a:endParaRPr lang="en-US" altLang="ko-KR" sz="1050" b="1"/>
          </a:p>
        </p:txBody>
      </p:sp>
      <p:grpSp>
        <p:nvGrpSpPr>
          <p:cNvPr id="163" name="그룹 162"/>
          <p:cNvGrpSpPr/>
          <p:nvPr/>
        </p:nvGrpSpPr>
        <p:grpSpPr>
          <a:xfrm rot="0">
            <a:off x="2123728" y="1707654"/>
            <a:ext cx="3456384" cy="309741"/>
            <a:chOff x="2915816" y="1570934"/>
            <a:chExt cx="2304256" cy="309741"/>
          </a:xfrm>
        </p:grpSpPr>
        <p:sp>
          <p:nvSpPr>
            <p:cNvPr id="164" name="직사각형 145"/>
            <p:cNvSpPr/>
            <p:nvPr/>
          </p:nvSpPr>
          <p:spPr>
            <a:xfrm>
              <a:off x="2915816" y="1570934"/>
              <a:ext cx="2304256" cy="273174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65" name="가로 글상자 150"/>
            <p:cNvSpPr txBox="1"/>
            <p:nvPr/>
          </p:nvSpPr>
          <p:spPr>
            <a:xfrm>
              <a:off x="2915816" y="1610340"/>
              <a:ext cx="1512168" cy="27033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200">
                  <a:solidFill>
                    <a:srgbClr val="858585"/>
                  </a:solidFill>
                </a:rPr>
                <a:t>아이디를 입력하세요</a:t>
              </a:r>
              <a:r>
                <a:rPr lang="en-US" altLang="ko-KR" sz="1200">
                  <a:solidFill>
                    <a:srgbClr val="858585"/>
                  </a:solidFill>
                </a:rPr>
                <a:t>.</a:t>
              </a:r>
              <a:endParaRPr lang="en-US" altLang="ko-KR" sz="1200">
                <a:solidFill>
                  <a:srgbClr val="85858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7842060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9752" y="898788"/>
            <a:ext cx="6708373" cy="311312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6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sz="1000"/>
              <a:t>① 새 비밀번호를 조건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영문자</a:t>
            </a:r>
            <a:r>
              <a:rPr lang="en-US" altLang="ko-KR" sz="1000"/>
              <a:t>,</a:t>
            </a:r>
            <a:r>
              <a:rPr lang="ko-KR" altLang="en-US" sz="1000"/>
              <a:t> 숫자</a:t>
            </a:r>
            <a:r>
              <a:rPr lang="en-US" altLang="ko-KR" sz="1000"/>
              <a:t>,</a:t>
            </a:r>
            <a:r>
              <a:rPr lang="ko-KR" altLang="en-US" sz="1000"/>
              <a:t> 특수문자를 혼합하여 만들어야 합니다. 8자 이상을 입력해야 한다.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② 새 비밀번호와 완전이 같은 값을 입력해야함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③ 비밀 번호 규칙 설명란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④ 확인 버튼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비밀 번호 규칙이 지켜졌고 ①</a:t>
            </a:r>
            <a:r>
              <a:rPr lang="en-US" altLang="ko-KR" sz="1000"/>
              <a:t>,</a:t>
            </a:r>
            <a:r>
              <a:rPr lang="ko-KR" altLang="en-US" sz="1000"/>
              <a:t> ② 일치시 </a:t>
            </a:r>
            <a:r>
              <a:rPr lang="en-US" altLang="ko-KR" sz="1000"/>
              <a:t>:</a:t>
            </a:r>
            <a:r>
              <a:rPr lang="ko-KR" altLang="en-US" sz="1000"/>
              <a:t> 팝업창으로 </a:t>
            </a:r>
            <a:r>
              <a:rPr lang="en-US" altLang="ko-KR" sz="1000"/>
              <a:t>“</a:t>
            </a:r>
            <a:r>
              <a:rPr lang="ko-KR" altLang="en-US" sz="1000"/>
              <a:t>비밀 번호가 변경되었습니다</a:t>
            </a:r>
            <a:r>
              <a:rPr lang="en-US" altLang="ko-KR" sz="1000"/>
              <a:t>.</a:t>
            </a:r>
            <a:r>
              <a:rPr lang="ko-KR" altLang="en-US" sz="1000"/>
              <a:t> </a:t>
            </a:r>
            <a:r>
              <a:rPr lang="en-US" altLang="ko-KR" sz="1000"/>
              <a:t>“</a:t>
            </a:r>
            <a:r>
              <a:rPr lang="ko-KR" altLang="en-US" sz="1000"/>
              <a:t> 이후 로그인 창으로 넘어감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비밀 번호 규칙이 어겨졌을 시 </a:t>
            </a:r>
            <a:r>
              <a:rPr lang="en-US" altLang="ko-KR" sz="1000"/>
              <a:t>:</a:t>
            </a:r>
            <a:r>
              <a:rPr lang="ko-KR" altLang="en-US" sz="1000"/>
              <a:t> </a:t>
            </a:r>
            <a:r>
              <a:rPr lang="en-US" altLang="ko-KR" sz="1000"/>
              <a:t>“</a:t>
            </a:r>
            <a:r>
              <a:rPr lang="ko-KR" altLang="en-US" sz="1000"/>
              <a:t>올바르지 않은 비밀 번호입니다</a:t>
            </a:r>
            <a:r>
              <a:rPr lang="en-US" altLang="ko-KR" sz="1000"/>
              <a:t>.</a:t>
            </a:r>
            <a:r>
              <a:rPr lang="ko-KR" altLang="en-US" sz="1000"/>
              <a:t> </a:t>
            </a:r>
            <a:r>
              <a:rPr lang="en-US" altLang="ko-KR" sz="1000"/>
              <a:t>“</a:t>
            </a:r>
            <a:r>
              <a:rPr lang="ko-KR" altLang="en-US" sz="1000"/>
              <a:t>팝업창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①</a:t>
            </a:r>
            <a:r>
              <a:rPr lang="en-US" altLang="ko-KR" sz="1000"/>
              <a:t>,</a:t>
            </a:r>
            <a:r>
              <a:rPr lang="ko-KR" altLang="en-US" sz="1000"/>
              <a:t> ②가 일치 하지 않을 시 </a:t>
            </a:r>
            <a:r>
              <a:rPr lang="en-US" altLang="ko-KR" sz="1000"/>
              <a:t>:</a:t>
            </a:r>
            <a:r>
              <a:rPr lang="ko-KR" altLang="en-US" sz="1000"/>
              <a:t> </a:t>
            </a:r>
            <a:r>
              <a:rPr lang="en-US" altLang="ko-KR" sz="1000"/>
              <a:t>“</a:t>
            </a:r>
            <a:r>
              <a:rPr lang="ko-KR" altLang="en-US" sz="1000"/>
              <a:t>비밀 번호와 새 비밀번호 확인이 일치하지 않습니다</a:t>
            </a:r>
            <a:r>
              <a:rPr lang="en-US" altLang="ko-KR" sz="1000"/>
              <a:t>.”</a:t>
            </a:r>
            <a:r>
              <a:rPr lang="ko-KR" altLang="en-US" sz="1000"/>
              <a:t> 팝업창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⑤ 취소 버튼 누를 시 메인 화면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⑥비밀번호 재설정 단계 표시</a:t>
            </a:r>
            <a:endParaRPr lang="ko-KR" altLang="en-US" sz="1000"/>
          </a:p>
        </p:txBody>
      </p:sp>
      <p:sp>
        <p:nvSpPr>
          <p:cNvPr id="31" name="제목 30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Case A</a:t>
            </a:r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3.1</a:t>
            </a:r>
            <a:endParaRPr lang="ko-KR" altLang="en-US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" b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오픈을 축하해 주세요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6" name="가로 글상자 125"/>
          <p:cNvSpPr txBox="1"/>
          <p:nvPr/>
        </p:nvSpPr>
        <p:spPr>
          <a:xfrm>
            <a:off x="2699792" y="988735"/>
            <a:ext cx="1872208" cy="35887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비밀번호 재설정</a:t>
            </a:r>
            <a:endParaRPr lang="ko-KR" altLang="en-US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2195736" y="1491630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</a:t>
            </a:r>
            <a:endParaRPr lang="en-US" altLang="ko-KR" sz="1050" b="1"/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2195736" y="1913796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  <a:endParaRPr lang="en-US" altLang="ko-KR" sz="1050" b="1"/>
          </a:p>
        </p:txBody>
      </p:sp>
      <p:sp>
        <p:nvSpPr>
          <p:cNvPr id="146" name="직사각형 145"/>
          <p:cNvSpPr/>
          <p:nvPr/>
        </p:nvSpPr>
        <p:spPr>
          <a:xfrm>
            <a:off x="2483768" y="1506488"/>
            <a:ext cx="2016224" cy="27317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155" name="선 154"/>
          <p:cNvCxnSpPr/>
          <p:nvPr/>
        </p:nvCxnSpPr>
        <p:spPr>
          <a:xfrm>
            <a:off x="1619672" y="1347614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가로 글상자 155"/>
          <p:cNvSpPr txBox="1"/>
          <p:nvPr/>
        </p:nvSpPr>
        <p:spPr>
          <a:xfrm>
            <a:off x="2195736" y="2211710"/>
            <a:ext cx="2808312" cy="29986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>
              <a:buNone/>
              <a:defRPr/>
            </a:pPr>
            <a:r>
              <a:rPr lang="ko-KR" altLang="en-US" sz="700"/>
              <a:t>영문 대소문자</a:t>
            </a:r>
            <a:r>
              <a:rPr lang="en-US" altLang="ko-KR" sz="700"/>
              <a:t>,</a:t>
            </a:r>
            <a:r>
              <a:rPr lang="ko-KR" altLang="en-US" sz="700"/>
              <a:t> 숫자</a:t>
            </a:r>
            <a:r>
              <a:rPr lang="en-US" altLang="ko-KR" sz="700"/>
              <a:t>,</a:t>
            </a:r>
            <a:r>
              <a:rPr lang="ko-KR" altLang="en-US" sz="700"/>
              <a:t> 특수문자를 혼합하여 만들어야 합니다. 8자 이상을 입력해야 한다.</a:t>
            </a:r>
            <a:endParaRPr lang="ko-KR" altLang="en-US" sz="2000"/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1907704" y="2250933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  <a:endParaRPr lang="en-US" altLang="ko-KR" sz="1050" b="1"/>
          </a:p>
        </p:txBody>
      </p:sp>
      <p:sp>
        <p:nvSpPr>
          <p:cNvPr id="158" name="가로 글상자 157"/>
          <p:cNvSpPr txBox="1"/>
          <p:nvPr/>
        </p:nvSpPr>
        <p:spPr>
          <a:xfrm>
            <a:off x="4499992" y="1203598"/>
            <a:ext cx="1465322" cy="18514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600">
                <a:solidFill>
                  <a:schemeClr val="dk1"/>
                </a:solidFill>
              </a:rPr>
              <a:t>01.</a:t>
            </a:r>
            <a:r>
              <a:rPr lang="ko-KR" altLang="en-US" sz="600">
                <a:solidFill>
                  <a:schemeClr val="dk1"/>
                </a:solidFill>
              </a:rPr>
              <a:t> 본인 확인 </a:t>
            </a:r>
            <a:r>
              <a:rPr lang="en-US" altLang="ko-KR" sz="600">
                <a:solidFill>
                  <a:schemeClr val="dk1"/>
                </a:solidFill>
              </a:rPr>
              <a:t>&gt;</a:t>
            </a:r>
            <a:r>
              <a:rPr lang="ko-KR" altLang="en-US" sz="600">
                <a:solidFill>
                  <a:schemeClr val="accent6"/>
                </a:solidFill>
              </a:rPr>
              <a:t> </a:t>
            </a:r>
            <a:r>
              <a:rPr lang="en-US" altLang="ko-KR" sz="600">
                <a:solidFill>
                  <a:schemeClr val="accent6"/>
                </a:solidFill>
              </a:rPr>
              <a:t>02.</a:t>
            </a:r>
            <a:r>
              <a:rPr lang="ko-KR" altLang="en-US" sz="600">
                <a:solidFill>
                  <a:schemeClr val="accent6"/>
                </a:solidFill>
              </a:rPr>
              <a:t> 비밀번호재설정</a:t>
            </a:r>
            <a:endParaRPr lang="ko-KR" altLang="en-US" sz="600">
              <a:solidFill>
                <a:schemeClr val="accent6"/>
              </a:solidFill>
            </a:endParaRP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4572000" y="987574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6</a:t>
            </a:r>
            <a:endParaRPr lang="en-US" altLang="ko-KR" sz="1050" b="1"/>
          </a:p>
        </p:txBody>
      </p:sp>
      <p:sp>
        <p:nvSpPr>
          <p:cNvPr id="161" name="가로 글상자 160"/>
          <p:cNvSpPr txBox="1"/>
          <p:nvPr/>
        </p:nvSpPr>
        <p:spPr>
          <a:xfrm>
            <a:off x="2627784" y="1481748"/>
            <a:ext cx="1368152" cy="29752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새 비밀번호</a:t>
            </a:r>
            <a:endParaRPr lang="ko-KR" altLang="en-US" sz="1400"/>
          </a:p>
        </p:txBody>
      </p:sp>
      <p:sp>
        <p:nvSpPr>
          <p:cNvPr id="163" name="직사각형 162"/>
          <p:cNvSpPr/>
          <p:nvPr/>
        </p:nvSpPr>
        <p:spPr>
          <a:xfrm>
            <a:off x="2483768" y="1866528"/>
            <a:ext cx="2016224" cy="27317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4" name="가로 글상자 163"/>
          <p:cNvSpPr txBox="1"/>
          <p:nvPr/>
        </p:nvSpPr>
        <p:spPr>
          <a:xfrm>
            <a:off x="2627784" y="1842180"/>
            <a:ext cx="1872208" cy="29904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새 비밀번호 확인</a:t>
            </a:r>
            <a:endParaRPr lang="ko-KR" altLang="en-US" sz="1400"/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2843808" y="2571750"/>
            <a:ext cx="1152128" cy="2160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6" name="가로 글상자 165"/>
          <p:cNvSpPr txBox="1"/>
          <p:nvPr/>
        </p:nvSpPr>
        <p:spPr>
          <a:xfrm>
            <a:off x="2915816" y="2571750"/>
            <a:ext cx="1008112" cy="21831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900"/>
              <a:t>확인</a:t>
            </a:r>
            <a:endParaRPr lang="ko-KR" altLang="en-US" sz="900"/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2843808" y="2857495"/>
            <a:ext cx="1152128" cy="2160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8" name="가로 글상자 167"/>
          <p:cNvSpPr txBox="1"/>
          <p:nvPr/>
        </p:nvSpPr>
        <p:spPr>
          <a:xfrm>
            <a:off x="2915816" y="2857495"/>
            <a:ext cx="1008112" cy="21831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900"/>
              <a:t>취소</a:t>
            </a:r>
            <a:endParaRPr lang="ko-KR" altLang="en-US" sz="900"/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2555776" y="2571750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4</a:t>
            </a:r>
            <a:endParaRPr lang="en-US" altLang="ko-KR" sz="1050" b="1"/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2555776" y="2872803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5</a:t>
            </a:r>
            <a:endParaRPr lang="en-US" altLang="ko-KR" sz="1050" b="1"/>
          </a:p>
        </p:txBody>
      </p:sp>
    </p:spTree>
    <p:extLst>
      <p:ext uri="{BB962C8B-B14F-4D97-AF65-F5344CB8AC3E}">
        <p14:creationId xmlns:p14="http://schemas.microsoft.com/office/powerpoint/2010/main" val="336877803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9752" y="908313"/>
            <a:ext cx="6708373" cy="311312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6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sz="1000"/>
              <a:t>① 전체 동의 하기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필수</a:t>
            </a:r>
            <a:r>
              <a:rPr lang="en-US" altLang="ko-KR" sz="1000"/>
              <a:t>,</a:t>
            </a:r>
            <a:r>
              <a:rPr lang="ko-KR" altLang="en-US" sz="1000"/>
              <a:t> 선택 약관까지 한번에 체크한다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② </a:t>
            </a:r>
            <a:r>
              <a:rPr lang="en-US" altLang="ko-KR" sz="1000"/>
              <a:t>[</a:t>
            </a:r>
            <a:r>
              <a:rPr lang="ko-KR" altLang="en-US" sz="1000"/>
              <a:t>필수</a:t>
            </a:r>
            <a:r>
              <a:rPr lang="en-US" altLang="ko-KR" sz="1000"/>
              <a:t>]</a:t>
            </a:r>
            <a:r>
              <a:rPr lang="ko-KR" altLang="en-US" sz="1000"/>
              <a:t> 모이다 이용약관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필수 약관으로 체크하지 않으면 ⑤확인 버튼이 눌리지 않는다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③ </a:t>
            </a:r>
            <a:r>
              <a:rPr lang="en-US" altLang="ko-KR" sz="1000"/>
              <a:t>[</a:t>
            </a:r>
            <a:r>
              <a:rPr lang="ko-KR" altLang="en-US" sz="1000"/>
              <a:t>필수</a:t>
            </a:r>
            <a:r>
              <a:rPr lang="en-US" altLang="ko-KR" sz="1000"/>
              <a:t>]</a:t>
            </a:r>
            <a:r>
              <a:rPr lang="ko-KR" altLang="en-US" sz="1000"/>
              <a:t> 개인정보 수집 및 이용 약관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필수 약관으로 체크하지 않으면 ⑤확인 버튼이 눌리지 않는다</a:t>
            </a:r>
            <a:r>
              <a:rPr lang="en-US" altLang="ko-KR" sz="1000"/>
              <a:t>.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④ </a:t>
            </a:r>
            <a:r>
              <a:rPr lang="en-US" altLang="ko-KR" sz="1000"/>
              <a:t>[</a:t>
            </a:r>
            <a:r>
              <a:rPr lang="ko-KR" altLang="en-US" sz="1000"/>
              <a:t>선택</a:t>
            </a:r>
            <a:r>
              <a:rPr lang="en-US" altLang="ko-KR" sz="1000"/>
              <a:t>]</a:t>
            </a:r>
            <a:r>
              <a:rPr lang="ko-KR" altLang="en-US" sz="1000"/>
              <a:t> 광고 수신 동의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선택적 동의 약관으로 선택하지 않아도 ⑤확인 버튼이 눌러진다</a:t>
            </a:r>
            <a:r>
              <a:rPr lang="en-US" altLang="ko-KR" sz="1000"/>
              <a:t>.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⑤ 다음 버튼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회원가입 다음 단계로 넘어 간다</a:t>
            </a:r>
            <a:r>
              <a:rPr lang="en-US" altLang="ko-KR" sz="1000"/>
              <a:t>.</a:t>
            </a:r>
            <a:endParaRPr lang="en-US" altLang="ko-KR" sz="1000"/>
          </a:p>
        </p:txBody>
      </p:sp>
      <p:sp>
        <p:nvSpPr>
          <p:cNvPr id="31" name="제목 30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Case A</a:t>
            </a:r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3.1</a:t>
            </a:r>
            <a:endParaRPr lang="ko-KR" altLang="en-US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" b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오픈을 축하해 주세요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1979712" y="1267295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</a:t>
            </a:r>
            <a:endParaRPr lang="en-US" altLang="ko-KR" sz="1050" b="1"/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1979712" y="1697712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  <a:endParaRPr lang="en-US" altLang="ko-KR" sz="1050" b="1"/>
          </a:p>
        </p:txBody>
      </p:sp>
      <p:sp>
        <p:nvSpPr>
          <p:cNvPr id="146" name="직사각형 145"/>
          <p:cNvSpPr/>
          <p:nvPr/>
        </p:nvSpPr>
        <p:spPr>
          <a:xfrm>
            <a:off x="2483767" y="2044075"/>
            <a:ext cx="2016224" cy="273174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`</a:t>
            </a:r>
            <a:endParaRPr lang="en-US" altLang="ko-KR"/>
          </a:p>
        </p:txBody>
      </p:sp>
      <p:sp>
        <p:nvSpPr>
          <p:cNvPr id="156" name="가로 글상자 155"/>
          <p:cNvSpPr txBox="1"/>
          <p:nvPr/>
        </p:nvSpPr>
        <p:spPr>
          <a:xfrm>
            <a:off x="2483768" y="1529353"/>
            <a:ext cx="2808312" cy="19276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>
              <a:buNone/>
              <a:defRPr/>
            </a:pPr>
            <a:r>
              <a:rPr lang="ko-KR" altLang="en-US" sz="700"/>
              <a:t>홍보 연락 동의</a:t>
            </a:r>
            <a:r>
              <a:rPr lang="en-US" altLang="ko-KR" sz="700"/>
              <a:t>(</a:t>
            </a:r>
            <a:r>
              <a:rPr lang="ko-KR" altLang="en-US" sz="700"/>
              <a:t>선택</a:t>
            </a:r>
            <a:r>
              <a:rPr lang="en-US" altLang="ko-KR" sz="700"/>
              <a:t>)</a:t>
            </a:r>
            <a:r>
              <a:rPr lang="ko-KR" altLang="en-US" sz="700"/>
              <a:t>를 포함합니다</a:t>
            </a:r>
            <a:r>
              <a:rPr lang="en-US" altLang="ko-KR" sz="700"/>
              <a:t>.</a:t>
            </a:r>
            <a:endParaRPr lang="en-US" altLang="ko-KR" sz="700"/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1979712" y="2322153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  <a:endParaRPr lang="en-US" altLang="ko-KR" sz="1050" b="1"/>
          </a:p>
        </p:txBody>
      </p:sp>
      <p:sp>
        <p:nvSpPr>
          <p:cNvPr id="161" name="가로 글상자 160"/>
          <p:cNvSpPr txBox="1"/>
          <p:nvPr/>
        </p:nvSpPr>
        <p:spPr>
          <a:xfrm>
            <a:off x="2483768" y="1254274"/>
            <a:ext cx="1368152" cy="29752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전체 동의하기</a:t>
            </a:r>
            <a:endParaRPr lang="ko-KR" altLang="en-US" sz="1400"/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2411760" y="3435851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5</a:t>
            </a:r>
            <a:endParaRPr lang="en-US" altLang="ko-KR" sz="1050" b="1"/>
          </a:p>
        </p:txBody>
      </p:sp>
      <p:sp>
        <p:nvSpPr>
          <p:cNvPr id="171" name="타원 170"/>
          <p:cNvSpPr/>
          <p:nvPr/>
        </p:nvSpPr>
        <p:spPr>
          <a:xfrm>
            <a:off x="2267744" y="1326282"/>
            <a:ext cx="216024" cy="216024"/>
          </a:xfrm>
          <a:prstGeom prst="ellipse">
            <a:avLst/>
          </a:prstGeom>
          <a:solidFill>
            <a:schemeClr val="lt1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72" name="가로 글상자 171"/>
          <p:cNvSpPr txBox="1"/>
          <p:nvPr/>
        </p:nvSpPr>
        <p:spPr>
          <a:xfrm>
            <a:off x="2483768" y="1748840"/>
            <a:ext cx="2016224" cy="28760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300"/>
              <a:t>[</a:t>
            </a:r>
            <a:r>
              <a:rPr lang="ko-KR" altLang="en-US" sz="1300"/>
              <a:t>필수</a:t>
            </a:r>
            <a:r>
              <a:rPr lang="en-US" altLang="ko-KR" sz="1300"/>
              <a:t>]</a:t>
            </a:r>
            <a:r>
              <a:rPr lang="ko-KR" altLang="en-US" sz="1300"/>
              <a:t> 모이다 이용약관</a:t>
            </a:r>
            <a:endParaRPr lang="ko-KR" altLang="en-US" sz="1300"/>
          </a:p>
        </p:txBody>
      </p:sp>
      <p:sp>
        <p:nvSpPr>
          <p:cNvPr id="173" name="타원 172"/>
          <p:cNvSpPr/>
          <p:nvPr/>
        </p:nvSpPr>
        <p:spPr>
          <a:xfrm>
            <a:off x="2267744" y="1758330"/>
            <a:ext cx="216024" cy="216024"/>
          </a:xfrm>
          <a:prstGeom prst="ellipse">
            <a:avLst/>
          </a:prstGeom>
          <a:solidFill>
            <a:schemeClr val="lt1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74" name="가로 글상자 173"/>
          <p:cNvSpPr txBox="1"/>
          <p:nvPr/>
        </p:nvSpPr>
        <p:spPr>
          <a:xfrm>
            <a:off x="2479987" y="2044075"/>
            <a:ext cx="1872208" cy="26859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200"/>
              <a:t>모이다 이용약관</a:t>
            </a:r>
            <a:endParaRPr lang="ko-KR" altLang="en-US" sz="1200"/>
          </a:p>
        </p:txBody>
      </p:sp>
      <p:sp>
        <p:nvSpPr>
          <p:cNvPr id="177" name="가로 글상자 176"/>
          <p:cNvSpPr txBox="1"/>
          <p:nvPr/>
        </p:nvSpPr>
        <p:spPr>
          <a:xfrm>
            <a:off x="2483768" y="2396912"/>
            <a:ext cx="3240360" cy="28760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300"/>
              <a:t>[</a:t>
            </a:r>
            <a:r>
              <a:rPr lang="ko-KR" altLang="en-US" sz="1300"/>
              <a:t>필수</a:t>
            </a:r>
            <a:r>
              <a:rPr lang="en-US" altLang="ko-KR" sz="1300"/>
              <a:t>]</a:t>
            </a:r>
            <a:r>
              <a:rPr lang="ko-KR" altLang="en-US" sz="1300"/>
              <a:t> 개인정보 수집 및 이용</a:t>
            </a:r>
            <a:endParaRPr lang="ko-KR" altLang="en-US" sz="1300"/>
          </a:p>
        </p:txBody>
      </p:sp>
      <p:sp>
        <p:nvSpPr>
          <p:cNvPr id="178" name="타원 177"/>
          <p:cNvSpPr/>
          <p:nvPr/>
        </p:nvSpPr>
        <p:spPr>
          <a:xfrm>
            <a:off x="2267744" y="2406402"/>
            <a:ext cx="216024" cy="216024"/>
          </a:xfrm>
          <a:prstGeom prst="ellipse">
            <a:avLst/>
          </a:prstGeom>
          <a:solidFill>
            <a:schemeClr val="lt1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>
            <a:off x="2487548" y="2709292"/>
            <a:ext cx="2016224" cy="273174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`</a:t>
            </a:r>
            <a:endParaRPr lang="en-US" altLang="ko-KR"/>
          </a:p>
        </p:txBody>
      </p:sp>
      <p:sp>
        <p:nvSpPr>
          <p:cNvPr id="181" name="가로 글상자 180"/>
          <p:cNvSpPr txBox="1"/>
          <p:nvPr/>
        </p:nvSpPr>
        <p:spPr>
          <a:xfrm>
            <a:off x="2483768" y="2709292"/>
            <a:ext cx="2016224" cy="27012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200"/>
              <a:t>개인정보수집 및 이용약관</a:t>
            </a:r>
            <a:endParaRPr lang="ko-KR" altLang="en-US" sz="1200"/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1979712" y="2943185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4</a:t>
            </a:r>
            <a:endParaRPr lang="en-US" altLang="ko-KR" sz="1050" b="1"/>
          </a:p>
        </p:txBody>
      </p:sp>
      <p:sp>
        <p:nvSpPr>
          <p:cNvPr id="184" name="가로 글상자 183"/>
          <p:cNvSpPr txBox="1"/>
          <p:nvPr/>
        </p:nvSpPr>
        <p:spPr>
          <a:xfrm>
            <a:off x="2483768" y="2994313"/>
            <a:ext cx="2664296" cy="28990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300"/>
              <a:t>[</a:t>
            </a:r>
            <a:r>
              <a:rPr lang="ko-KR" altLang="en-US" sz="1300"/>
              <a:t>선택</a:t>
            </a:r>
            <a:r>
              <a:rPr lang="en-US" altLang="ko-KR" sz="1300"/>
              <a:t>]</a:t>
            </a:r>
            <a:r>
              <a:rPr lang="ko-KR" altLang="en-US" sz="1300"/>
              <a:t> 광고 수신 동의</a:t>
            </a:r>
            <a:endParaRPr lang="ko-KR" altLang="en-US" sz="1300"/>
          </a:p>
        </p:txBody>
      </p:sp>
      <p:sp>
        <p:nvSpPr>
          <p:cNvPr id="185" name="타원 184"/>
          <p:cNvSpPr/>
          <p:nvPr/>
        </p:nvSpPr>
        <p:spPr>
          <a:xfrm>
            <a:off x="2267744" y="3003803"/>
            <a:ext cx="216024" cy="216024"/>
          </a:xfrm>
          <a:prstGeom prst="ellipse">
            <a:avLst/>
          </a:prstGeom>
          <a:solidFill>
            <a:schemeClr val="lt1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87" name="모서리가 둥근 직사각형 186"/>
          <p:cNvSpPr/>
          <p:nvPr/>
        </p:nvSpPr>
        <p:spPr>
          <a:xfrm>
            <a:off x="2771800" y="3486522"/>
            <a:ext cx="1152128" cy="2160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88" name="가로 글상자 187"/>
          <p:cNvSpPr txBox="1"/>
          <p:nvPr/>
        </p:nvSpPr>
        <p:spPr>
          <a:xfrm>
            <a:off x="3113152" y="3486522"/>
            <a:ext cx="449580" cy="21831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900"/>
              <a:t>다음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634051770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 rot="0">
            <a:off x="99752" y="898788"/>
            <a:ext cx="6708373" cy="2021043"/>
            <a:chOff x="99752" y="915566"/>
            <a:chExt cx="6708373" cy="2021043"/>
          </a:xfrm>
        </p:grpSpPr>
        <p:sp>
          <p:nvSpPr>
            <p:cNvPr id="47" name="직사각형 4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b="1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주요 홍보이미지 롤링 </a:t>
            </a:r>
            <a:r>
              <a:rPr lang="en-US" altLang="ko-KR"/>
              <a:t>(Max. 5</a:t>
            </a:r>
            <a:r>
              <a:rPr lang="ko-KR" altLang="en-US"/>
              <a:t>개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주요 제품 바로가기 </a:t>
            </a:r>
            <a:r>
              <a:rPr lang="en-US" altLang="ko-KR"/>
              <a:t>Icon</a:t>
            </a:r>
            <a:br>
              <a:rPr lang="en-US" altLang="ko-KR"/>
            </a:br>
            <a:r>
              <a:rPr lang="ko-KR" altLang="en-US"/>
              <a:t>클릭시</a:t>
            </a:r>
            <a:r>
              <a:rPr lang="en-US" altLang="ko-KR"/>
              <a:t>, </a:t>
            </a:r>
            <a:r>
              <a:rPr lang="ko-KR" altLang="en-US"/>
              <a:t>해당 제품소개로 바로가기</a:t>
            </a:r>
            <a:r>
              <a:rPr lang="en-US" altLang="ko-KR"/>
              <a:t>link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공지사항 </a:t>
            </a:r>
            <a:r>
              <a:rPr lang="en-US" altLang="ko-KR"/>
              <a:t>(Max. 3 line)</a:t>
            </a:r>
            <a:endParaRPr lang="ko-KR" altLang="en-US"/>
          </a:p>
        </p:txBody>
      </p:sp>
      <p:sp>
        <p:nvSpPr>
          <p:cNvPr id="31" name="제목 30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Case A</a:t>
            </a:r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3.1</a:t>
            </a:r>
            <a:endParaRPr lang="ko-KR" altLang="en-US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" b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93" name="그룹 92"/>
          <p:cNvGrpSpPr/>
          <p:nvPr/>
        </p:nvGrpSpPr>
        <p:grpSpPr>
          <a:xfrm rot="0">
            <a:off x="1331640" y="3075806"/>
            <a:ext cx="648072" cy="648072"/>
            <a:chOff x="323528" y="3075806"/>
            <a:chExt cx="648072" cy="648072"/>
          </a:xfrm>
        </p:grpSpPr>
        <p:sp>
          <p:nvSpPr>
            <p:cNvPr id="87" name="타원 86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90" name="직선 연결선 89"/>
            <p:cNvCxnSpPr>
              <a:stCxn id="87" idx="7"/>
              <a:endCxn id="8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 rot="0">
            <a:off x="2246040" y="3075806"/>
            <a:ext cx="648072" cy="648072"/>
            <a:chOff x="323528" y="3075806"/>
            <a:chExt cx="648072" cy="648072"/>
          </a:xfrm>
        </p:grpSpPr>
        <p:sp>
          <p:nvSpPr>
            <p:cNvPr id="95" name="타원 94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96" name="직선 연결선 95"/>
            <p:cNvCxnSpPr>
              <a:stCxn id="95" idx="7"/>
              <a:endCxn id="95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 rot="0">
            <a:off x="3203848" y="3075806"/>
            <a:ext cx="648072" cy="648072"/>
            <a:chOff x="323528" y="3075806"/>
            <a:chExt cx="648072" cy="648072"/>
          </a:xfrm>
        </p:grpSpPr>
        <p:sp>
          <p:nvSpPr>
            <p:cNvPr id="98" name="타원 97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99" name="직선 연결선 98"/>
            <p:cNvCxnSpPr>
              <a:stCxn id="98" idx="7"/>
              <a:endCxn id="9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 rot="0">
            <a:off x="4139952" y="3075806"/>
            <a:ext cx="648072" cy="648072"/>
            <a:chOff x="323528" y="3075806"/>
            <a:chExt cx="648072" cy="648072"/>
          </a:xfrm>
        </p:grpSpPr>
        <p:sp>
          <p:nvSpPr>
            <p:cNvPr id="101" name="타원 100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102" name="직선 연결선 101"/>
            <p:cNvCxnSpPr>
              <a:stCxn id="101" idx="7"/>
              <a:endCxn id="101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 rot="0">
            <a:off x="5076056" y="3075806"/>
            <a:ext cx="648072" cy="648072"/>
            <a:chOff x="323528" y="3075806"/>
            <a:chExt cx="648072" cy="648072"/>
          </a:xfrm>
        </p:grpSpPr>
        <p:sp>
          <p:nvSpPr>
            <p:cNvPr id="104" name="타원 103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105" name="직선 연결선 104"/>
            <p:cNvCxnSpPr>
              <a:stCxn id="104" idx="7"/>
              <a:endCxn id="10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모서리가 둥근 직사각형 105"/>
          <p:cNvSpPr/>
          <p:nvPr/>
        </p:nvSpPr>
        <p:spPr>
          <a:xfrm>
            <a:off x="1365196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308500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269497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212801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110423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오픈을 축하해 주세요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259632" y="3147814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  <a:endParaRPr lang="ko-KR" altLang="en-US" sz="1050" b="1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52286" y="4171271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1289472971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 rot="0">
            <a:off x="99752" y="898788"/>
            <a:ext cx="6708373" cy="2021043"/>
            <a:chOff x="99752" y="915566"/>
            <a:chExt cx="6708373" cy="2021043"/>
          </a:xfrm>
        </p:grpSpPr>
        <p:sp>
          <p:nvSpPr>
            <p:cNvPr id="47" name="직사각형 4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b="1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주요 홍보이미지 롤링 </a:t>
            </a:r>
            <a:r>
              <a:rPr lang="en-US" altLang="ko-KR"/>
              <a:t>(Max. 5</a:t>
            </a:r>
            <a:r>
              <a:rPr lang="ko-KR" altLang="en-US"/>
              <a:t>개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주요 제품 바로가기 </a:t>
            </a:r>
            <a:r>
              <a:rPr lang="en-US" altLang="ko-KR"/>
              <a:t>Icon</a:t>
            </a:r>
            <a:br>
              <a:rPr lang="en-US" altLang="ko-KR"/>
            </a:br>
            <a:r>
              <a:rPr lang="ko-KR" altLang="en-US"/>
              <a:t>클릭시</a:t>
            </a:r>
            <a:r>
              <a:rPr lang="en-US" altLang="ko-KR"/>
              <a:t>, </a:t>
            </a:r>
            <a:r>
              <a:rPr lang="ko-KR" altLang="en-US"/>
              <a:t>해당 제품소개로 바로가기</a:t>
            </a:r>
            <a:r>
              <a:rPr lang="en-US" altLang="ko-KR"/>
              <a:t>link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공지사항 </a:t>
            </a:r>
            <a:r>
              <a:rPr lang="en-US" altLang="ko-KR"/>
              <a:t>(Max. 3 line)</a:t>
            </a:r>
            <a:endParaRPr lang="ko-KR" altLang="en-US"/>
          </a:p>
        </p:txBody>
      </p:sp>
      <p:sp>
        <p:nvSpPr>
          <p:cNvPr id="31" name="제목 30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Case A</a:t>
            </a:r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3.1</a:t>
            </a:r>
            <a:endParaRPr lang="ko-KR" altLang="en-US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" b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93" name="그룹 92"/>
          <p:cNvGrpSpPr/>
          <p:nvPr/>
        </p:nvGrpSpPr>
        <p:grpSpPr>
          <a:xfrm rot="0">
            <a:off x="1331640" y="3075806"/>
            <a:ext cx="648072" cy="648072"/>
            <a:chOff x="323528" y="3075806"/>
            <a:chExt cx="648072" cy="648072"/>
          </a:xfrm>
        </p:grpSpPr>
        <p:sp>
          <p:nvSpPr>
            <p:cNvPr id="87" name="타원 86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90" name="직선 연결선 89"/>
            <p:cNvCxnSpPr>
              <a:stCxn id="87" idx="7"/>
              <a:endCxn id="8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 rot="0">
            <a:off x="2246040" y="3075806"/>
            <a:ext cx="648072" cy="648072"/>
            <a:chOff x="323528" y="3075806"/>
            <a:chExt cx="648072" cy="648072"/>
          </a:xfrm>
        </p:grpSpPr>
        <p:sp>
          <p:nvSpPr>
            <p:cNvPr id="95" name="타원 94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96" name="직선 연결선 95"/>
            <p:cNvCxnSpPr>
              <a:stCxn id="95" idx="7"/>
              <a:endCxn id="95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 rot="0">
            <a:off x="3203848" y="3075806"/>
            <a:ext cx="648072" cy="648072"/>
            <a:chOff x="323528" y="3075806"/>
            <a:chExt cx="648072" cy="648072"/>
          </a:xfrm>
        </p:grpSpPr>
        <p:sp>
          <p:nvSpPr>
            <p:cNvPr id="98" name="타원 97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99" name="직선 연결선 98"/>
            <p:cNvCxnSpPr>
              <a:stCxn id="98" idx="7"/>
              <a:endCxn id="9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 rot="0">
            <a:off x="4139952" y="3075806"/>
            <a:ext cx="648072" cy="648072"/>
            <a:chOff x="323528" y="3075806"/>
            <a:chExt cx="648072" cy="648072"/>
          </a:xfrm>
        </p:grpSpPr>
        <p:sp>
          <p:nvSpPr>
            <p:cNvPr id="101" name="타원 100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102" name="직선 연결선 101"/>
            <p:cNvCxnSpPr>
              <a:stCxn id="101" idx="7"/>
              <a:endCxn id="101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 rot="0">
            <a:off x="5076056" y="3075806"/>
            <a:ext cx="648072" cy="648072"/>
            <a:chOff x="323528" y="3075806"/>
            <a:chExt cx="648072" cy="648072"/>
          </a:xfrm>
        </p:grpSpPr>
        <p:sp>
          <p:nvSpPr>
            <p:cNvPr id="104" name="타원 103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105" name="직선 연결선 104"/>
            <p:cNvCxnSpPr>
              <a:stCxn id="104" idx="7"/>
              <a:endCxn id="10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모서리가 둥근 직사각형 105"/>
          <p:cNvSpPr/>
          <p:nvPr/>
        </p:nvSpPr>
        <p:spPr>
          <a:xfrm>
            <a:off x="1365196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308500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269497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212801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110423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오픈을 축하해 주세요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259632" y="3147814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  <a:endParaRPr lang="ko-KR" altLang="en-US" sz="1050" b="1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419872" y="1779662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</a:t>
            </a:r>
            <a:endParaRPr lang="ko-KR" altLang="en-US" sz="1050" b="1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52286" y="4171271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2303488089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 rot="0">
            <a:off x="99752" y="898788"/>
            <a:ext cx="6708373" cy="2021043"/>
            <a:chOff x="99752" y="915566"/>
            <a:chExt cx="6708373" cy="2021043"/>
          </a:xfrm>
        </p:grpSpPr>
        <p:sp>
          <p:nvSpPr>
            <p:cNvPr id="47" name="직사각형 4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b="1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주요 홍보이미지 롤링 </a:t>
            </a:r>
            <a:r>
              <a:rPr lang="en-US" altLang="ko-KR"/>
              <a:t>(Max. 5</a:t>
            </a:r>
            <a:r>
              <a:rPr lang="ko-KR" altLang="en-US"/>
              <a:t>개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주요 제품 바로가기 </a:t>
            </a:r>
            <a:r>
              <a:rPr lang="en-US" altLang="ko-KR"/>
              <a:t>Icon</a:t>
            </a:r>
            <a:br>
              <a:rPr lang="en-US" altLang="ko-KR"/>
            </a:br>
            <a:r>
              <a:rPr lang="ko-KR" altLang="en-US"/>
              <a:t>클릭시</a:t>
            </a:r>
            <a:r>
              <a:rPr lang="en-US" altLang="ko-KR"/>
              <a:t>, </a:t>
            </a:r>
            <a:r>
              <a:rPr lang="ko-KR" altLang="en-US"/>
              <a:t>해당 제품소개로 바로가기</a:t>
            </a:r>
            <a:r>
              <a:rPr lang="en-US" altLang="ko-KR"/>
              <a:t>link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공지사항 </a:t>
            </a:r>
            <a:r>
              <a:rPr lang="en-US" altLang="ko-KR"/>
              <a:t>(Max. 3 line)</a:t>
            </a:r>
            <a:endParaRPr lang="ko-KR" altLang="en-US"/>
          </a:p>
        </p:txBody>
      </p:sp>
      <p:sp>
        <p:nvSpPr>
          <p:cNvPr id="31" name="제목 30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Case A</a:t>
            </a:r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3.1</a:t>
            </a:r>
            <a:endParaRPr lang="ko-KR" altLang="en-US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" b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93" name="그룹 92"/>
          <p:cNvGrpSpPr/>
          <p:nvPr/>
        </p:nvGrpSpPr>
        <p:grpSpPr>
          <a:xfrm rot="0">
            <a:off x="1331640" y="3075806"/>
            <a:ext cx="648072" cy="648072"/>
            <a:chOff x="323528" y="3075806"/>
            <a:chExt cx="648072" cy="648072"/>
          </a:xfrm>
        </p:grpSpPr>
        <p:sp>
          <p:nvSpPr>
            <p:cNvPr id="87" name="타원 86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90" name="직선 연결선 89"/>
            <p:cNvCxnSpPr>
              <a:stCxn id="87" idx="7"/>
              <a:endCxn id="8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 rot="0">
            <a:off x="2246040" y="3075806"/>
            <a:ext cx="648072" cy="648072"/>
            <a:chOff x="323528" y="3075806"/>
            <a:chExt cx="648072" cy="648072"/>
          </a:xfrm>
        </p:grpSpPr>
        <p:sp>
          <p:nvSpPr>
            <p:cNvPr id="95" name="타원 94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96" name="직선 연결선 95"/>
            <p:cNvCxnSpPr>
              <a:stCxn id="95" idx="7"/>
              <a:endCxn id="95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 rot="0">
            <a:off x="3203848" y="3075806"/>
            <a:ext cx="648072" cy="648072"/>
            <a:chOff x="323528" y="3075806"/>
            <a:chExt cx="648072" cy="648072"/>
          </a:xfrm>
        </p:grpSpPr>
        <p:sp>
          <p:nvSpPr>
            <p:cNvPr id="98" name="타원 97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99" name="직선 연결선 98"/>
            <p:cNvCxnSpPr>
              <a:stCxn id="98" idx="7"/>
              <a:endCxn id="9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 rot="0">
            <a:off x="4139952" y="3075806"/>
            <a:ext cx="648072" cy="648072"/>
            <a:chOff x="323528" y="3075806"/>
            <a:chExt cx="648072" cy="648072"/>
          </a:xfrm>
        </p:grpSpPr>
        <p:sp>
          <p:nvSpPr>
            <p:cNvPr id="101" name="타원 100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102" name="직선 연결선 101"/>
            <p:cNvCxnSpPr>
              <a:stCxn id="101" idx="7"/>
              <a:endCxn id="101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 rot="0">
            <a:off x="5076056" y="3075806"/>
            <a:ext cx="648072" cy="648072"/>
            <a:chOff x="323528" y="3075806"/>
            <a:chExt cx="648072" cy="648072"/>
          </a:xfrm>
        </p:grpSpPr>
        <p:sp>
          <p:nvSpPr>
            <p:cNvPr id="104" name="타원 103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105" name="직선 연결선 104"/>
            <p:cNvCxnSpPr>
              <a:stCxn id="104" idx="7"/>
              <a:endCxn id="10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모서리가 둥근 직사각형 105"/>
          <p:cNvSpPr/>
          <p:nvPr/>
        </p:nvSpPr>
        <p:spPr>
          <a:xfrm>
            <a:off x="1365196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308500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269497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212801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110423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오픈을 축하해 주세요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259632" y="3147814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  <a:endParaRPr lang="ko-KR" altLang="en-US" sz="1050" b="1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419872" y="1779662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</a:t>
            </a:r>
            <a:endParaRPr lang="ko-KR" altLang="en-US" sz="1050" b="1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52286" y="4171271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209801068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쀼어blog</ep:Company>
  <ep:Words>817</ep:Words>
  <ep:PresentationFormat>화면 슬라이드 쇼(16:9)</ep:PresentationFormat>
  <ep:Paragraphs>303</ep:Paragraphs>
  <ep:Slides>9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간지등</vt:lpstr>
      <vt:lpstr>Case A</vt:lpstr>
      <vt:lpstr>Case A</vt:lpstr>
      <vt:lpstr>Case A</vt:lpstr>
      <vt:lpstr>Case A</vt:lpstr>
      <vt:lpstr>Case A</vt:lpstr>
      <vt:lpstr>Case A</vt:lpstr>
      <vt:lpstr>Case A</vt:lpstr>
      <vt:lpstr>Case A</vt:lpstr>
      <vt:lpstr>Case A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2006-10-05T04:04:58.000</dcterms:created>
  <dc:creator>쀼어</dc:creator>
  <cp:lastModifiedBy>cjswo</cp:lastModifiedBy>
  <dcterms:modified xsi:type="dcterms:W3CDTF">2025-06-20T08:49:34.932</dcterms:modified>
  <cp:revision>145</cp:revision>
  <dc:title>슬라이드 1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