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55" r:id="rId1"/>
  </p:sldMasterIdLst>
  <p:notesMasterIdLst>
    <p:notesMasterId r:id="rId2"/>
  </p:notesMasterIdLst>
  <p:handoutMasterIdLst>
    <p:handoutMasterId r:id="rId3"/>
  </p:handoutMasterIdLst>
  <p:sldIdLst>
    <p:sldId id="267" r:id="rId4"/>
    <p:sldId id="272" r:id="rId5"/>
    <p:sldId id="271" r:id="rId6"/>
    <p:sldId id="273" r:id="rId7"/>
    <p:sldId id="274" r:id="rId8"/>
    <p:sldId id="268" r:id="rId9"/>
    <p:sldId id="269" r:id="rId10"/>
    <p:sldId id="270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5428" autoAdjust="0"/>
    <p:restoredTop sz="96797" autoAdjust="0"/>
  </p:normalViewPr>
  <p:slideViewPr>
    <p:cSldViewPr>
      <p:cViewPr varScale="1">
        <p:scale>
          <a:sx n="100" d="100"/>
          <a:sy n="100" d="100"/>
        </p:scale>
        <p:origin x="2816" y="1784"/>
      </p:cViewPr>
      <p:guideLst>
        <p:guide orient="horz" pos="1618"/>
        <p:guide pos="287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112" d="100"/>
          <a:sy n="112" d="100"/>
        </p:scale>
        <p:origin x="4072" y="192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presProps" Target="presProps.xml"  /><Relationship Id="rId13" Type="http://schemas.openxmlformats.org/officeDocument/2006/relationships/viewProps" Target="viewProps.xml"  /><Relationship Id="rId14" Type="http://schemas.openxmlformats.org/officeDocument/2006/relationships/theme" Target="theme/theme1.xml"  /><Relationship Id="rId15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44277BA9-A886-634A-AF93-860288846D9B}" type="datetime1">
              <a:rPr kumimoji="1" lang="ko-KR" altLang="en-US" smtClean="0"/>
              <a:t>2025. 6. 18.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BBEF71E6-C7A7-8D44-AE64-5EAD2DB1CE2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9452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368C27B5-1C5B-4F09-A7C0-020D61B79805}" type="datetime1">
              <a:rPr lang="ko-KR" altLang="en-US" smtClean="0"/>
              <a:pPr/>
              <a:t>2025. 6. 18.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B55FC6C-CF9B-400A-B7B2-D752D6F85B9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B55FC6C-CF9B-400A-B7B2-D752D6F85B9D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507118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B55FC6C-CF9B-400A-B7B2-D752D6F85B9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1540995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B55FC6C-CF9B-400A-B7B2-D752D6F85B9D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8016139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B55FC6C-CF9B-400A-B7B2-D752D6F85B9D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070386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637300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408078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107504" y="206375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Line 98"/>
          <p:cNvSpPr>
            <a:spLocks noChangeShapeType="1"/>
          </p:cNvSpPr>
          <p:nvPr userDrawn="1"/>
        </p:nvSpPr>
        <p:spPr bwMode="auto">
          <a:xfrm>
            <a:off x="107504" y="483518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56461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5706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713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594576" y="0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2" name="Rectangle 34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193675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Description (</a:t>
            </a:r>
            <a:r>
              <a:rPr lang="ko-KR" altLang="en-US" sz="800" dirty="0">
                <a:solidFill>
                  <a:prstClr val="white"/>
                </a:solidFill>
                <a:latin typeface="+mn-ea"/>
                <a:ea typeface="+mn-ea"/>
              </a:rPr>
              <a:t>화면설명</a:t>
            </a:r>
            <a:r>
              <a:rPr lang="en-US" altLang="ko-KR" sz="800" dirty="0"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lang="en-US" sz="800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6916031" y="685506"/>
            <a:ext cx="21308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ea"/>
              <a:buAutoNum type="circleNumDbPlain"/>
            </a:pPr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20" name="Rectangle 7"/>
          <p:cNvSpPr>
            <a:spLocks noChangeArrowheads="1"/>
          </p:cNvSpPr>
          <p:nvPr userDrawn="1"/>
        </p:nvSpPr>
        <p:spPr bwMode="auto">
          <a:xfrm>
            <a:off x="6876256" y="267494"/>
            <a:ext cx="2267744" cy="4666803"/>
          </a:xfrm>
          <a:prstGeom prst="rect">
            <a:avLst/>
          </a:prstGeom>
          <a:noFill/>
          <a:ln w="952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none" lIns="78830" tIns="39415" rIns="78830" bIns="39415" anchor="ctr"/>
          <a:lstStyle/>
          <a:p>
            <a:pPr algn="ctr">
              <a:spcBef>
                <a:spcPct val="10000"/>
              </a:spcBef>
              <a:defRPr/>
            </a:pPr>
            <a:endParaRPr lang="ko-KR" altLang="en-US" dirty="0">
              <a:solidFill>
                <a:prstClr val="black"/>
              </a:solidFill>
              <a:latin typeface="+mn-ea"/>
              <a:ea typeface="+mn-ea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5"/>
          </a:xfrm>
          <a:prstGeom prst="rect">
            <a:avLst/>
          </a:prstGeom>
        </p:spPr>
        <p:txBody>
          <a:bodyPr lIns="36000" rIns="0"/>
          <a:lstStyle>
            <a:lvl1pPr>
              <a:buFont typeface="+mj-ea"/>
              <a:buAutoNum type="circleNumDbPlain"/>
              <a:defRPr lang="ko-KR" altLang="en-US" sz="800" smtClean="0"/>
            </a:lvl1pPr>
            <a:lvl2pPr>
              <a:defRPr lang="ko-KR" altLang="en-US" sz="700" smtClean="0"/>
            </a:lvl2pPr>
            <a:lvl3pPr>
              <a:defRPr lang="ko-KR" altLang="en-US" sz="1050" smtClean="0"/>
            </a:lvl3pPr>
            <a:lvl4pPr>
              <a:defRPr lang="ko-KR" altLang="en-US" sz="1000" smtClean="0"/>
            </a:lvl4pPr>
            <a:lvl5pPr>
              <a:defRPr lang="ko-KR" altLang="en-US"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19" name="제목 1"/>
          <p:cNvSpPr>
            <a:spLocks noGrp="1"/>
          </p:cNvSpPr>
          <p:nvPr>
            <p:ph type="title"/>
          </p:nvPr>
        </p:nvSpPr>
        <p:spPr>
          <a:xfrm>
            <a:off x="1403648" y="16215"/>
            <a:ext cx="5400600" cy="2920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1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395858" y="12700"/>
            <a:ext cx="1007790" cy="287486"/>
          </a:xfrm>
          <a:prstGeom prst="rect">
            <a:avLst/>
          </a:prstGeom>
        </p:spPr>
        <p:txBody>
          <a:bodyPr lIns="0" rIns="0"/>
          <a:lstStyle>
            <a:lvl1pPr>
              <a:buNone/>
              <a:defRPr sz="1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265156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285428" y="1520205"/>
            <a:ext cx="846303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1600" i="0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6" name="Line 98"/>
          <p:cNvSpPr>
            <a:spLocks noChangeShapeType="1"/>
          </p:cNvSpPr>
          <p:nvPr userDrawn="1"/>
        </p:nvSpPr>
        <p:spPr bwMode="auto">
          <a:xfrm>
            <a:off x="1100758" y="1491630"/>
            <a:ext cx="7632848" cy="0"/>
          </a:xfrm>
          <a:prstGeom prst="line">
            <a:avLst/>
          </a:prstGeom>
          <a:noFill/>
          <a:ln w="57150" cmpd="sng">
            <a:solidFill>
              <a:schemeClr val="accent6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7" name="TextBox 26"/>
          <p:cNvSpPr txBox="1"/>
          <p:nvPr userDrawn="1"/>
        </p:nvSpPr>
        <p:spPr>
          <a:xfrm>
            <a:off x="289620" y="1362472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Storyboard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28" name="Group 99"/>
          <p:cNvGraphicFramePr>
            <a:graphicFrameLocks noGrp="1"/>
          </p:cNvGraphicFramePr>
          <p:nvPr userDrawn="1"/>
        </p:nvGraphicFramePr>
        <p:xfrm>
          <a:off x="395536" y="3552825"/>
          <a:ext cx="8210500" cy="51816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05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826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Document Version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Last Updated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Organization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Author</a:t>
                      </a:r>
                      <a:endParaRPr kumimoji="1" lang="ko-KR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0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399728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466653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4509517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6569174" y="3824461"/>
            <a:ext cx="2016472" cy="215751"/>
          </a:xfrm>
          <a:prstGeom prst="rect">
            <a:avLst/>
          </a:prstGeom>
        </p:spPr>
        <p:txBody>
          <a:bodyPr/>
          <a:lstStyle>
            <a:lvl1pPr algn="ctr">
              <a:buNone/>
              <a:defRPr sz="105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9618997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23528" y="2211710"/>
            <a:ext cx="6400800" cy="809228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11" name="제목 5"/>
          <p:cNvSpPr>
            <a:spLocks noGrp="1"/>
          </p:cNvSpPr>
          <p:nvPr>
            <p:ph type="title"/>
          </p:nvPr>
        </p:nvSpPr>
        <p:spPr>
          <a:xfrm>
            <a:off x="107504" y="1707654"/>
            <a:ext cx="7344816" cy="27714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2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415064" y="195486"/>
            <a:ext cx="549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1AA835D-8947-4686-9B80-1C1BEEAA91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4" name="Line 98"/>
          <p:cNvSpPr>
            <a:spLocks noChangeShapeType="1"/>
          </p:cNvSpPr>
          <p:nvPr userDrawn="1"/>
        </p:nvSpPr>
        <p:spPr bwMode="auto">
          <a:xfrm>
            <a:off x="107504" y="2128813"/>
            <a:ext cx="8856984" cy="0"/>
          </a:xfrm>
          <a:prstGeom prst="line">
            <a:avLst/>
          </a:prstGeom>
          <a:noFill/>
          <a:ln w="12700" cmpd="sng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1000"/>
          </a:p>
        </p:txBody>
      </p:sp>
    </p:spTree>
    <p:extLst>
      <p:ext uri="{BB962C8B-B14F-4D97-AF65-F5344CB8AC3E}">
        <p14:creationId xmlns:p14="http://schemas.microsoft.com/office/powerpoint/2010/main" val="367112584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1" r:id="rId2"/>
    <p:sldLayoutId id="2147483677" r:id="rId3"/>
    <p:sldLayoutId id="2147483686" r:id="rId4"/>
    <p:sldLayoutId id="2147483769" r:id="rId5"/>
    <p:sldLayoutId id="2147483770" r:id="rId6"/>
    <p:sldLayoutId id="2147483771" r:id="rId7"/>
    <p:sldLayoutId id="2147483867" r:id="rId8"/>
    <p:sldLayoutId id="2147483868" r:id="rId9"/>
    <p:sldLayoutId id="2147483869" r:id="rId10"/>
    <p:sldLayoutId id="2147483870" r:id="rId11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1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4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4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000"/>
              <a:t>① 모이다 아이콘을 누르면 홈화면으로 이동한다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② 아이디 조건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영소문자, 숫자, 특수문자</a:t>
            </a:r>
            <a:r>
              <a:rPr lang="en-US" altLang="ko-KR" sz="1000"/>
              <a:t>(-,</a:t>
            </a:r>
            <a:r>
              <a:rPr lang="ko-KR" altLang="en-US" sz="1000"/>
              <a:t> </a:t>
            </a:r>
            <a:r>
              <a:rPr lang="en-US" altLang="ko-KR" sz="1000"/>
              <a:t>-)</a:t>
            </a:r>
            <a:r>
              <a:rPr lang="ko-KR" altLang="en-US" sz="1000"/>
              <a:t>만 가능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r>
              <a:rPr lang="en-US" altLang="ko-KR" sz="1000"/>
              <a:t>6</a:t>
            </a:r>
            <a:r>
              <a:rPr lang="ko-KR" altLang="en-US" sz="1000"/>
              <a:t>자 </a:t>
            </a:r>
            <a:r>
              <a:rPr lang="en-US" altLang="ko-KR" sz="1000"/>
              <a:t>~20</a:t>
            </a:r>
            <a:r>
              <a:rPr lang="ko-KR" altLang="en-US" sz="1000"/>
              <a:t>자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③ 비밀번호 조건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입력된 이름이나 계정은 비밀번호로 사용될 수 없다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영문 대소문자</a:t>
            </a:r>
            <a:r>
              <a:rPr lang="en-US" altLang="ko-KR" sz="1000"/>
              <a:t>,</a:t>
            </a:r>
            <a:r>
              <a:rPr lang="ko-KR" altLang="en-US" sz="1000"/>
              <a:t> 숫자</a:t>
            </a:r>
            <a:r>
              <a:rPr lang="en-US" altLang="ko-KR" sz="1000"/>
              <a:t>,</a:t>
            </a:r>
            <a:r>
              <a:rPr lang="ko-KR" altLang="en-US" sz="1000"/>
              <a:t> 특수문자를 혼합하여 만들어야 합니다. 8자 이상을 입력해야 한다.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④ 로그인 </a:t>
            </a:r>
            <a:r>
              <a:rPr lang="en-US" altLang="ko-KR" sz="1000"/>
              <a:t>:</a:t>
            </a:r>
            <a:r>
              <a:rPr lang="ko-KR" altLang="en-US" sz="1000"/>
              <a:t> 로그인 버튼을 누르면 아이디와 비밀번호 조회 후 일치하면</a:t>
            </a:r>
            <a:r>
              <a:rPr lang="en-US" altLang="ko-KR" sz="1000"/>
              <a:t>,</a:t>
            </a:r>
            <a:r>
              <a:rPr lang="ko-KR" altLang="en-US" sz="1000"/>
              <a:t> 홈페이지로 로그인채로 넘어간다</a:t>
            </a:r>
            <a:r>
              <a:rPr lang="en-US" altLang="ko-KR" sz="1000"/>
              <a:t>.</a:t>
            </a:r>
            <a:r>
              <a:rPr lang="ko-KR" altLang="en-US" sz="1000"/>
              <a:t> 만약 아이디와 비밀 번호가 일치하지 않는다면 비밀 번호가 일치하지 않습니다가 팝업창에 뜬다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⑤ 회원가입 창으로 넘어간다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⑥ 아이디 찾기 화면으로 이동한다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⑦ 비밀번호 찾기 화면으로 이동하여 비밀번호를 재설정한다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31" name="제목 30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Case A</a:t>
            </a:r>
            <a:endParaRPr lang="ko-KR" altLang="en-US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3.1</a:t>
            </a:r>
            <a:endParaRPr lang="ko-KR" altLang="en-US" dirty="0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dirty="0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 dirty="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 dirty="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0" dirty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900" b="1" dirty="0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</a:p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</a:p>
          <a:p>
            <a:pPr>
              <a:lnSpc>
                <a:spcPct val="150000"/>
              </a:lnSpc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</a:t>
            </a:r>
            <a:r>
              <a:rPr lang="ko-KR" altLang="en-US" sz="7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오픈을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축하해 주세요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</a:p>
        </p:txBody>
      </p:sp>
      <p:sp>
        <p:nvSpPr>
          <p:cNvPr id="126" name="가로 글상자 125"/>
          <p:cNvSpPr txBox="1"/>
          <p:nvPr/>
        </p:nvSpPr>
        <p:spPr>
          <a:xfrm>
            <a:off x="2915816" y="1001291"/>
            <a:ext cx="1296144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모이다</a:t>
            </a:r>
            <a:endParaRPr lang="en-US" altLang="ko-KR"/>
          </a:p>
        </p:txBody>
      </p:sp>
      <p:sp>
        <p:nvSpPr>
          <p:cNvPr id="127" name="가로 글상자 126"/>
          <p:cNvSpPr txBox="1"/>
          <p:nvPr/>
        </p:nvSpPr>
        <p:spPr>
          <a:xfrm>
            <a:off x="2267744" y="1289323"/>
            <a:ext cx="936104" cy="2983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아이디</a:t>
            </a:r>
            <a:endParaRPr lang="ko-KR" altLang="en-US" sz="1400"/>
          </a:p>
        </p:txBody>
      </p:sp>
      <p:sp>
        <p:nvSpPr>
          <p:cNvPr id="128" name="가로 글상자 127"/>
          <p:cNvSpPr txBox="1"/>
          <p:nvPr/>
        </p:nvSpPr>
        <p:spPr>
          <a:xfrm>
            <a:off x="2267744" y="1911494"/>
            <a:ext cx="1152128" cy="3139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비밀번호</a:t>
            </a:r>
            <a:endParaRPr lang="ko-KR" altLang="en-US" sz="1500"/>
          </a:p>
        </p:txBody>
      </p:sp>
      <p:sp>
        <p:nvSpPr>
          <p:cNvPr id="129" name="직사각형 128"/>
          <p:cNvSpPr/>
          <p:nvPr/>
        </p:nvSpPr>
        <p:spPr>
          <a:xfrm>
            <a:off x="2627784" y="1597546"/>
            <a:ext cx="201622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0" name="직사각형 129"/>
          <p:cNvSpPr/>
          <p:nvPr/>
        </p:nvSpPr>
        <p:spPr>
          <a:xfrm>
            <a:off x="2627784" y="2274193"/>
            <a:ext cx="201622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1" name="모서리가 둥근 직사각형 130"/>
          <p:cNvSpPr/>
          <p:nvPr/>
        </p:nvSpPr>
        <p:spPr>
          <a:xfrm>
            <a:off x="3059832" y="2665859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2" name="가로 글상자 131"/>
          <p:cNvSpPr txBox="1"/>
          <p:nvPr/>
        </p:nvSpPr>
        <p:spPr>
          <a:xfrm>
            <a:off x="3131840" y="2665859"/>
            <a:ext cx="1008112" cy="2183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로그인</a:t>
            </a:r>
            <a:endParaRPr lang="ko-KR" altLang="en-US" sz="900"/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3059832" y="2953891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5" name="가로 글상자 134"/>
          <p:cNvSpPr txBox="1"/>
          <p:nvPr/>
        </p:nvSpPr>
        <p:spPr>
          <a:xfrm>
            <a:off x="3131840" y="2953891"/>
            <a:ext cx="1008112" cy="21602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회원가입</a:t>
            </a:r>
            <a:endParaRPr lang="ko-KR" altLang="en-US" sz="900"/>
          </a:p>
        </p:txBody>
      </p:sp>
      <p:sp>
        <p:nvSpPr>
          <p:cNvPr id="136" name="가로 글상자 135"/>
          <p:cNvSpPr txBox="1"/>
          <p:nvPr/>
        </p:nvSpPr>
        <p:spPr>
          <a:xfrm>
            <a:off x="2699792" y="3241923"/>
            <a:ext cx="864096" cy="2232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아이디 찾기</a:t>
            </a:r>
            <a:endParaRPr lang="ko-KR" altLang="en-US" sz="900"/>
          </a:p>
        </p:txBody>
      </p:sp>
      <p:sp>
        <p:nvSpPr>
          <p:cNvPr id="137" name="가로 글상자 136"/>
          <p:cNvSpPr txBox="1"/>
          <p:nvPr/>
        </p:nvSpPr>
        <p:spPr>
          <a:xfrm>
            <a:off x="3563888" y="3241923"/>
            <a:ext cx="936104" cy="2232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900"/>
              <a:t>비밀번호 찾기</a:t>
            </a:r>
            <a:endParaRPr lang="ko-KR" altLang="en-US" sz="900"/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2915816" y="1051894"/>
            <a:ext cx="216024" cy="216024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339752" y="157735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2339752" y="231045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141" name="모서리가 둥근 직사각형 140"/>
          <p:cNvSpPr/>
          <p:nvPr/>
        </p:nvSpPr>
        <p:spPr>
          <a:xfrm>
            <a:off x="2699792" y="2632395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699792" y="290556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  <p:sp>
        <p:nvSpPr>
          <p:cNvPr id="143" name="모서리가 둥근 직사각형 142"/>
          <p:cNvSpPr/>
          <p:nvPr/>
        </p:nvSpPr>
        <p:spPr>
          <a:xfrm>
            <a:off x="2555776" y="323353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6</a:t>
            </a:r>
            <a:endParaRPr lang="en-US" altLang="ko-KR" sz="1050" b="1"/>
          </a:p>
        </p:txBody>
      </p:sp>
      <p:sp>
        <p:nvSpPr>
          <p:cNvPr id="144" name="모서리가 둥근 직사각형 143"/>
          <p:cNvSpPr/>
          <p:nvPr/>
        </p:nvSpPr>
        <p:spPr>
          <a:xfrm>
            <a:off x="3419872" y="3246559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7</a:t>
            </a:r>
            <a:endParaRPr lang="en-US" altLang="ko-KR" sz="1050" b="1"/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000"/>
              <a:t>① 이름 </a:t>
            </a:r>
            <a:r>
              <a:rPr lang="en-US" altLang="ko-KR" sz="1000"/>
              <a:t>:</a:t>
            </a:r>
            <a:r>
              <a:rPr lang="ko-KR" altLang="en-US" sz="1000"/>
              <a:t> 이름을 하게 하고 최대 </a:t>
            </a:r>
            <a:r>
              <a:rPr lang="en-US" altLang="ko-KR" sz="1000"/>
              <a:t>30</a:t>
            </a:r>
            <a:r>
              <a:rPr lang="ko-KR" altLang="en-US" sz="1000"/>
              <a:t>자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② </a:t>
            </a:r>
            <a:r>
              <a:rPr lang="en-US" altLang="ko-KR" sz="1000"/>
              <a:t>‘-’</a:t>
            </a:r>
            <a:r>
              <a:rPr lang="ko-KR" altLang="en-US" sz="1000"/>
              <a:t> 생략한 숫자만 입력하게 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③ 아이디 찾기로 넘어가는 창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이름을 입력하지 않으면 팝업으로 </a:t>
            </a:r>
            <a:r>
              <a:rPr lang="en-US" altLang="ko-KR" sz="1000"/>
              <a:t>“</a:t>
            </a:r>
            <a:r>
              <a:rPr lang="ko-KR" altLang="en-US" sz="1000"/>
              <a:t>이름을 입력하세요</a:t>
            </a:r>
            <a:r>
              <a:rPr lang="en-US" altLang="ko-KR" sz="1000"/>
              <a:t>.”</a:t>
            </a:r>
            <a:r>
              <a:rPr lang="ko-KR" altLang="en-US" sz="1000"/>
              <a:t>가 나온다</a:t>
            </a:r>
            <a:r>
              <a:rPr lang="en-US" altLang="ko-KR" sz="1000"/>
              <a:t>.</a:t>
            </a:r>
            <a:r>
              <a:rPr lang="ko-KR" altLang="en-US" sz="1000"/>
              <a:t> 이름은 적고 휴대전화를 입력하지 않으면 팝업으로 </a:t>
            </a:r>
            <a:r>
              <a:rPr lang="en-US" altLang="ko-KR" sz="1000"/>
              <a:t>“</a:t>
            </a:r>
            <a:r>
              <a:rPr lang="ko-KR" altLang="en-US" sz="1000"/>
              <a:t>휴대전화번호를 입력하세요</a:t>
            </a:r>
            <a:r>
              <a:rPr lang="en-US" altLang="ko-KR" sz="1000"/>
              <a:t>.”</a:t>
            </a:r>
            <a:r>
              <a:rPr lang="ko-KR" altLang="en-US" sz="1000"/>
              <a:t>가 나온다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①</a:t>
            </a:r>
            <a:r>
              <a:rPr lang="en-US" altLang="ko-KR" sz="1000"/>
              <a:t>,</a:t>
            </a:r>
            <a:r>
              <a:rPr lang="ko-KR" altLang="en-US" sz="1000"/>
              <a:t> ② 둘 다 입력하면 아이디 찾기 결과 창으로 넘어간다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④ 아이디 찾기 단계를 표시한다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가로 글상자 125"/>
          <p:cNvSpPr txBox="1"/>
          <p:nvPr/>
        </p:nvSpPr>
        <p:spPr>
          <a:xfrm>
            <a:off x="2843808" y="988735"/>
            <a:ext cx="1512167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아이디 찾기</a:t>
            </a:r>
            <a:endParaRPr lang="ko-KR" altLang="en-US"/>
          </a:p>
        </p:txBody>
      </p:sp>
      <p:sp>
        <p:nvSpPr>
          <p:cNvPr id="127" name="가로 글상자 126"/>
          <p:cNvSpPr txBox="1"/>
          <p:nvPr/>
        </p:nvSpPr>
        <p:spPr>
          <a:xfrm>
            <a:off x="2051720" y="1481356"/>
            <a:ext cx="637763" cy="2983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 름</a:t>
            </a:r>
            <a:endParaRPr lang="ko-KR" altLang="en-US" sz="1400"/>
          </a:p>
        </p:txBody>
      </p:sp>
      <p:sp>
        <p:nvSpPr>
          <p:cNvPr id="128" name="가로 글상자 127"/>
          <p:cNvSpPr txBox="1"/>
          <p:nvPr/>
        </p:nvSpPr>
        <p:spPr>
          <a:xfrm>
            <a:off x="2011353" y="2184291"/>
            <a:ext cx="976471" cy="29982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전화번호</a:t>
            </a:r>
            <a:endParaRPr lang="ko-KR" altLang="en-US" sz="1400"/>
          </a:p>
        </p:txBody>
      </p:sp>
      <p:grpSp>
        <p:nvGrpSpPr>
          <p:cNvPr id="154" name=""/>
          <p:cNvGrpSpPr/>
          <p:nvPr/>
        </p:nvGrpSpPr>
        <p:grpSpPr>
          <a:xfrm rot="0">
            <a:off x="3059832" y="2868166"/>
            <a:ext cx="1152128" cy="216029"/>
            <a:chOff x="3059832" y="2868166"/>
            <a:chExt cx="1152128" cy="216029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5" name="가로 글상자 134"/>
            <p:cNvSpPr txBox="1"/>
            <p:nvPr/>
          </p:nvSpPr>
          <p:spPr>
            <a:xfrm>
              <a:off x="3131840" y="2868166"/>
              <a:ext cx="1008112" cy="216029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900"/>
                <a:t>다음</a:t>
              </a:r>
              <a:endParaRPr lang="ko-KR" altLang="en-US" sz="900"/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1835696" y="149163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42" name="모서리가 둥근 직사각형 141"/>
          <p:cNvSpPr/>
          <p:nvPr/>
        </p:nvSpPr>
        <p:spPr>
          <a:xfrm>
            <a:off x="2699792" y="281984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1835696" y="206769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grpSp>
        <p:nvGrpSpPr>
          <p:cNvPr id="153" name=""/>
          <p:cNvGrpSpPr/>
          <p:nvPr/>
        </p:nvGrpSpPr>
        <p:grpSpPr>
          <a:xfrm rot="0">
            <a:off x="2915816" y="2211710"/>
            <a:ext cx="2304256" cy="288032"/>
            <a:chOff x="2915816" y="2211710"/>
            <a:chExt cx="2304256" cy="288032"/>
          </a:xfrm>
        </p:grpSpPr>
        <p:sp>
          <p:nvSpPr>
            <p:cNvPr id="130" name="직사각형 129"/>
            <p:cNvSpPr/>
            <p:nvPr/>
          </p:nvSpPr>
          <p:spPr>
            <a:xfrm>
              <a:off x="2915816" y="2211710"/>
              <a:ext cx="2304256" cy="288032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0" name="가로 글상자 149"/>
            <p:cNvSpPr txBox="1"/>
            <p:nvPr/>
          </p:nvSpPr>
          <p:spPr>
            <a:xfrm>
              <a:off x="2915816" y="2211710"/>
              <a:ext cx="1584176" cy="27241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200">
                  <a:solidFill>
                    <a:srgbClr val="858585"/>
                  </a:solidFill>
                </a:rPr>
                <a:t>휴대전화번호</a:t>
              </a:r>
              <a:r>
                <a:rPr lang="en-US" altLang="ko-KR" sz="1200">
                  <a:solidFill>
                    <a:srgbClr val="858585"/>
                  </a:solidFill>
                </a:rPr>
                <a:t>(-</a:t>
              </a:r>
              <a:r>
                <a:rPr lang="ko-KR" altLang="en-US" sz="1200">
                  <a:solidFill>
                    <a:srgbClr val="858585"/>
                  </a:solidFill>
                </a:rPr>
                <a:t>생략</a:t>
              </a:r>
              <a:r>
                <a:rPr lang="en-US" altLang="ko-KR" sz="1200">
                  <a:solidFill>
                    <a:srgbClr val="858585"/>
                  </a:solidFill>
                </a:rPr>
                <a:t>)</a:t>
              </a:r>
              <a:endParaRPr lang="en-US" altLang="ko-KR" sz="1200">
                <a:solidFill>
                  <a:srgbClr val="858585"/>
                </a:solidFill>
              </a:endParaRPr>
            </a:p>
          </p:txBody>
        </p:sp>
      </p:grpSp>
      <p:grpSp>
        <p:nvGrpSpPr>
          <p:cNvPr id="152" name=""/>
          <p:cNvGrpSpPr/>
          <p:nvPr/>
        </p:nvGrpSpPr>
        <p:grpSpPr>
          <a:xfrm rot="0">
            <a:off x="2915816" y="1506488"/>
            <a:ext cx="2304256" cy="273174"/>
            <a:chOff x="2915816" y="1506488"/>
            <a:chExt cx="2304256" cy="273174"/>
          </a:xfrm>
        </p:grpSpPr>
        <p:sp>
          <p:nvSpPr>
            <p:cNvPr id="146" name="직사각형 145"/>
            <p:cNvSpPr/>
            <p:nvPr/>
          </p:nvSpPr>
          <p:spPr>
            <a:xfrm>
              <a:off x="2915816" y="1506488"/>
              <a:ext cx="2304256" cy="27317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1" name="가로 글상자 150"/>
            <p:cNvSpPr txBox="1"/>
            <p:nvPr/>
          </p:nvSpPr>
          <p:spPr>
            <a:xfrm>
              <a:off x="2915816" y="1511072"/>
              <a:ext cx="1512168" cy="2685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200">
                  <a:solidFill>
                    <a:srgbClr val="858585"/>
                  </a:solidFill>
                </a:rPr>
                <a:t>이름을 입력하시오</a:t>
              </a:r>
              <a:endParaRPr lang="ko-KR" altLang="en-US" sz="1200">
                <a:solidFill>
                  <a:srgbClr val="858585"/>
                </a:solidFill>
              </a:endParaRPr>
            </a:p>
          </p:txBody>
        </p:sp>
      </p:grpSp>
      <p:cxnSp>
        <p:nvCxnSpPr>
          <p:cNvPr id="155" name="선 154"/>
          <p:cNvCxnSpPr/>
          <p:nvPr/>
        </p:nvCxnSpPr>
        <p:spPr>
          <a:xfrm>
            <a:off x="1619672" y="134761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가로 글상자 155"/>
          <p:cNvSpPr txBox="1"/>
          <p:nvPr/>
        </p:nvSpPr>
        <p:spPr>
          <a:xfrm>
            <a:off x="4427984" y="1162467"/>
            <a:ext cx="1321306" cy="1851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600">
                <a:solidFill>
                  <a:schemeClr val="accent6"/>
                </a:solidFill>
              </a:rPr>
              <a:t>01.</a:t>
            </a:r>
            <a:r>
              <a:rPr lang="ko-KR" altLang="en-US" sz="600">
                <a:solidFill>
                  <a:schemeClr val="accent6"/>
                </a:solidFill>
              </a:rPr>
              <a:t> 본인 확인 </a:t>
            </a:r>
            <a:r>
              <a:rPr lang="en-US" altLang="ko-KR" sz="600"/>
              <a:t>&gt;</a:t>
            </a:r>
            <a:r>
              <a:rPr lang="ko-KR" altLang="en-US" sz="600"/>
              <a:t> </a:t>
            </a:r>
            <a:r>
              <a:rPr lang="en-US" altLang="ko-KR" sz="600"/>
              <a:t>02.</a:t>
            </a:r>
            <a:r>
              <a:rPr lang="ko-KR" altLang="en-US" sz="600"/>
              <a:t> 아이디 찾기</a:t>
            </a:r>
            <a:endParaRPr lang="ko-KR" altLang="en-US" sz="60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4355976" y="97563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</p:spTree>
    <p:extLst>
      <p:ext uri="{BB962C8B-B14F-4D97-AF65-F5344CB8AC3E}">
        <p14:creationId xmlns:p14="http://schemas.microsoft.com/office/powerpoint/2010/main" val="253305969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000"/>
              <a:t>① 아이디 찾기 결과창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이름과 휴대전화가 일치하는 아이디가 있을시 아이디를 가르쳐주는 결과창이 뜬다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이름과 휴대전화가 일치하는 아이디가 없을시 </a:t>
            </a:r>
            <a:r>
              <a:rPr lang="en-US" altLang="ko-KR" sz="1000"/>
              <a:t>“</a:t>
            </a:r>
            <a:r>
              <a:rPr lang="ko-KR" altLang="en-US" sz="1000"/>
              <a:t>일치하는 결과가 없습니다</a:t>
            </a:r>
            <a:r>
              <a:rPr lang="en-US" altLang="ko-KR" sz="1000"/>
              <a:t>.”</a:t>
            </a:r>
            <a:r>
              <a:rPr lang="ko-KR" altLang="en-US" sz="1000"/>
              <a:t>가 뜬다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② 로그인 하기 창으로 전환된다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③ 비밀번호 찾기 화면으로 이동하여 비밀번호를 재설정한다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④ 아이디 찾기 단계를 표시한다</a:t>
            </a:r>
            <a:r>
              <a:rPr lang="en-US" altLang="ko-KR" sz="1000"/>
              <a:t>.</a:t>
            </a:r>
            <a:endParaRPr lang="en-US" altLang="ko-KR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가로 글상자 125"/>
          <p:cNvSpPr txBox="1"/>
          <p:nvPr/>
        </p:nvSpPr>
        <p:spPr>
          <a:xfrm>
            <a:off x="2665095" y="1059582"/>
            <a:ext cx="1906905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아이디 찾기</a:t>
            </a:r>
            <a:endParaRPr lang="ko-KR" altLang="en-US"/>
          </a:p>
        </p:txBody>
      </p:sp>
      <p:grpSp>
        <p:nvGrpSpPr>
          <p:cNvPr id="154" name=""/>
          <p:cNvGrpSpPr/>
          <p:nvPr/>
        </p:nvGrpSpPr>
        <p:grpSpPr>
          <a:xfrm rot="0">
            <a:off x="2267744" y="2427734"/>
            <a:ext cx="1152128" cy="224413"/>
            <a:chOff x="3059832" y="2859777"/>
            <a:chExt cx="1152128" cy="224413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5" name="가로 글상자 134"/>
            <p:cNvSpPr txBox="1"/>
            <p:nvPr/>
          </p:nvSpPr>
          <p:spPr>
            <a:xfrm>
              <a:off x="3131840" y="2859777"/>
              <a:ext cx="1008112" cy="21831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900"/>
                <a:t>로그인 하기</a:t>
              </a:r>
              <a:endParaRPr lang="ko-KR" altLang="en-US" sz="900"/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1835696" y="149163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46" name="직사각형 145"/>
          <p:cNvSpPr/>
          <p:nvPr/>
        </p:nvSpPr>
        <p:spPr>
          <a:xfrm>
            <a:off x="2123728" y="1707654"/>
            <a:ext cx="3096344" cy="432048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55" name="가로 글상자 154"/>
          <p:cNvSpPr txBox="1"/>
          <p:nvPr/>
        </p:nvSpPr>
        <p:spPr>
          <a:xfrm>
            <a:off x="2195736" y="1733570"/>
            <a:ext cx="3024336" cy="3341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500"/>
              <a:t>고객님의 </a:t>
            </a:r>
            <a:r>
              <a:rPr lang="en-US" altLang="ko-KR" sz="1500"/>
              <a:t>ID</a:t>
            </a:r>
            <a:r>
              <a:rPr lang="ko-KR" altLang="en-US" sz="1500"/>
              <a:t>는 </a:t>
            </a:r>
            <a:r>
              <a:rPr lang="en-US" altLang="ko-KR" sz="1600" b="1"/>
              <a:t>userId</a:t>
            </a:r>
            <a:r>
              <a:rPr lang="ko-KR" altLang="en-US" sz="1500"/>
              <a:t> 입니다</a:t>
            </a:r>
            <a:r>
              <a:rPr lang="en-US" altLang="ko-KR" sz="1500"/>
              <a:t>.</a:t>
            </a:r>
            <a:endParaRPr lang="en-US" altLang="ko-KR" sz="1500"/>
          </a:p>
        </p:txBody>
      </p:sp>
      <p:grpSp>
        <p:nvGrpSpPr>
          <p:cNvPr id="158" name="그룹 157"/>
          <p:cNvGrpSpPr/>
          <p:nvPr/>
        </p:nvGrpSpPr>
        <p:grpSpPr>
          <a:xfrm rot="0">
            <a:off x="3851920" y="2427734"/>
            <a:ext cx="1152128" cy="224413"/>
            <a:chOff x="3059832" y="2859777"/>
            <a:chExt cx="1152128" cy="224413"/>
          </a:xfrm>
        </p:grpSpPr>
        <p:sp>
          <p:nvSpPr>
            <p:cNvPr id="159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60" name="가로 글상자 134"/>
            <p:cNvSpPr txBox="1"/>
            <p:nvPr/>
          </p:nvSpPr>
          <p:spPr>
            <a:xfrm>
              <a:off x="3131840" y="2859777"/>
              <a:ext cx="1008112" cy="218311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900"/>
                <a:t>비밀번호 찾기</a:t>
              </a:r>
              <a:endParaRPr lang="ko-KR" altLang="en-US" sz="900"/>
            </a:p>
          </p:txBody>
        </p:sp>
      </p:grpSp>
      <p:sp>
        <p:nvSpPr>
          <p:cNvPr id="161" name="모서리가 둥근 직사각형 160"/>
          <p:cNvSpPr/>
          <p:nvPr/>
        </p:nvSpPr>
        <p:spPr>
          <a:xfrm>
            <a:off x="1988096" y="229673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62" name="모서리가 둥근 직사각형 161"/>
          <p:cNvSpPr/>
          <p:nvPr/>
        </p:nvSpPr>
        <p:spPr>
          <a:xfrm>
            <a:off x="3563888" y="2296738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cxnSp>
        <p:nvCxnSpPr>
          <p:cNvPr id="163" name="선 162"/>
          <p:cNvCxnSpPr/>
          <p:nvPr/>
        </p:nvCxnSpPr>
        <p:spPr>
          <a:xfrm>
            <a:off x="1619672" y="1419622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가로 글상자 163"/>
          <p:cNvSpPr txBox="1"/>
          <p:nvPr/>
        </p:nvSpPr>
        <p:spPr>
          <a:xfrm>
            <a:off x="4427984" y="1234475"/>
            <a:ext cx="1321306" cy="1851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600">
                <a:solidFill>
                  <a:schemeClr val="dk1"/>
                </a:solidFill>
              </a:rPr>
              <a:t>01.</a:t>
            </a:r>
            <a:r>
              <a:rPr lang="ko-KR" altLang="en-US" sz="600">
                <a:solidFill>
                  <a:schemeClr val="dk1"/>
                </a:solidFill>
              </a:rPr>
              <a:t> 본인 확인 </a:t>
            </a:r>
            <a:r>
              <a:rPr lang="en-US" altLang="ko-KR" sz="600">
                <a:solidFill>
                  <a:schemeClr val="dk1"/>
                </a:solidFill>
              </a:rPr>
              <a:t>&gt;</a:t>
            </a:r>
            <a:r>
              <a:rPr lang="ko-KR" altLang="en-US" sz="600">
                <a:solidFill>
                  <a:schemeClr val="dk1"/>
                </a:solidFill>
              </a:rPr>
              <a:t> </a:t>
            </a:r>
            <a:r>
              <a:rPr lang="en-US" altLang="ko-KR" sz="600">
                <a:solidFill>
                  <a:schemeClr val="accent6"/>
                </a:solidFill>
              </a:rPr>
              <a:t>02.</a:t>
            </a:r>
            <a:r>
              <a:rPr lang="ko-KR" altLang="en-US" sz="600">
                <a:solidFill>
                  <a:schemeClr val="accent6"/>
                </a:solidFill>
              </a:rPr>
              <a:t> 아이디 찾기</a:t>
            </a:r>
            <a:endParaRPr lang="ko-KR" altLang="en-US" sz="600">
              <a:solidFill>
                <a:schemeClr val="accent6"/>
              </a:solidFill>
            </a:endParaRPr>
          </a:p>
        </p:txBody>
      </p:sp>
      <p:sp>
        <p:nvSpPr>
          <p:cNvPr id="166" name="모서리가 둥근 직사각형 165"/>
          <p:cNvSpPr/>
          <p:nvPr/>
        </p:nvSpPr>
        <p:spPr>
          <a:xfrm>
            <a:off x="4355976" y="97563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</p:spTree>
    <p:extLst>
      <p:ext uri="{BB962C8B-B14F-4D97-AF65-F5344CB8AC3E}">
        <p14:creationId xmlns:p14="http://schemas.microsoft.com/office/powerpoint/2010/main" val="921327404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000"/>
              <a:t>① 가입할 당시 입력했던 이메일 창을 입력하게 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② 재설정 링크 보내기 버튼을 클릭시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가입시 입력한 메일 주소시 </a:t>
            </a:r>
            <a:r>
              <a:rPr lang="en-US" altLang="ko-KR" sz="1000"/>
              <a:t>:</a:t>
            </a:r>
            <a:r>
              <a:rPr lang="ko-KR" altLang="en-US" sz="1000"/>
              <a:t> 재설정 링크 메일을 입력한 메일 주소에 보내고 그 곳을 통해 최종 비밀번호 재설청 창을 열기 한다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가입시 입력한 메일 주소가 아닐때 </a:t>
            </a:r>
            <a:r>
              <a:rPr lang="en-US" altLang="ko-KR" sz="1000"/>
              <a:t>:</a:t>
            </a:r>
            <a:r>
              <a:rPr lang="ko-KR" altLang="en-US" sz="1000"/>
              <a:t> 올바른 메일 주소가 아닙니다</a:t>
            </a:r>
            <a:r>
              <a:rPr lang="en-US" altLang="ko-KR" sz="1000"/>
              <a:t>.</a:t>
            </a:r>
            <a:r>
              <a:rPr lang="ko-KR" altLang="en-US" sz="1000"/>
              <a:t> 팝업창이 뜬다</a:t>
            </a:r>
            <a:r>
              <a:rPr lang="en-US" altLang="ko-KR" sz="1000"/>
              <a:t>.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③ 재설정 링크 보내기 창에 대한 설명④ 비밀번호 재설정 단계 표시</a:t>
            </a:r>
            <a:endParaRPr lang="ko-KR" altLang="en-US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가로 글상자 125"/>
          <p:cNvSpPr txBox="1"/>
          <p:nvPr/>
        </p:nvSpPr>
        <p:spPr>
          <a:xfrm>
            <a:off x="2699792" y="988735"/>
            <a:ext cx="1872208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비밀번호 재설정</a:t>
            </a:r>
            <a:endParaRPr lang="ko-KR" altLang="en-US"/>
          </a:p>
        </p:txBody>
      </p:sp>
      <p:sp>
        <p:nvSpPr>
          <p:cNvPr id="127" name="가로 글상자 126"/>
          <p:cNvSpPr txBox="1"/>
          <p:nvPr/>
        </p:nvSpPr>
        <p:spPr>
          <a:xfrm>
            <a:off x="2051720" y="1481356"/>
            <a:ext cx="1173445" cy="29791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이메일 주소</a:t>
            </a:r>
            <a:endParaRPr lang="ko-KR" altLang="en-US" sz="1400"/>
          </a:p>
        </p:txBody>
      </p:sp>
      <p:grpSp>
        <p:nvGrpSpPr>
          <p:cNvPr id="154" name=""/>
          <p:cNvGrpSpPr/>
          <p:nvPr/>
        </p:nvGrpSpPr>
        <p:grpSpPr>
          <a:xfrm rot="0">
            <a:off x="2987823" y="2283711"/>
            <a:ext cx="1296144" cy="219458"/>
            <a:chOff x="3059832" y="2868164"/>
            <a:chExt cx="1152128" cy="219458"/>
          </a:xfrm>
        </p:grpSpPr>
        <p:sp>
          <p:nvSpPr>
            <p:cNvPr id="133" name="모서리가 둥근 직사각형 132"/>
            <p:cNvSpPr/>
            <p:nvPr/>
          </p:nvSpPr>
          <p:spPr>
            <a:xfrm>
              <a:off x="3059832" y="2868166"/>
              <a:ext cx="1152128" cy="216024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5" name="가로 글상자 134"/>
            <p:cNvSpPr txBox="1"/>
            <p:nvPr/>
          </p:nvSpPr>
          <p:spPr>
            <a:xfrm>
              <a:off x="3059832" y="2868164"/>
              <a:ext cx="1144127" cy="219458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900"/>
                <a:t>재설정 링크 보내기</a:t>
              </a:r>
              <a:endParaRPr lang="ko-KR" altLang="en-US" sz="900"/>
            </a:p>
          </p:txBody>
        </p:sp>
      </p:grpSp>
      <p:sp>
        <p:nvSpPr>
          <p:cNvPr id="139" name="모서리가 둥근 직사각형 138"/>
          <p:cNvSpPr/>
          <p:nvPr/>
        </p:nvSpPr>
        <p:spPr>
          <a:xfrm>
            <a:off x="1835696" y="149163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2771800" y="211059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grpSp>
        <p:nvGrpSpPr>
          <p:cNvPr id="152" name=""/>
          <p:cNvGrpSpPr/>
          <p:nvPr/>
        </p:nvGrpSpPr>
        <p:grpSpPr>
          <a:xfrm rot="0">
            <a:off x="2123728" y="1794520"/>
            <a:ext cx="3456384" cy="273174"/>
            <a:chOff x="2915816" y="1506488"/>
            <a:chExt cx="2304256" cy="273174"/>
          </a:xfrm>
        </p:grpSpPr>
        <p:sp>
          <p:nvSpPr>
            <p:cNvPr id="146" name="직사각형 145"/>
            <p:cNvSpPr/>
            <p:nvPr/>
          </p:nvSpPr>
          <p:spPr>
            <a:xfrm>
              <a:off x="2915816" y="1506488"/>
              <a:ext cx="2304256" cy="273174"/>
            </a:xfrm>
            <a:prstGeom prst="rect">
              <a:avLst/>
            </a:prstGeom>
            <a:solidFill>
              <a:schemeClr val="lt1"/>
            </a:solidFill>
            <a:ln>
              <a:solidFill>
                <a:schemeClr val="dk1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1" name="가로 글상자 150"/>
            <p:cNvSpPr txBox="1"/>
            <p:nvPr/>
          </p:nvSpPr>
          <p:spPr>
            <a:xfrm>
              <a:off x="2915816" y="1511072"/>
              <a:ext cx="1512168" cy="268590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200">
                  <a:solidFill>
                    <a:srgbClr val="858585"/>
                  </a:solidFill>
                </a:rPr>
                <a:t>이메일을 입력하세요</a:t>
              </a:r>
              <a:endParaRPr lang="ko-KR" altLang="en-US" sz="1200">
                <a:solidFill>
                  <a:srgbClr val="858585"/>
                </a:solidFill>
              </a:endParaRPr>
            </a:p>
          </p:txBody>
        </p:sp>
      </p:grpSp>
      <p:cxnSp>
        <p:nvCxnSpPr>
          <p:cNvPr id="155" name="선 154"/>
          <p:cNvCxnSpPr/>
          <p:nvPr/>
        </p:nvCxnSpPr>
        <p:spPr>
          <a:xfrm>
            <a:off x="1619672" y="134761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가로 글상자 155"/>
          <p:cNvSpPr txBox="1"/>
          <p:nvPr/>
        </p:nvSpPr>
        <p:spPr>
          <a:xfrm>
            <a:off x="2699792" y="2571750"/>
            <a:ext cx="1944216" cy="493395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700"/>
              <a:t>가입 시 등록한 이메일을 입력하면 비밀번호 재설정 링크가 발송됩니다</a:t>
            </a:r>
            <a:r>
              <a:rPr lang="ko-KR" altLang="en-US" sz="2000"/>
              <a:t>.</a:t>
            </a:r>
            <a:endParaRPr lang="ko-KR" altLang="en-US" sz="200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2555776" y="2499742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158" name="가로 글상자 157"/>
          <p:cNvSpPr txBox="1"/>
          <p:nvPr/>
        </p:nvSpPr>
        <p:spPr>
          <a:xfrm>
            <a:off x="4499992" y="1203598"/>
            <a:ext cx="1465322" cy="1851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600">
                <a:solidFill>
                  <a:schemeClr val="accent6"/>
                </a:solidFill>
              </a:rPr>
              <a:t>01.</a:t>
            </a:r>
            <a:r>
              <a:rPr lang="ko-KR" altLang="en-US" sz="600">
                <a:solidFill>
                  <a:schemeClr val="accent6"/>
                </a:solidFill>
              </a:rPr>
              <a:t> 본인 확인</a:t>
            </a:r>
            <a:r>
              <a:rPr lang="ko-KR" altLang="en-US" sz="600">
                <a:solidFill>
                  <a:schemeClr val="dk1"/>
                </a:solidFill>
              </a:rPr>
              <a:t> </a:t>
            </a:r>
            <a:r>
              <a:rPr lang="en-US" altLang="ko-KR" sz="600">
                <a:solidFill>
                  <a:schemeClr val="dk1"/>
                </a:solidFill>
              </a:rPr>
              <a:t>&gt;</a:t>
            </a:r>
            <a:r>
              <a:rPr lang="ko-KR" altLang="en-US" sz="600">
                <a:solidFill>
                  <a:schemeClr val="dk1"/>
                </a:solidFill>
              </a:rPr>
              <a:t> </a:t>
            </a:r>
            <a:r>
              <a:rPr lang="en-US" altLang="ko-KR" sz="600">
                <a:solidFill>
                  <a:schemeClr val="dk1"/>
                </a:solidFill>
              </a:rPr>
              <a:t>02.</a:t>
            </a:r>
            <a:r>
              <a:rPr lang="ko-KR" altLang="en-US" sz="600">
                <a:solidFill>
                  <a:schemeClr val="dk1"/>
                </a:solidFill>
              </a:rPr>
              <a:t> 비밀번호재설정</a:t>
            </a:r>
            <a:endParaRPr lang="ko-KR" altLang="en-US" sz="600">
              <a:solidFill>
                <a:schemeClr val="dk1"/>
              </a:solidFill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4572000" y="98757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</p:spTree>
    <p:extLst>
      <p:ext uri="{BB962C8B-B14F-4D97-AF65-F5344CB8AC3E}">
        <p14:creationId xmlns:p14="http://schemas.microsoft.com/office/powerpoint/2010/main" val="3147842060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99752" y="898788"/>
            <a:ext cx="6708373" cy="3113122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b="1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 b="1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>
          <a:xfrm>
            <a:off x="6876256" y="483518"/>
            <a:ext cx="2267744" cy="446449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ko-KR" altLang="en-US" sz="1000"/>
              <a:t>① 새 비밀번호를 조건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영문 대소문자</a:t>
            </a:r>
            <a:r>
              <a:rPr lang="en-US" altLang="ko-KR" sz="1000"/>
              <a:t>,</a:t>
            </a:r>
            <a:r>
              <a:rPr lang="ko-KR" altLang="en-US" sz="1000"/>
              <a:t> 숫자</a:t>
            </a:r>
            <a:r>
              <a:rPr lang="en-US" altLang="ko-KR" sz="1000"/>
              <a:t>,</a:t>
            </a:r>
            <a:r>
              <a:rPr lang="ko-KR" altLang="en-US" sz="1000"/>
              <a:t> 특수문자를 혼합하여 만들어야 합니다. 8자 이상을 입력해야 한다.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② 새 비밀번호와 완전이 같은 값을 입력해야함</a:t>
            </a:r>
            <a:endParaRPr lang="en-US" altLang="ko-KR" sz="1000"/>
          </a:p>
          <a:p>
            <a:pPr marL="0" lvl="0" indent="0">
              <a:buNone/>
              <a:defRPr/>
            </a:pPr>
            <a:r>
              <a:rPr lang="ko-KR" altLang="en-US" sz="1000"/>
              <a:t>③ 비밀 번호 규칙 설명란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④ 확인 버튼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비밀 번호 규칙이 지켜졌고 ①</a:t>
            </a:r>
            <a:r>
              <a:rPr lang="en-US" altLang="ko-KR" sz="1000"/>
              <a:t>,</a:t>
            </a:r>
            <a:r>
              <a:rPr lang="ko-KR" altLang="en-US" sz="1000"/>
              <a:t> ② 일치시 </a:t>
            </a:r>
            <a:r>
              <a:rPr lang="en-US" altLang="ko-KR" sz="1000"/>
              <a:t>:</a:t>
            </a:r>
            <a:r>
              <a:rPr lang="ko-KR" altLang="en-US" sz="1000"/>
              <a:t> 팝업창으로 </a:t>
            </a:r>
            <a:r>
              <a:rPr lang="en-US" altLang="ko-KR" sz="1000"/>
              <a:t>“</a:t>
            </a:r>
            <a:r>
              <a:rPr lang="ko-KR" altLang="en-US" sz="1000"/>
              <a:t>비밀 번호가 변경되었습니다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r>
              <a:rPr lang="en-US" altLang="ko-KR" sz="1000"/>
              <a:t>“</a:t>
            </a:r>
            <a:r>
              <a:rPr lang="ko-KR" altLang="en-US" sz="1000"/>
              <a:t> 이후 로그인 창으로 넘어감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비밀 번호 규칙이 어겨졌을 시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/>
              <a:t>“</a:t>
            </a:r>
            <a:r>
              <a:rPr lang="ko-KR" altLang="en-US" sz="1000"/>
              <a:t>올바르지 않은 비밀 번호입니다</a:t>
            </a:r>
            <a:r>
              <a:rPr lang="en-US" altLang="ko-KR" sz="1000"/>
              <a:t>.</a:t>
            </a:r>
            <a:r>
              <a:rPr lang="ko-KR" altLang="en-US" sz="1000"/>
              <a:t> </a:t>
            </a:r>
            <a:r>
              <a:rPr lang="en-US" altLang="ko-KR" sz="1000"/>
              <a:t>“</a:t>
            </a:r>
            <a:r>
              <a:rPr lang="ko-KR" altLang="en-US" sz="1000"/>
              <a:t>팝업창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en-US" altLang="ko-KR" sz="1000"/>
              <a:t>-</a:t>
            </a:r>
            <a:r>
              <a:rPr lang="ko-KR" altLang="en-US" sz="1000"/>
              <a:t> ①</a:t>
            </a:r>
            <a:r>
              <a:rPr lang="en-US" altLang="ko-KR" sz="1000"/>
              <a:t>,</a:t>
            </a:r>
            <a:r>
              <a:rPr lang="ko-KR" altLang="en-US" sz="1000"/>
              <a:t> ②가 일치 하지 않을 시 </a:t>
            </a:r>
            <a:r>
              <a:rPr lang="en-US" altLang="ko-KR" sz="1000"/>
              <a:t>:</a:t>
            </a:r>
            <a:r>
              <a:rPr lang="ko-KR" altLang="en-US" sz="1000"/>
              <a:t> </a:t>
            </a:r>
            <a:r>
              <a:rPr lang="en-US" altLang="ko-KR" sz="1000"/>
              <a:t>“</a:t>
            </a:r>
            <a:r>
              <a:rPr lang="ko-KR" altLang="en-US" sz="1000"/>
              <a:t>비밀 번호를 다시 확인해 주세요</a:t>
            </a:r>
            <a:r>
              <a:rPr lang="en-US" altLang="ko-KR" sz="1000"/>
              <a:t>”</a:t>
            </a:r>
            <a:r>
              <a:rPr lang="ko-KR" altLang="en-US" sz="1000"/>
              <a:t> 팝업창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⑤ 취소 버튼 누를 시 메인 화면</a:t>
            </a:r>
            <a:endParaRPr lang="ko-KR" altLang="en-US" sz="1000"/>
          </a:p>
          <a:p>
            <a:pPr marL="0" lvl="0" indent="0">
              <a:buNone/>
              <a:defRPr/>
            </a:pPr>
            <a:r>
              <a:rPr lang="ko-KR" altLang="en-US" sz="1000"/>
              <a:t>⑥비밀번호 재설정 단계 표시</a:t>
            </a:r>
            <a:endParaRPr lang="ko-KR" altLang="en-US" sz="1000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6" name="가로 글상자 125"/>
          <p:cNvSpPr txBox="1"/>
          <p:nvPr/>
        </p:nvSpPr>
        <p:spPr>
          <a:xfrm>
            <a:off x="2699792" y="988735"/>
            <a:ext cx="1872208" cy="358879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비밀번호 재설정</a:t>
            </a:r>
            <a:endParaRPr lang="ko-KR" altLang="en-US"/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2195736" y="149163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en-US" altLang="ko-KR" sz="1050" b="1"/>
          </a:p>
        </p:txBody>
      </p:sp>
      <p:sp>
        <p:nvSpPr>
          <p:cNvPr id="149" name="모서리가 둥근 직사각형 148"/>
          <p:cNvSpPr/>
          <p:nvPr/>
        </p:nvSpPr>
        <p:spPr>
          <a:xfrm>
            <a:off x="2195736" y="1913796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en-US" altLang="ko-KR" sz="1050" b="1"/>
          </a:p>
        </p:txBody>
      </p:sp>
      <p:sp>
        <p:nvSpPr>
          <p:cNvPr id="146" name="직사각형 145"/>
          <p:cNvSpPr/>
          <p:nvPr/>
        </p:nvSpPr>
        <p:spPr>
          <a:xfrm>
            <a:off x="2483768" y="1506488"/>
            <a:ext cx="2016224" cy="27317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55" name="선 154"/>
          <p:cNvCxnSpPr/>
          <p:nvPr/>
        </p:nvCxnSpPr>
        <p:spPr>
          <a:xfrm>
            <a:off x="1619672" y="1347614"/>
            <a:ext cx="41764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가로 글상자 155"/>
          <p:cNvSpPr txBox="1"/>
          <p:nvPr/>
        </p:nvSpPr>
        <p:spPr>
          <a:xfrm>
            <a:off x="2195736" y="2211710"/>
            <a:ext cx="2808312" cy="29986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>
              <a:buNone/>
              <a:defRPr/>
            </a:pPr>
            <a:r>
              <a:rPr lang="ko-KR" altLang="en-US" sz="700"/>
              <a:t>영문 대소문자</a:t>
            </a:r>
            <a:r>
              <a:rPr lang="en-US" altLang="ko-KR" sz="700"/>
              <a:t>,</a:t>
            </a:r>
            <a:r>
              <a:rPr lang="ko-KR" altLang="en-US" sz="700"/>
              <a:t> 숫자</a:t>
            </a:r>
            <a:r>
              <a:rPr lang="en-US" altLang="ko-KR" sz="700"/>
              <a:t>,</a:t>
            </a:r>
            <a:r>
              <a:rPr lang="ko-KR" altLang="en-US" sz="700"/>
              <a:t> 특수문자를 혼합하여 만들어야 합니다. 8자 이상을 입력해야 한다.</a:t>
            </a:r>
            <a:endParaRPr lang="ko-KR" altLang="en-US" sz="2000"/>
          </a:p>
        </p:txBody>
      </p:sp>
      <p:sp>
        <p:nvSpPr>
          <p:cNvPr id="157" name="모서리가 둥근 직사각형 156"/>
          <p:cNvSpPr/>
          <p:nvPr/>
        </p:nvSpPr>
        <p:spPr>
          <a:xfrm>
            <a:off x="1907704" y="2250933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en-US" altLang="ko-KR" sz="1050" b="1"/>
          </a:p>
        </p:txBody>
      </p:sp>
      <p:sp>
        <p:nvSpPr>
          <p:cNvPr id="158" name="가로 글상자 157"/>
          <p:cNvSpPr txBox="1"/>
          <p:nvPr/>
        </p:nvSpPr>
        <p:spPr>
          <a:xfrm>
            <a:off x="4499992" y="1203598"/>
            <a:ext cx="1465322" cy="185147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600">
                <a:solidFill>
                  <a:schemeClr val="dk1"/>
                </a:solidFill>
              </a:rPr>
              <a:t>01.</a:t>
            </a:r>
            <a:r>
              <a:rPr lang="ko-KR" altLang="en-US" sz="600">
                <a:solidFill>
                  <a:schemeClr val="dk1"/>
                </a:solidFill>
              </a:rPr>
              <a:t> 본인 확인 </a:t>
            </a:r>
            <a:r>
              <a:rPr lang="en-US" altLang="ko-KR" sz="600">
                <a:solidFill>
                  <a:schemeClr val="dk1"/>
                </a:solidFill>
              </a:rPr>
              <a:t>&gt;</a:t>
            </a:r>
            <a:r>
              <a:rPr lang="ko-KR" altLang="en-US" sz="600">
                <a:solidFill>
                  <a:schemeClr val="accent6"/>
                </a:solidFill>
              </a:rPr>
              <a:t> </a:t>
            </a:r>
            <a:r>
              <a:rPr lang="en-US" altLang="ko-KR" sz="600">
                <a:solidFill>
                  <a:schemeClr val="accent6"/>
                </a:solidFill>
              </a:rPr>
              <a:t>02.</a:t>
            </a:r>
            <a:r>
              <a:rPr lang="ko-KR" altLang="en-US" sz="600">
                <a:solidFill>
                  <a:schemeClr val="accent6"/>
                </a:solidFill>
              </a:rPr>
              <a:t> 비밀번호재설정</a:t>
            </a:r>
            <a:endParaRPr lang="ko-KR" altLang="en-US" sz="600">
              <a:solidFill>
                <a:schemeClr val="accent6"/>
              </a:solidFill>
            </a:endParaRP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4572000" y="987574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6</a:t>
            </a:r>
            <a:endParaRPr lang="en-US" altLang="ko-KR" sz="1050" b="1"/>
          </a:p>
        </p:txBody>
      </p:sp>
      <p:sp>
        <p:nvSpPr>
          <p:cNvPr id="161" name="가로 글상자 160"/>
          <p:cNvSpPr txBox="1"/>
          <p:nvPr/>
        </p:nvSpPr>
        <p:spPr>
          <a:xfrm>
            <a:off x="2627784" y="1481748"/>
            <a:ext cx="1368152" cy="29752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새 비밀번호</a:t>
            </a:r>
            <a:endParaRPr lang="ko-KR" altLang="en-US" sz="1400"/>
          </a:p>
        </p:txBody>
      </p:sp>
      <p:sp>
        <p:nvSpPr>
          <p:cNvPr id="163" name="직사각형 162"/>
          <p:cNvSpPr/>
          <p:nvPr/>
        </p:nvSpPr>
        <p:spPr>
          <a:xfrm>
            <a:off x="2483768" y="1866528"/>
            <a:ext cx="2016224" cy="273174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4" name="가로 글상자 163"/>
          <p:cNvSpPr txBox="1"/>
          <p:nvPr/>
        </p:nvSpPr>
        <p:spPr>
          <a:xfrm>
            <a:off x="2627784" y="1842180"/>
            <a:ext cx="1872208" cy="29904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새 비밀번호 확인</a:t>
            </a:r>
            <a:endParaRPr lang="ko-KR" altLang="en-US" sz="1400"/>
          </a:p>
        </p:txBody>
      </p:sp>
      <p:sp>
        <p:nvSpPr>
          <p:cNvPr id="165" name="모서리가 둥근 직사각형 164"/>
          <p:cNvSpPr/>
          <p:nvPr/>
        </p:nvSpPr>
        <p:spPr>
          <a:xfrm>
            <a:off x="2843808" y="2571750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6" name="가로 글상자 165"/>
          <p:cNvSpPr txBox="1"/>
          <p:nvPr/>
        </p:nvSpPr>
        <p:spPr>
          <a:xfrm>
            <a:off x="2915816" y="2571750"/>
            <a:ext cx="1008112" cy="2183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확인</a:t>
            </a:r>
            <a:endParaRPr lang="ko-KR" altLang="en-US" sz="900"/>
          </a:p>
        </p:txBody>
      </p:sp>
      <p:sp>
        <p:nvSpPr>
          <p:cNvPr id="167" name="모서리가 둥근 직사각형 166"/>
          <p:cNvSpPr/>
          <p:nvPr/>
        </p:nvSpPr>
        <p:spPr>
          <a:xfrm>
            <a:off x="2843808" y="2857495"/>
            <a:ext cx="1152128" cy="216024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68" name="가로 글상자 167"/>
          <p:cNvSpPr txBox="1"/>
          <p:nvPr/>
        </p:nvSpPr>
        <p:spPr>
          <a:xfrm>
            <a:off x="2915816" y="2857495"/>
            <a:ext cx="1008112" cy="21831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900"/>
              <a:t>취소</a:t>
            </a:r>
            <a:endParaRPr lang="ko-KR" altLang="en-US" sz="900"/>
          </a:p>
        </p:txBody>
      </p:sp>
      <p:sp>
        <p:nvSpPr>
          <p:cNvPr id="169" name="모서리가 둥근 직사각형 168"/>
          <p:cNvSpPr/>
          <p:nvPr/>
        </p:nvSpPr>
        <p:spPr>
          <a:xfrm>
            <a:off x="2555776" y="2571750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4</a:t>
            </a:r>
            <a:endParaRPr lang="en-US" altLang="ko-KR" sz="1050" b="1"/>
          </a:p>
        </p:txBody>
      </p:sp>
      <p:sp>
        <p:nvSpPr>
          <p:cNvPr id="170" name="모서리가 둥근 직사각형 169"/>
          <p:cNvSpPr/>
          <p:nvPr/>
        </p:nvSpPr>
        <p:spPr>
          <a:xfrm>
            <a:off x="2555776" y="2872803"/>
            <a:ext cx="216024" cy="203003"/>
          </a:xfrm>
          <a:prstGeom prst="roundRect">
            <a:avLst>
              <a:gd name="adj" fmla="val 0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5</a:t>
            </a:r>
            <a:endParaRPr lang="en-US" altLang="ko-KR" sz="1050" b="1"/>
          </a:p>
        </p:txBody>
      </p:sp>
    </p:spTree>
    <p:extLst>
      <p:ext uri="{BB962C8B-B14F-4D97-AF65-F5344CB8AC3E}">
        <p14:creationId xmlns:p14="http://schemas.microsoft.com/office/powerpoint/2010/main" val="163405177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 rot="0"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b="1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홍보이미지 롤링 </a:t>
            </a:r>
            <a:r>
              <a:rPr lang="en-US" altLang="ko-KR"/>
              <a:t>(Max. 5</a:t>
            </a:r>
            <a:r>
              <a:rPr lang="ko-KR" altLang="en-US"/>
              <a:t>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주요 제품 바로가기 </a:t>
            </a:r>
            <a:r>
              <a:rPr lang="en-US" altLang="ko-KR"/>
              <a:t>Icon</a:t>
            </a:r>
            <a:br>
              <a:rPr lang="en-US" altLang="ko-KR"/>
            </a:br>
            <a:r>
              <a:rPr lang="ko-KR" altLang="en-US"/>
              <a:t>클릭시</a:t>
            </a:r>
            <a:r>
              <a:rPr lang="en-US" altLang="ko-KR"/>
              <a:t>, </a:t>
            </a:r>
            <a:r>
              <a:rPr lang="ko-KR" altLang="en-US"/>
              <a:t>해당 제품소개로 바로가기</a:t>
            </a:r>
            <a:r>
              <a:rPr lang="en-US" altLang="ko-KR"/>
              <a:t>link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공지사항 </a:t>
            </a:r>
            <a:r>
              <a:rPr lang="en-US" altLang="ko-KR"/>
              <a:t>(Max. 3 line)</a:t>
            </a:r>
            <a:endParaRPr lang="ko-KR" altLang="en-US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 rot="0"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 rot="0"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 rot="0"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 rot="0"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 rot="0"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1289472971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 rot="0"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b="1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홍보이미지 롤링 </a:t>
            </a:r>
            <a:r>
              <a:rPr lang="en-US" altLang="ko-KR"/>
              <a:t>(Max. 5</a:t>
            </a:r>
            <a:r>
              <a:rPr lang="ko-KR" altLang="en-US"/>
              <a:t>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주요 제품 바로가기 </a:t>
            </a:r>
            <a:r>
              <a:rPr lang="en-US" altLang="ko-KR"/>
              <a:t>Icon</a:t>
            </a:r>
            <a:br>
              <a:rPr lang="en-US" altLang="ko-KR"/>
            </a:br>
            <a:r>
              <a:rPr lang="ko-KR" altLang="en-US"/>
              <a:t>클릭시</a:t>
            </a:r>
            <a:r>
              <a:rPr lang="en-US" altLang="ko-KR"/>
              <a:t>, </a:t>
            </a:r>
            <a:r>
              <a:rPr lang="ko-KR" altLang="en-US"/>
              <a:t>해당 제품소개로 바로가기</a:t>
            </a:r>
            <a:r>
              <a:rPr lang="en-US" altLang="ko-KR"/>
              <a:t>link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공지사항 </a:t>
            </a:r>
            <a:r>
              <a:rPr lang="en-US" altLang="ko-KR"/>
              <a:t>(Max. 3 line)</a:t>
            </a:r>
            <a:endParaRPr lang="ko-KR" altLang="en-US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 rot="0"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 rot="0"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 rot="0"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 rot="0"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 rot="0"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2303488089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/>
          <p:cNvSpPr/>
          <p:nvPr/>
        </p:nvSpPr>
        <p:spPr>
          <a:xfrm>
            <a:off x="99752" y="319935"/>
            <a:ext cx="6708373" cy="4628079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107504" y="4155927"/>
            <a:ext cx="6696744" cy="21253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pSp>
        <p:nvGrpSpPr>
          <p:cNvPr id="86" name="그룹 85"/>
          <p:cNvGrpSpPr/>
          <p:nvPr/>
        </p:nvGrpSpPr>
        <p:grpSpPr>
          <a:xfrm rot="0">
            <a:off x="99752" y="898788"/>
            <a:ext cx="6708373" cy="2021043"/>
            <a:chOff x="99752" y="915566"/>
            <a:chExt cx="6708373" cy="2021043"/>
          </a:xfrm>
        </p:grpSpPr>
        <p:sp>
          <p:nvSpPr>
            <p:cNvPr id="47" name="직사각형 46"/>
            <p:cNvSpPr/>
            <p:nvPr/>
          </p:nvSpPr>
          <p:spPr>
            <a:xfrm>
              <a:off x="99752" y="915566"/>
              <a:ext cx="6708373" cy="2021043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 b="1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 b="1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3" name="직선 연결선 82"/>
            <p:cNvCxnSpPr/>
            <p:nvPr/>
          </p:nvCxnSpPr>
          <p:spPr>
            <a:xfrm flipH="1">
              <a:off x="107504" y="915566"/>
              <a:ext cx="6696744" cy="201622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텍스트 개체 틀 3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주요 홍보이미지 롤링 </a:t>
            </a:r>
            <a:r>
              <a:rPr lang="en-US" altLang="ko-KR"/>
              <a:t>(Max. 5</a:t>
            </a:r>
            <a:r>
              <a:rPr lang="ko-KR" altLang="en-US"/>
              <a:t>개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주요 제품 바로가기 </a:t>
            </a:r>
            <a:r>
              <a:rPr lang="en-US" altLang="ko-KR"/>
              <a:t>Icon</a:t>
            </a:r>
            <a:br>
              <a:rPr lang="en-US" altLang="ko-KR"/>
            </a:br>
            <a:r>
              <a:rPr lang="ko-KR" altLang="en-US"/>
              <a:t>클릭시</a:t>
            </a:r>
            <a:r>
              <a:rPr lang="en-US" altLang="ko-KR"/>
              <a:t>, </a:t>
            </a:r>
            <a:r>
              <a:rPr lang="ko-KR" altLang="en-US"/>
              <a:t>해당 제품소개로 바로가기</a:t>
            </a:r>
            <a:r>
              <a:rPr lang="en-US" altLang="ko-KR"/>
              <a:t>link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공지사항 </a:t>
            </a:r>
            <a:r>
              <a:rPr lang="en-US" altLang="ko-KR"/>
              <a:t>(Max. 3 line)</a:t>
            </a:r>
            <a:endParaRPr lang="ko-KR" altLang="en-US"/>
          </a:p>
        </p:txBody>
      </p:sp>
      <p:sp>
        <p:nvSpPr>
          <p:cNvPr id="31" name="제목 30"/>
          <p:cNvSpPr>
            <a:spLocks noGrp="1"/>
          </p:cNvSpPr>
          <p:nvPr>
            <p:ph type="title" idx="0"/>
          </p:nvPr>
        </p:nvSpPr>
        <p:spPr/>
        <p:txBody>
          <a:bodyPr>
            <a:normAutofit fontScale="90000"/>
          </a:bodyPr>
          <a:lstStyle/>
          <a:p>
            <a:pPr lvl="0">
              <a:defRPr/>
            </a:pPr>
            <a:r>
              <a:rPr lang="en-US" altLang="ko-KR"/>
              <a:t>Case A</a:t>
            </a:r>
            <a:endParaRPr lang="ko-KR" altLang="en-US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3.1</a:t>
            </a:r>
            <a:endParaRPr lang="ko-KR" altLang="en-US"/>
          </a:p>
        </p:txBody>
      </p:sp>
      <p:sp>
        <p:nvSpPr>
          <p:cNvPr id="70" name="갈매기형 수장 69"/>
          <p:cNvSpPr/>
          <p:nvPr/>
        </p:nvSpPr>
        <p:spPr>
          <a:xfrm>
            <a:off x="6513942" y="1646637"/>
            <a:ext cx="117594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1" name="갈매기형 수장 70"/>
          <p:cNvSpPr/>
          <p:nvPr/>
        </p:nvSpPr>
        <p:spPr>
          <a:xfrm flipH="1">
            <a:off x="196553" y="1646637"/>
            <a:ext cx="121688" cy="546931"/>
          </a:xfrm>
          <a:prstGeom prst="chevr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99752" y="319935"/>
            <a:ext cx="6708373" cy="576064"/>
          </a:xfrm>
          <a:prstGeom prst="rect">
            <a:avLst/>
          </a:prstGeom>
          <a:solidFill>
            <a:schemeClr val="bg1">
              <a:alpha val="70000"/>
            </a:schemeClr>
          </a:solidFill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>
                <a:solidFill>
                  <a:prstClr val="white"/>
                </a:solidFill>
                <a:latin typeface="+mn-ea"/>
                <a:ea typeface="+mn-ea"/>
              </a:rPr>
              <a:t>`</a:t>
            </a:r>
            <a:endParaRPr lang="ko-KR" altLang="en-US">
              <a:solidFill>
                <a:prstClr val="white"/>
              </a:solidFill>
              <a:latin typeface="+mn-ea"/>
              <a:ea typeface="+mn-ea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3885113" y="552737"/>
            <a:ext cx="2832827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About US 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사업소개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제품소개 </a:t>
            </a:r>
            <a:r>
              <a:rPr lang="en-US" altLang="ko-KR" sz="1050">
                <a:solidFill>
                  <a:schemeClr val="tx1"/>
                </a:solidFill>
                <a:latin typeface="+mn-ea"/>
                <a:ea typeface="+mn-ea"/>
              </a:rPr>
              <a:t>| </a:t>
            </a:r>
            <a:r>
              <a:rPr lang="ko-KR" altLang="en-US" sz="1050">
                <a:solidFill>
                  <a:schemeClr val="tx1"/>
                </a:solidFill>
                <a:latin typeface="+mn-ea"/>
                <a:ea typeface="+mn-ea"/>
              </a:rPr>
              <a:t>고객센터</a:t>
            </a:r>
            <a:endParaRPr lang="ko-KR" altLang="en-US" sz="105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868144" y="306307"/>
            <a:ext cx="712054" cy="1846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" b="0">
                <a:solidFill>
                  <a:schemeClr val="tx1"/>
                </a:solidFill>
                <a:latin typeface="+mn-ea"/>
                <a:ea typeface="+mn-ea"/>
              </a:rPr>
              <a:t>Login | Join US</a:t>
            </a:r>
            <a:endParaRPr lang="ko-KR" altLang="en-US" sz="600" b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78" name="그룹 77"/>
          <p:cNvGrpSpPr/>
          <p:nvPr/>
        </p:nvGrpSpPr>
        <p:grpSpPr>
          <a:xfrm rot="0">
            <a:off x="179512" y="391943"/>
            <a:ext cx="1296144" cy="432049"/>
            <a:chOff x="179512" y="411510"/>
            <a:chExt cx="1296144" cy="432049"/>
          </a:xfrm>
        </p:grpSpPr>
        <p:sp>
          <p:nvSpPr>
            <p:cNvPr id="79" name="직사각형 78"/>
            <p:cNvSpPr/>
            <p:nvPr/>
          </p:nvSpPr>
          <p:spPr>
            <a:xfrm>
              <a:off x="179512" y="411511"/>
              <a:ext cx="1296144" cy="432048"/>
            </a:xfrm>
            <a:prstGeom prst="rect">
              <a:avLst/>
            </a:prstGeom>
            <a:solidFill>
              <a:schemeClr val="bg1">
                <a:lumMod val="95000"/>
                <a:alpha val="70000"/>
              </a:schemeClr>
            </a:solidFill>
            <a:ln w="952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r>
                <a:rPr lang="en-US" altLang="ko-KR">
                  <a:solidFill>
                    <a:prstClr val="white"/>
                  </a:solidFill>
                  <a:latin typeface="+mn-ea"/>
                  <a:ea typeface="+mn-ea"/>
                </a:rPr>
                <a:t>`</a:t>
              </a:r>
              <a:endParaRPr lang="ko-KR" altLang="en-US">
                <a:solidFill>
                  <a:prstClr val="white"/>
                </a:solidFill>
                <a:latin typeface="+mn-ea"/>
                <a:ea typeface="+mn-ea"/>
              </a:endParaRPr>
            </a:p>
          </p:txBody>
        </p:sp>
        <p:cxnSp>
          <p:nvCxnSpPr>
            <p:cNvPr id="80" name="직선 연결선 79"/>
            <p:cNvCxnSpPr/>
            <p:nvPr/>
          </p:nvCxnSpPr>
          <p:spPr>
            <a:xfrm flipH="1">
              <a:off x="179512" y="411510"/>
              <a:ext cx="1296144" cy="43204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Box 80"/>
          <p:cNvSpPr txBox="1"/>
          <p:nvPr/>
        </p:nvSpPr>
        <p:spPr>
          <a:xfrm>
            <a:off x="185633" y="463951"/>
            <a:ext cx="67980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400" b="1">
                <a:solidFill>
                  <a:schemeClr val="tx1"/>
                </a:solidFill>
                <a:latin typeface="+mn-ea"/>
                <a:ea typeface="+mn-ea"/>
              </a:rPr>
              <a:t>LOGO</a:t>
            </a:r>
            <a:endParaRPr lang="ko-KR" altLang="en-US" sz="14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93" name="그룹 92"/>
          <p:cNvGrpSpPr/>
          <p:nvPr/>
        </p:nvGrpSpPr>
        <p:grpSpPr>
          <a:xfrm rot="0">
            <a:off x="1331640" y="3075806"/>
            <a:ext cx="648072" cy="648072"/>
            <a:chOff x="323528" y="3075806"/>
            <a:chExt cx="648072" cy="648072"/>
          </a:xfrm>
        </p:grpSpPr>
        <p:sp>
          <p:nvSpPr>
            <p:cNvPr id="87" name="타원 86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0" name="직선 연결선 89"/>
            <p:cNvCxnSpPr>
              <a:stCxn id="87" idx="7"/>
              <a:endCxn id="87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그룹 93"/>
          <p:cNvGrpSpPr/>
          <p:nvPr/>
        </p:nvGrpSpPr>
        <p:grpSpPr>
          <a:xfrm rot="0">
            <a:off x="2246040" y="3075806"/>
            <a:ext cx="648072" cy="648072"/>
            <a:chOff x="323528" y="3075806"/>
            <a:chExt cx="648072" cy="648072"/>
          </a:xfrm>
        </p:grpSpPr>
        <p:sp>
          <p:nvSpPr>
            <p:cNvPr id="95" name="타원 94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6" name="직선 연결선 95"/>
            <p:cNvCxnSpPr>
              <a:stCxn id="95" idx="7"/>
              <a:endCxn id="95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그룹 96"/>
          <p:cNvGrpSpPr/>
          <p:nvPr/>
        </p:nvGrpSpPr>
        <p:grpSpPr>
          <a:xfrm rot="0">
            <a:off x="3203848" y="3075806"/>
            <a:ext cx="648072" cy="648072"/>
            <a:chOff x="323528" y="3075806"/>
            <a:chExt cx="648072" cy="648072"/>
          </a:xfrm>
        </p:grpSpPr>
        <p:sp>
          <p:nvSpPr>
            <p:cNvPr id="98" name="타원 97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99" name="직선 연결선 98"/>
            <p:cNvCxnSpPr>
              <a:stCxn id="98" idx="7"/>
              <a:endCxn id="98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" name="그룹 99"/>
          <p:cNvGrpSpPr/>
          <p:nvPr/>
        </p:nvGrpSpPr>
        <p:grpSpPr>
          <a:xfrm rot="0">
            <a:off x="4139952" y="3075806"/>
            <a:ext cx="648072" cy="648072"/>
            <a:chOff x="323528" y="3075806"/>
            <a:chExt cx="648072" cy="648072"/>
          </a:xfrm>
        </p:grpSpPr>
        <p:sp>
          <p:nvSpPr>
            <p:cNvPr id="101" name="타원 100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2" name="직선 연결선 101"/>
            <p:cNvCxnSpPr>
              <a:stCxn id="101" idx="7"/>
              <a:endCxn id="101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그룹 102"/>
          <p:cNvGrpSpPr/>
          <p:nvPr/>
        </p:nvGrpSpPr>
        <p:grpSpPr>
          <a:xfrm rot="0">
            <a:off x="5076056" y="3075806"/>
            <a:ext cx="648072" cy="648072"/>
            <a:chOff x="323528" y="3075806"/>
            <a:chExt cx="648072" cy="648072"/>
          </a:xfrm>
        </p:grpSpPr>
        <p:sp>
          <p:nvSpPr>
            <p:cNvPr id="104" name="타원 103"/>
            <p:cNvSpPr/>
            <p:nvPr/>
          </p:nvSpPr>
          <p:spPr>
            <a:xfrm>
              <a:off x="323528" y="3075806"/>
              <a:ext cx="648072" cy="648072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05" name="직선 연결선 104"/>
            <p:cNvCxnSpPr>
              <a:stCxn id="104" idx="7"/>
              <a:endCxn id="104" idx="3"/>
            </p:cNvCxnSpPr>
            <p:nvPr/>
          </p:nvCxnSpPr>
          <p:spPr>
            <a:xfrm flipH="1">
              <a:off x="418436" y="3170714"/>
              <a:ext cx="458256" cy="45825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6" name="모서리가 둥근 직사각형 105"/>
          <p:cNvSpPr/>
          <p:nvPr/>
        </p:nvSpPr>
        <p:spPr>
          <a:xfrm>
            <a:off x="1365196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7" name="모서리가 둥근 직사각형 106"/>
          <p:cNvSpPr/>
          <p:nvPr/>
        </p:nvSpPr>
        <p:spPr>
          <a:xfrm>
            <a:off x="2308500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2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8" name="모서리가 둥근 직사각형 107"/>
          <p:cNvSpPr/>
          <p:nvPr/>
        </p:nvSpPr>
        <p:spPr>
          <a:xfrm>
            <a:off x="3269497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09" name="모서리가 둥근 직사각형 108"/>
          <p:cNvSpPr/>
          <p:nvPr/>
        </p:nvSpPr>
        <p:spPr>
          <a:xfrm>
            <a:off x="4212801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4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5110423" y="3757018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주요제품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5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299794" y="4159689"/>
            <a:ext cx="709387" cy="229725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defRPr/>
            </a:pPr>
            <a:r>
              <a:rPr lang="ko-KR" altLang="en-US" sz="900" b="1">
                <a:solidFill>
                  <a:schemeClr val="bg1"/>
                </a:solidFill>
                <a:latin typeface="+mn-ea"/>
              </a:rPr>
              <a:t>공지사항</a:t>
            </a:r>
            <a:endParaRPr lang="en-US" altLang="ko-KR" sz="900" b="1">
              <a:solidFill>
                <a:schemeClr val="bg1"/>
              </a:solidFill>
              <a:latin typeface="+mn-ea"/>
            </a:endParaRP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286509" y="4411359"/>
            <a:ext cx="3853443" cy="464647"/>
          </a:xfrm>
          <a:prstGeom prst="roundRect">
            <a:avLst>
              <a:gd name="adj" fmla="val 9813"/>
            </a:avLst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주요 공지사항입니다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  2017.03.03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오픈이벤트입니다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2017.02.03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  <a:p>
            <a:pPr lvl="0">
              <a:lnSpc>
                <a:spcPct val="150000"/>
              </a:lnSpc>
              <a:defRPr/>
            </a:pPr>
            <a:r>
              <a:rPr lang="ko-KR" altLang="en-US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홈페이지 오픈을 축하해 주세요</a:t>
            </a:r>
            <a:r>
              <a:rPr lang="en-US" altLang="ko-KR" sz="70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 2017.01.31</a:t>
            </a:r>
            <a:endParaRPr lang="en-US" altLang="ko-KR" sz="70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1259632" y="3147814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2</a:t>
            </a:r>
            <a:endParaRPr lang="ko-KR" altLang="en-US" sz="1050" b="1"/>
          </a:p>
        </p:txBody>
      </p:sp>
      <p:sp>
        <p:nvSpPr>
          <p:cNvPr id="124" name="모서리가 둥근 직사각형 123"/>
          <p:cNvSpPr/>
          <p:nvPr/>
        </p:nvSpPr>
        <p:spPr>
          <a:xfrm>
            <a:off x="3419872" y="1779662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1</a:t>
            </a:r>
            <a:endParaRPr lang="ko-KR" altLang="en-US" sz="1050" b="1"/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52286" y="4171271"/>
            <a:ext cx="216024" cy="216024"/>
          </a:xfrm>
          <a:prstGeom prst="roundRect">
            <a:avLst>
              <a:gd name="adj" fmla="val 16667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lvl="0" algn="ctr">
              <a:defRPr/>
            </a:pPr>
            <a:r>
              <a:rPr lang="en-US" altLang="ko-KR" sz="1050" b="1"/>
              <a:t>3</a:t>
            </a:r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2098010683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간지등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쀼어blog</ep:Company>
  <ep:Words>697</ep:Words>
  <ep:PresentationFormat>화면 슬라이드 쇼(16:9)</ep:PresentationFormat>
  <ep:Paragraphs>253</ep:Paragraphs>
  <ep:Slides>8</ep:Slides>
  <ep:Notes>4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ep:HeadingPairs>
  <ep:TitlesOfParts>
    <vt:vector size="9" baseType="lpstr">
      <vt:lpstr>간지등</vt:lpstr>
      <vt:lpstr>Case A</vt:lpstr>
      <vt:lpstr>Case A</vt:lpstr>
      <vt:lpstr>Case A</vt:lpstr>
      <vt:lpstr>Case A</vt:lpstr>
      <vt:lpstr>Case A</vt:lpstr>
      <vt:lpstr>Case A</vt:lpstr>
      <vt:lpstr>Case A</vt:lpstr>
      <vt:lpstr>Case A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2006-10-05T04:04:58.000</dcterms:created>
  <dc:creator>쀼어</dc:creator>
  <cp:lastModifiedBy>cjswo</cp:lastModifiedBy>
  <dcterms:modified xsi:type="dcterms:W3CDTF">2025-06-18T14:14:24.152</dcterms:modified>
  <cp:revision>130</cp:revision>
  <dc:title>슬라이드 1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