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8" r:id="rId2"/>
  </p:sldMasterIdLst>
  <p:notesMasterIdLst>
    <p:notesMasterId r:id="rId12"/>
  </p:notesMasterIdLst>
  <p:handoutMasterIdLst>
    <p:handoutMasterId r:id="rId13"/>
  </p:handoutMasterIdLst>
  <p:sldIdLst>
    <p:sldId id="267" r:id="rId3"/>
    <p:sldId id="271" r:id="rId4"/>
    <p:sldId id="272" r:id="rId5"/>
    <p:sldId id="275" r:id="rId6"/>
    <p:sldId id="268" r:id="rId7"/>
    <p:sldId id="273" r:id="rId8"/>
    <p:sldId id="276" r:id="rId9"/>
    <p:sldId id="278" r:id="rId10"/>
    <p:sldId id="277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 autoAdjust="0"/>
    <p:restoredTop sz="96797" autoAdjust="0"/>
  </p:normalViewPr>
  <p:slideViewPr>
    <p:cSldViewPr>
      <p:cViewPr varScale="1">
        <p:scale>
          <a:sx n="137" d="100"/>
          <a:sy n="137" d="100"/>
        </p:scale>
        <p:origin x="79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4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12141F8-8AFF-0C1B-ABD6-5EED62B91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F6927-848C-279D-B0F0-71F82AA72B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7BA9-A886-634A-AF93-860288846D9B}" type="datetimeFigureOut">
              <a:rPr kumimoji="1" lang="ko-KR" altLang="en-US" smtClean="0"/>
              <a:t>2025-06-21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142A0B-8926-D992-6B26-F98007518C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FE85CF-E483-44F4-F55C-BA44418144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F71E6-C7A7-8D44-AE64-5EAD2DB1C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94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2025-06-21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3730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08078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2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27815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39130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58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191080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2421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725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C9DC7-9D76-96A7-74A2-5F54DCBA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E0C83-39A2-E827-BBF4-966BF819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702F4-5E47-6AB6-37F8-3CA42FE5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6/21/2025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FFB72-A908-E419-2565-925D6CAB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B53CE-A9FC-563D-A28B-45F1B2A1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8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6461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706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671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651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618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7112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  <p:sldLayoutId id="2147483686" r:id="rId4"/>
    <p:sldLayoutId id="2147483769" r:id="rId5"/>
    <p:sldLayoutId id="2147483770" r:id="rId6"/>
    <p:sldLayoutId id="2147483771" r:id="rId7"/>
    <p:sldLayoutId id="2147483867" r:id="rId8"/>
    <p:sldLayoutId id="2147483868" r:id="rId9"/>
    <p:sldLayoutId id="2147483869" r:id="rId10"/>
    <p:sldLayoutId id="2147483870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3" r:id="rId3"/>
    <p:sldLayoutId id="2147483684" r:id="rId4"/>
    <p:sldLayoutId id="2147483691" r:id="rId5"/>
    <p:sldLayoutId id="2147483687" r:id="rId6"/>
    <p:sldLayoutId id="2147483688" r:id="rId7"/>
    <p:sldLayoutId id="2147483689" r:id="rId8"/>
    <p:sldLayoutId id="2147483690" r:id="rId9"/>
    <p:sldLayoutId id="2147483774" r:id="rId10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2085786" y="938901"/>
            <a:ext cx="2736304" cy="242493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700" dirty="0"/>
              <a:t>홈 화면에서 모임생성 클릭 시 </a:t>
            </a:r>
            <a:br>
              <a:rPr lang="en-US" altLang="ko-KR" sz="700" dirty="0"/>
            </a:br>
            <a:r>
              <a:rPr lang="ko-KR" altLang="en-US" sz="700" dirty="0"/>
              <a:t>팝업으로 보일 화면</a:t>
            </a:r>
            <a:r>
              <a:rPr lang="en-US" altLang="ko-KR" sz="700" dirty="0"/>
              <a:t>.(</a:t>
            </a:r>
            <a:r>
              <a:rPr lang="ko-KR" altLang="en-US" sz="700" dirty="0"/>
              <a:t>모임 유형 선택창</a:t>
            </a:r>
            <a:r>
              <a:rPr lang="en-US" altLang="ko-KR" sz="700" dirty="0"/>
              <a:t>)</a:t>
            </a:r>
          </a:p>
          <a:p>
            <a:endParaRPr lang="en-US" altLang="ko-KR" sz="700" dirty="0"/>
          </a:p>
          <a:p>
            <a:r>
              <a:rPr lang="ko-KR" altLang="en-US" sz="700" dirty="0"/>
              <a:t>생성할 모임 유형 제목</a:t>
            </a:r>
            <a:r>
              <a:rPr lang="en-US" altLang="ko-KR" sz="700" dirty="0"/>
              <a:t>, </a:t>
            </a:r>
            <a:br>
              <a:rPr lang="en-US" altLang="ko-KR" sz="700" dirty="0"/>
            </a:br>
            <a:r>
              <a:rPr lang="ko-KR" altLang="en-US" sz="700" dirty="0"/>
              <a:t>만들 모임이 온라인인지</a:t>
            </a:r>
            <a:r>
              <a:rPr lang="en-US" altLang="ko-KR" sz="700" dirty="0"/>
              <a:t>/</a:t>
            </a:r>
            <a:r>
              <a:rPr lang="ko-KR" altLang="en-US" sz="700" dirty="0"/>
              <a:t>오프라인인지</a:t>
            </a:r>
            <a:br>
              <a:rPr lang="en-US" altLang="ko-KR" sz="700" dirty="0"/>
            </a:br>
            <a:r>
              <a:rPr lang="ko-KR" altLang="en-US" sz="700" dirty="0"/>
              <a:t>선택할 수 있는 칸 </a:t>
            </a:r>
            <a:br>
              <a:rPr lang="en-US" altLang="ko-KR" sz="700" dirty="0"/>
            </a:br>
            <a:r>
              <a:rPr lang="ko-KR" altLang="en-US" sz="700" dirty="0"/>
              <a:t>클릭되면 </a:t>
            </a:r>
            <a:r>
              <a:rPr lang="ko-KR" altLang="en-US" sz="700" dirty="0" err="1"/>
              <a:t>블록되게</a:t>
            </a:r>
            <a:r>
              <a:rPr lang="en-US" altLang="ko-KR" sz="700" dirty="0"/>
              <a:t>, </a:t>
            </a:r>
            <a:br>
              <a:rPr lang="en-US" altLang="ko-KR" sz="700" dirty="0"/>
            </a:br>
            <a:r>
              <a:rPr lang="en-US" altLang="ko-KR" sz="700" dirty="0"/>
              <a:t>cursor pointer </a:t>
            </a:r>
            <a:br>
              <a:rPr lang="en-US" altLang="ko-KR" sz="700" dirty="0"/>
            </a:br>
            <a:endParaRPr lang="en-US" altLang="ko-KR" sz="700" dirty="0"/>
          </a:p>
          <a:p>
            <a:r>
              <a:rPr lang="en-US" altLang="ko-KR" sz="700" dirty="0"/>
              <a:t>Button</a:t>
            </a:r>
            <a:r>
              <a:rPr lang="ko-KR" altLang="en-US" sz="700" dirty="0"/>
              <a:t> </a:t>
            </a:r>
            <a:br>
              <a:rPr lang="en-US" altLang="ko-KR" sz="700" dirty="0"/>
            </a:br>
            <a:r>
              <a:rPr lang="ko-KR" altLang="en-US" sz="700" dirty="0"/>
              <a:t>취소 </a:t>
            </a:r>
            <a:r>
              <a:rPr lang="ko-KR" altLang="en-US" sz="700" dirty="0" err="1"/>
              <a:t>선택시</a:t>
            </a:r>
            <a:r>
              <a:rPr lang="ko-KR" altLang="en-US" sz="700" dirty="0"/>
              <a:t> 창 닫고 돌아가기</a:t>
            </a:r>
            <a:br>
              <a:rPr lang="en-US" altLang="ko-KR" sz="700" dirty="0"/>
            </a:br>
            <a:r>
              <a:rPr lang="ko-KR" altLang="en-US" sz="700" dirty="0"/>
              <a:t>다음 </a:t>
            </a:r>
            <a:r>
              <a:rPr lang="ko-KR" altLang="en-US" sz="700" dirty="0" err="1"/>
              <a:t>선택시</a:t>
            </a:r>
            <a:r>
              <a:rPr lang="ko-KR" altLang="en-US" sz="700" dirty="0"/>
              <a:t> </a:t>
            </a:r>
            <a:r>
              <a:rPr lang="en-US" altLang="ko-KR" sz="700" dirty="0"/>
              <a:t> </a:t>
            </a:r>
            <a:r>
              <a:rPr lang="ko-KR" altLang="en-US" sz="700" dirty="0"/>
              <a:t>선택된 유형으로 모임 생성 시작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960968" y="866894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6AF04A4-36F2-61FD-8751-126AAA15D949}"/>
              </a:ext>
            </a:extLst>
          </p:cNvPr>
          <p:cNvSpPr/>
          <p:nvPr/>
        </p:nvSpPr>
        <p:spPr>
          <a:xfrm>
            <a:off x="2339752" y="1275606"/>
            <a:ext cx="2232248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065ADD2-F8A9-0A03-DE3A-EE69B200B6B9}"/>
              </a:ext>
            </a:extLst>
          </p:cNvPr>
          <p:cNvSpPr/>
          <p:nvPr/>
        </p:nvSpPr>
        <p:spPr>
          <a:xfrm>
            <a:off x="2337814" y="1680706"/>
            <a:ext cx="2232248" cy="5021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FEB6C5A-1007-3838-CB44-5C227FD485E8}"/>
              </a:ext>
            </a:extLst>
          </p:cNvPr>
          <p:cNvSpPr/>
          <p:nvPr/>
        </p:nvSpPr>
        <p:spPr>
          <a:xfrm>
            <a:off x="2337814" y="2320693"/>
            <a:ext cx="2232248" cy="5021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551913-56BA-4A17-B173-E3E6B3A2CF9C}"/>
              </a:ext>
            </a:extLst>
          </p:cNvPr>
          <p:cNvSpPr txBox="1"/>
          <p:nvPr/>
        </p:nvSpPr>
        <p:spPr>
          <a:xfrm>
            <a:off x="2898436" y="1304561"/>
            <a:ext cx="11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생성할 모임 유형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F0429-4EEF-A045-5C28-7F3C461C4CB5}"/>
              </a:ext>
            </a:extLst>
          </p:cNvPr>
          <p:cNvSpPr txBox="1"/>
          <p:nvPr/>
        </p:nvSpPr>
        <p:spPr>
          <a:xfrm>
            <a:off x="2998176" y="1788433"/>
            <a:ext cx="911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온라인 모임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7E1E0C-131C-826E-48C6-50F33B2CE545}"/>
              </a:ext>
            </a:extLst>
          </p:cNvPr>
          <p:cNvSpPr txBox="1"/>
          <p:nvPr/>
        </p:nvSpPr>
        <p:spPr>
          <a:xfrm>
            <a:off x="2954053" y="2429806"/>
            <a:ext cx="999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오프라인 </a:t>
            </a:r>
            <a:r>
              <a:rPr lang="ko-KR" altLang="en-US" sz="1000" dirty="0"/>
              <a:t>모임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F998F1-9D0A-ABAF-4475-F912322A788D}"/>
              </a:ext>
            </a:extLst>
          </p:cNvPr>
          <p:cNvSpPr/>
          <p:nvPr/>
        </p:nvSpPr>
        <p:spPr>
          <a:xfrm>
            <a:off x="3635896" y="2973973"/>
            <a:ext cx="428629" cy="259441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0816E9-4CE0-EFE9-4B31-7F81FE071DA4}"/>
              </a:ext>
            </a:extLst>
          </p:cNvPr>
          <p:cNvSpPr txBox="1"/>
          <p:nvPr/>
        </p:nvSpPr>
        <p:spPr>
          <a:xfrm>
            <a:off x="3631514" y="2987133"/>
            <a:ext cx="413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버튼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E9EB004-5C80-97A5-73B7-67086EE57764}"/>
              </a:ext>
            </a:extLst>
          </p:cNvPr>
          <p:cNvSpPr/>
          <p:nvPr/>
        </p:nvSpPr>
        <p:spPr>
          <a:xfrm>
            <a:off x="2847798" y="2974909"/>
            <a:ext cx="428629" cy="259441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6FD4C-6BCC-CE74-C277-D741283DA070}"/>
              </a:ext>
            </a:extLst>
          </p:cNvPr>
          <p:cNvSpPr txBox="1"/>
          <p:nvPr/>
        </p:nvSpPr>
        <p:spPr>
          <a:xfrm>
            <a:off x="2862544" y="2988019"/>
            <a:ext cx="413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버튼</a:t>
            </a:r>
          </a:p>
        </p:txBody>
      </p:sp>
      <p:sp>
        <p:nvSpPr>
          <p:cNvPr id="22" name="모서리가 둥근 직사각형 123">
            <a:extLst>
              <a:ext uri="{FF2B5EF4-FFF2-40B4-BE49-F238E27FC236}">
                <a16:creationId xmlns:a16="http://schemas.microsoft.com/office/drawing/2014/main" id="{5FDC4BFD-B499-0BED-62EE-AF92EFE226E6}"/>
              </a:ext>
            </a:extLst>
          </p:cNvPr>
          <p:cNvSpPr/>
          <p:nvPr/>
        </p:nvSpPr>
        <p:spPr>
          <a:xfrm>
            <a:off x="2202699" y="1097719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3" name="모서리가 둥근 직사각형 123">
            <a:extLst>
              <a:ext uri="{FF2B5EF4-FFF2-40B4-BE49-F238E27FC236}">
                <a16:creationId xmlns:a16="http://schemas.microsoft.com/office/drawing/2014/main" id="{0DC4E22E-BF7F-09EF-0F8B-21C21D294946}"/>
              </a:ext>
            </a:extLst>
          </p:cNvPr>
          <p:cNvSpPr/>
          <p:nvPr/>
        </p:nvSpPr>
        <p:spPr>
          <a:xfrm>
            <a:off x="2649047" y="2901973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825CDA1E-453B-A7FD-9277-53B736E51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592" y="-8888"/>
            <a:ext cx="1007790" cy="287486"/>
          </a:xfrm>
        </p:spPr>
        <p:txBody>
          <a:bodyPr/>
          <a:lstStyle/>
          <a:p>
            <a:r>
              <a:rPr lang="ko-KR" altLang="en-US" sz="800" dirty="0">
                <a:solidFill>
                  <a:schemeClr val="tx1"/>
                </a:solidFill>
                <a:highlight>
                  <a:srgbClr val="FFFF00"/>
                </a:highlight>
              </a:rPr>
              <a:t>모임 생성</a:t>
            </a:r>
            <a:r>
              <a:rPr lang="en-US" altLang="ko-KR" sz="800" dirty="0">
                <a:solidFill>
                  <a:schemeClr val="tx1"/>
                </a:solidFill>
                <a:highlight>
                  <a:srgbClr val="FFFF00"/>
                </a:highlight>
              </a:rPr>
              <a:t>-1</a:t>
            </a:r>
          </a:p>
          <a:p>
            <a:r>
              <a:rPr lang="en-US" altLang="ko-KR" sz="800" dirty="0" err="1">
                <a:solidFill>
                  <a:schemeClr val="tx1"/>
                </a:solidFill>
                <a:highlight>
                  <a:srgbClr val="FFFF00"/>
                </a:highlight>
              </a:rPr>
              <a:t>CreateMoim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1E1B0-C421-B8DE-87D7-FACB6916D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6318195-EB03-4FC3-1938-85BA8E794CDB}"/>
              </a:ext>
            </a:extLst>
          </p:cNvPr>
          <p:cNvSpPr/>
          <p:nvPr/>
        </p:nvSpPr>
        <p:spPr>
          <a:xfrm>
            <a:off x="299793" y="1117351"/>
            <a:ext cx="2832045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45BC4665-0DF7-A344-3A8D-5EFDF9496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700" dirty="0"/>
              <a:t>모임 생성자 </a:t>
            </a:r>
            <a:r>
              <a:rPr lang="ko-KR" altLang="en-US" sz="700" dirty="0" err="1"/>
              <a:t>정보칸</a:t>
            </a:r>
            <a:endParaRPr lang="en-US" altLang="ko-KR" sz="700" dirty="0"/>
          </a:p>
          <a:p>
            <a:r>
              <a:rPr lang="ko-KR" altLang="en-US" sz="700" dirty="0"/>
              <a:t>모임 생성자 정보 </a:t>
            </a:r>
            <a:br>
              <a:rPr lang="en-US" altLang="ko-KR" sz="700" dirty="0"/>
            </a:br>
            <a:r>
              <a:rPr lang="en-US" altLang="ko-KR" sz="700" dirty="0"/>
              <a:t>ex)</a:t>
            </a:r>
            <a:r>
              <a:rPr lang="ko-KR" altLang="en-US" sz="700" dirty="0"/>
              <a:t>이름</a:t>
            </a:r>
            <a:r>
              <a:rPr lang="en-US" altLang="ko-KR" sz="700" dirty="0"/>
              <a:t>,</a:t>
            </a:r>
            <a:r>
              <a:rPr lang="ko-KR" altLang="en-US" sz="700" dirty="0"/>
              <a:t>생성자 선호 카테고리</a:t>
            </a:r>
            <a:br>
              <a:rPr lang="en-US" altLang="ko-KR" sz="700" dirty="0"/>
            </a:br>
            <a:r>
              <a:rPr lang="ko-KR" altLang="en-US" sz="700" dirty="0"/>
              <a:t>생성자 자기소개</a:t>
            </a:r>
            <a:br>
              <a:rPr lang="en-US" altLang="ko-KR" sz="700" dirty="0"/>
            </a:br>
            <a:r>
              <a:rPr lang="ko-KR" altLang="en-US" sz="700" dirty="0"/>
              <a:t>해당 모임을 생성하는 목적 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참가 신청 소개공간에 표시해볼 예정</a:t>
            </a:r>
            <a:r>
              <a:rPr lang="en-US" altLang="ko-KR" sz="700" dirty="0"/>
              <a:t>)</a:t>
            </a:r>
          </a:p>
          <a:p>
            <a:r>
              <a:rPr lang="ko-KR" altLang="en-US" sz="700" dirty="0"/>
              <a:t>모임생성 시작 페이지 이동 버튼과</a:t>
            </a:r>
            <a:br>
              <a:rPr lang="en-US" altLang="ko-KR" sz="700" dirty="0"/>
            </a:br>
            <a:r>
              <a:rPr lang="ko-KR" altLang="en-US" sz="700" dirty="0"/>
              <a:t>취소 버튼</a:t>
            </a:r>
            <a:endParaRPr lang="en-US" altLang="ko-KR" sz="700" dirty="0"/>
          </a:p>
          <a:p>
            <a:endParaRPr lang="ko-KR" altLang="en-US" sz="7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546D4D7-2912-5D9D-10BA-4286DE5914C5}"/>
              </a:ext>
            </a:extLst>
          </p:cNvPr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7FBA3FEB-44BC-2F13-B857-02A59C4CBFCD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597323DB-E7DF-C37B-B3FF-13B172CD6666}"/>
              </a:ext>
            </a:extLst>
          </p:cNvPr>
          <p:cNvSpPr/>
          <p:nvPr/>
        </p:nvSpPr>
        <p:spPr>
          <a:xfrm>
            <a:off x="174976" y="1045344"/>
            <a:ext cx="149038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ADE8CBA-70D2-6E10-67DE-A7CE7C06C353}"/>
              </a:ext>
            </a:extLst>
          </p:cNvPr>
          <p:cNvSpPr/>
          <p:nvPr/>
        </p:nvSpPr>
        <p:spPr>
          <a:xfrm>
            <a:off x="3779912" y="4256378"/>
            <a:ext cx="552734" cy="259441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2C439-9E08-9160-A92F-596E43D4B2B6}"/>
              </a:ext>
            </a:extLst>
          </p:cNvPr>
          <p:cNvSpPr txBox="1"/>
          <p:nvPr/>
        </p:nvSpPr>
        <p:spPr>
          <a:xfrm>
            <a:off x="3859706" y="4266034"/>
            <a:ext cx="413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버튼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CB4570D-9C7E-80F0-2E50-186DAA9D877C}"/>
              </a:ext>
            </a:extLst>
          </p:cNvPr>
          <p:cNvSpPr/>
          <p:nvPr/>
        </p:nvSpPr>
        <p:spPr>
          <a:xfrm>
            <a:off x="2678792" y="4256378"/>
            <a:ext cx="597064" cy="259441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979BC9-CA6B-E424-4DC2-CE32C40745E5}"/>
              </a:ext>
            </a:extLst>
          </p:cNvPr>
          <p:cNvSpPr txBox="1"/>
          <p:nvPr/>
        </p:nvSpPr>
        <p:spPr>
          <a:xfrm>
            <a:off x="2770668" y="4256378"/>
            <a:ext cx="413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버튼</a:t>
            </a:r>
          </a:p>
        </p:txBody>
      </p:sp>
      <p:sp>
        <p:nvSpPr>
          <p:cNvPr id="22" name="모서리가 둥근 직사각형 123">
            <a:extLst>
              <a:ext uri="{FF2B5EF4-FFF2-40B4-BE49-F238E27FC236}">
                <a16:creationId xmlns:a16="http://schemas.microsoft.com/office/drawing/2014/main" id="{8EDE5B8F-7E80-83BB-7EC2-FA90B7EC551B}"/>
              </a:ext>
            </a:extLst>
          </p:cNvPr>
          <p:cNvSpPr/>
          <p:nvPr/>
        </p:nvSpPr>
        <p:spPr>
          <a:xfrm>
            <a:off x="460240" y="1293966"/>
            <a:ext cx="149038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3" name="모서리가 둥근 직사각형 123">
            <a:extLst>
              <a:ext uri="{FF2B5EF4-FFF2-40B4-BE49-F238E27FC236}">
                <a16:creationId xmlns:a16="http://schemas.microsoft.com/office/drawing/2014/main" id="{E6B0C9CF-04E5-5B72-5954-D0542D4CAA2C}"/>
              </a:ext>
            </a:extLst>
          </p:cNvPr>
          <p:cNvSpPr/>
          <p:nvPr/>
        </p:nvSpPr>
        <p:spPr>
          <a:xfrm>
            <a:off x="2436107" y="4119938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14E6F2-379A-08EA-1813-B36D5C19C6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592" y="-8888"/>
            <a:ext cx="1007790" cy="287486"/>
          </a:xfrm>
        </p:spPr>
        <p:txBody>
          <a:bodyPr/>
          <a:lstStyle/>
          <a:p>
            <a:r>
              <a:rPr lang="ko-KR" altLang="en-US" sz="800">
                <a:solidFill>
                  <a:schemeClr val="tx1"/>
                </a:solidFill>
                <a:highlight>
                  <a:srgbClr val="FFFF00"/>
                </a:highlight>
              </a:rPr>
              <a:t>모임 생성</a:t>
            </a:r>
            <a:r>
              <a:rPr lang="en-US" altLang="ko-KR" sz="800">
                <a:solidFill>
                  <a:schemeClr val="tx1"/>
                </a:solidFill>
                <a:highlight>
                  <a:srgbClr val="FFFF00"/>
                </a:highlight>
              </a:rPr>
              <a:t>-2</a:t>
            </a:r>
          </a:p>
          <a:p>
            <a:r>
              <a:rPr lang="en-US" altLang="ko-KR" sz="800">
                <a:solidFill>
                  <a:schemeClr val="tx1"/>
                </a:solidFill>
                <a:highlight>
                  <a:srgbClr val="FFFF00"/>
                </a:highlight>
              </a:rPr>
              <a:t>CreateMoim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46F58BC-6478-268D-7691-8C7D1BAC0F19}"/>
              </a:ext>
            </a:extLst>
          </p:cNvPr>
          <p:cNvSpPr/>
          <p:nvPr/>
        </p:nvSpPr>
        <p:spPr>
          <a:xfrm>
            <a:off x="536881" y="1746842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458EE6F-9869-EB10-BB61-B851146EFA7E}"/>
              </a:ext>
            </a:extLst>
          </p:cNvPr>
          <p:cNvSpPr/>
          <p:nvPr/>
        </p:nvSpPr>
        <p:spPr>
          <a:xfrm>
            <a:off x="551821" y="2359552"/>
            <a:ext cx="2310353" cy="9322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DD7E5A-5548-5EDF-A419-A349EB1522E8}"/>
              </a:ext>
            </a:extLst>
          </p:cNvPr>
          <p:cNvSpPr/>
          <p:nvPr/>
        </p:nvSpPr>
        <p:spPr>
          <a:xfrm>
            <a:off x="3859706" y="1117351"/>
            <a:ext cx="2824261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C1B9989-1470-95F8-3B59-EC676CAC51F1}"/>
              </a:ext>
            </a:extLst>
          </p:cNvPr>
          <p:cNvSpPr/>
          <p:nvPr/>
        </p:nvSpPr>
        <p:spPr>
          <a:xfrm>
            <a:off x="4129875" y="1454056"/>
            <a:ext cx="2304002" cy="21830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86F01-AD3F-399D-D964-D9E1F2EECD16}"/>
              </a:ext>
            </a:extLst>
          </p:cNvPr>
          <p:cNvSpPr txBox="1"/>
          <p:nvPr/>
        </p:nvSpPr>
        <p:spPr>
          <a:xfrm>
            <a:off x="4205601" y="1938358"/>
            <a:ext cx="215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모임이 개설 되는 과장에 대한 설명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모임 생성 신청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모임 생성에 대한 관리자의 승인여부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모임 생성</a:t>
            </a:r>
            <a:endParaRPr lang="en-US" altLang="ko-KR" sz="800" dirty="0"/>
          </a:p>
        </p:txBody>
      </p:sp>
      <p:sp>
        <p:nvSpPr>
          <p:cNvPr id="12" name="모서리가 둥근 직사각형 123">
            <a:extLst>
              <a:ext uri="{FF2B5EF4-FFF2-40B4-BE49-F238E27FC236}">
                <a16:creationId xmlns:a16="http://schemas.microsoft.com/office/drawing/2014/main" id="{20CF8969-CA67-2124-E940-82507A105E93}"/>
              </a:ext>
            </a:extLst>
          </p:cNvPr>
          <p:cNvSpPr/>
          <p:nvPr/>
        </p:nvSpPr>
        <p:spPr>
          <a:xfrm>
            <a:off x="4300044" y="1585232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BF5CD30-77F8-A0F7-FB31-9E9265E59C19}"/>
              </a:ext>
            </a:extLst>
          </p:cNvPr>
          <p:cNvCxnSpPr>
            <a:cxnSpLocks/>
          </p:cNvCxnSpPr>
          <p:nvPr/>
        </p:nvCxnSpPr>
        <p:spPr>
          <a:xfrm>
            <a:off x="3491880" y="987574"/>
            <a:ext cx="0" cy="2952328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2C0FDFB-81B4-75AC-5640-0ACA80A514B1}"/>
              </a:ext>
            </a:extLst>
          </p:cNvPr>
          <p:cNvSpPr/>
          <p:nvPr/>
        </p:nvSpPr>
        <p:spPr>
          <a:xfrm>
            <a:off x="544686" y="2046537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D747C5D-A61A-08A0-A140-9E7F8A501A48}"/>
              </a:ext>
            </a:extLst>
          </p:cNvPr>
          <p:cNvSpPr/>
          <p:nvPr/>
        </p:nvSpPr>
        <p:spPr>
          <a:xfrm>
            <a:off x="544686" y="1433827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F682EB-9ED7-2CF1-57CD-1CA0FD6A8484}"/>
              </a:ext>
            </a:extLst>
          </p:cNvPr>
          <p:cNvSpPr txBox="1"/>
          <p:nvPr/>
        </p:nvSpPr>
        <p:spPr>
          <a:xfrm>
            <a:off x="654040" y="1743343"/>
            <a:ext cx="2159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 생성자 이름</a:t>
            </a:r>
            <a:endParaRPr lang="en-US" altLang="ko-KR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530E58-C0E9-9F2F-5DCC-8448BA6AF0AD}"/>
              </a:ext>
            </a:extLst>
          </p:cNvPr>
          <p:cNvSpPr txBox="1"/>
          <p:nvPr/>
        </p:nvSpPr>
        <p:spPr>
          <a:xfrm>
            <a:off x="624795" y="2046537"/>
            <a:ext cx="2159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 생성자 소개</a:t>
            </a:r>
            <a:endParaRPr lang="en-US" altLang="ko-KR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700661-7FC0-64AA-B0BE-60831ED1E678}"/>
              </a:ext>
            </a:extLst>
          </p:cNvPr>
          <p:cNvSpPr txBox="1"/>
          <p:nvPr/>
        </p:nvSpPr>
        <p:spPr>
          <a:xfrm>
            <a:off x="599623" y="2443803"/>
            <a:ext cx="2159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 생성 목적</a:t>
            </a:r>
            <a:r>
              <a:rPr lang="en-US" altLang="ko-KR" sz="800" dirty="0"/>
              <a:t> 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B3FB2F2-26E0-94F4-ECD4-9C5FE1D59BA0}"/>
              </a:ext>
            </a:extLst>
          </p:cNvPr>
          <p:cNvSpPr/>
          <p:nvPr/>
        </p:nvSpPr>
        <p:spPr>
          <a:xfrm>
            <a:off x="249495" y="306922"/>
            <a:ext cx="6432447" cy="525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7913616-5DEE-D65C-BAD9-A6D136E3FD6B}"/>
              </a:ext>
            </a:extLst>
          </p:cNvPr>
          <p:cNvSpPr/>
          <p:nvPr/>
        </p:nvSpPr>
        <p:spPr>
          <a:xfrm>
            <a:off x="249495" y="4731990"/>
            <a:ext cx="6432447" cy="300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38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EDA1F-6BC5-6298-8B94-238218E5B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1B506B-6EA4-26A0-B46B-74C17A408788}"/>
              </a:ext>
            </a:extLst>
          </p:cNvPr>
          <p:cNvSpPr/>
          <p:nvPr/>
        </p:nvSpPr>
        <p:spPr>
          <a:xfrm>
            <a:off x="299793" y="1117351"/>
            <a:ext cx="2832045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5E2905ED-738C-C556-307E-375A30EF2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700" dirty="0"/>
              <a:t>생성하려는 모임이 어느 카테고리에 </a:t>
            </a:r>
            <a:r>
              <a:rPr lang="ko-KR" altLang="en-US" sz="700" dirty="0" err="1"/>
              <a:t>속해있는지</a:t>
            </a:r>
            <a:r>
              <a:rPr lang="ko-KR" altLang="en-US" sz="700" dirty="0"/>
              <a:t> 선택하는 칸</a:t>
            </a:r>
            <a:endParaRPr lang="en-US" altLang="ko-KR" sz="700" dirty="0"/>
          </a:p>
          <a:p>
            <a:r>
              <a:rPr lang="ko-KR" altLang="en-US" sz="700" dirty="0"/>
              <a:t>생성할 모임에 대한 </a:t>
            </a:r>
            <a:r>
              <a:rPr lang="ko-KR" altLang="en-US" sz="700" dirty="0" err="1"/>
              <a:t>정보칸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모임이름</a:t>
            </a:r>
            <a:r>
              <a:rPr lang="en-US" altLang="ko-KR" sz="700" dirty="0"/>
              <a:t>, </a:t>
            </a:r>
            <a:r>
              <a:rPr lang="ko-KR" altLang="en-US" sz="700" dirty="0"/>
              <a:t>모임날짜와 시간</a:t>
            </a:r>
            <a:r>
              <a:rPr lang="en-US" altLang="ko-KR" sz="700" dirty="0"/>
              <a:t>, </a:t>
            </a:r>
            <a:r>
              <a:rPr lang="ko-KR" altLang="en-US" sz="700" dirty="0"/>
              <a:t>모이는 위치</a:t>
            </a:r>
            <a:br>
              <a:rPr lang="en-US" altLang="ko-KR" sz="700" dirty="0"/>
            </a:br>
            <a:r>
              <a:rPr lang="ko-KR" altLang="en-US" sz="700" dirty="0"/>
              <a:t>모임 참가비용</a:t>
            </a:r>
            <a:br>
              <a:rPr lang="en-US" altLang="ko-KR" sz="700" dirty="0"/>
            </a:br>
            <a:r>
              <a:rPr lang="ko-KR" altLang="en-US" sz="700" dirty="0"/>
              <a:t>모임 </a:t>
            </a:r>
            <a:r>
              <a:rPr lang="ko-KR" altLang="en-US" sz="700" dirty="0" err="1"/>
              <a:t>소개글</a:t>
            </a:r>
            <a:endParaRPr lang="en-US" altLang="ko-KR" sz="700" dirty="0"/>
          </a:p>
          <a:p>
            <a:r>
              <a:rPr lang="ko-KR" altLang="en-US" sz="700" dirty="0"/>
              <a:t>이미지 업로드 버튼</a:t>
            </a:r>
            <a:br>
              <a:rPr lang="en-US" altLang="ko-KR" sz="700" dirty="0"/>
            </a:br>
            <a:r>
              <a:rPr lang="ko-KR" altLang="en-US" sz="700" dirty="0"/>
              <a:t>파일 업로드 버튼</a:t>
            </a:r>
            <a:br>
              <a:rPr lang="en-US" altLang="ko-KR" sz="700" dirty="0"/>
            </a:br>
            <a:r>
              <a:rPr lang="ko-KR" altLang="en-US" sz="700" dirty="0"/>
              <a:t>모임 </a:t>
            </a:r>
            <a:r>
              <a:rPr lang="ko-KR" altLang="en-US" sz="700" dirty="0" err="1"/>
              <a:t>소개글을</a:t>
            </a:r>
            <a:r>
              <a:rPr lang="ko-KR" altLang="en-US" sz="700" dirty="0"/>
              <a:t> 대표할 이미지 업로드 </a:t>
            </a:r>
            <a:endParaRPr lang="en-US" altLang="ko-KR" sz="700" dirty="0"/>
          </a:p>
          <a:p>
            <a:r>
              <a:rPr lang="ko-KR" altLang="en-US" sz="700" dirty="0"/>
              <a:t>모임생성</a:t>
            </a:r>
            <a:r>
              <a:rPr lang="en-US" altLang="ko-KR" sz="700" dirty="0"/>
              <a:t>-1 </a:t>
            </a:r>
            <a:r>
              <a:rPr lang="ko-KR" altLang="en-US" sz="700" dirty="0"/>
              <a:t>부터 </a:t>
            </a:r>
            <a:r>
              <a:rPr lang="ko-KR" altLang="en-US" sz="700" dirty="0" err="1"/>
              <a:t>짷인</a:t>
            </a:r>
            <a:r>
              <a:rPr lang="ko-KR" altLang="en-US" sz="700" dirty="0"/>
              <a:t> 정보대로 모임 생성요청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관리자에게</a:t>
            </a:r>
            <a:r>
              <a:rPr lang="en-US" altLang="ko-KR" sz="700" dirty="0"/>
              <a:t>)</a:t>
            </a:r>
          </a:p>
          <a:p>
            <a:endParaRPr lang="en-US" altLang="ko-KR" sz="7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B2F072-A775-1B87-CEEE-E5EB91273186}"/>
              </a:ext>
            </a:extLst>
          </p:cNvPr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F9E71072-3827-0935-EE87-EF18E18C8DA0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4AEC9049-754C-5615-1C86-86D6CB16BED6}"/>
              </a:ext>
            </a:extLst>
          </p:cNvPr>
          <p:cNvSpPr/>
          <p:nvPr/>
        </p:nvSpPr>
        <p:spPr>
          <a:xfrm>
            <a:off x="174976" y="1045344"/>
            <a:ext cx="149038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2" name="모서리가 둥근 직사각형 123">
            <a:extLst>
              <a:ext uri="{FF2B5EF4-FFF2-40B4-BE49-F238E27FC236}">
                <a16:creationId xmlns:a16="http://schemas.microsoft.com/office/drawing/2014/main" id="{EBCB476F-59DA-3E29-F9C6-C056E910F76C}"/>
              </a:ext>
            </a:extLst>
          </p:cNvPr>
          <p:cNvSpPr/>
          <p:nvPr/>
        </p:nvSpPr>
        <p:spPr>
          <a:xfrm>
            <a:off x="3701150" y="1055606"/>
            <a:ext cx="149038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3" name="모서리가 둥근 직사각형 123">
            <a:extLst>
              <a:ext uri="{FF2B5EF4-FFF2-40B4-BE49-F238E27FC236}">
                <a16:creationId xmlns:a16="http://schemas.microsoft.com/office/drawing/2014/main" id="{18A089CC-F151-1D29-2D48-737D6EEEDAB1}"/>
              </a:ext>
            </a:extLst>
          </p:cNvPr>
          <p:cNvSpPr/>
          <p:nvPr/>
        </p:nvSpPr>
        <p:spPr>
          <a:xfrm>
            <a:off x="2287601" y="4156821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DF2DDD5D-578A-DE86-C82D-2D8D09C34A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592" y="-8888"/>
            <a:ext cx="1007790" cy="287486"/>
          </a:xfrm>
        </p:spPr>
        <p:txBody>
          <a:bodyPr/>
          <a:lstStyle/>
          <a:p>
            <a:r>
              <a:rPr lang="ko-KR" altLang="en-US" sz="800" dirty="0">
                <a:solidFill>
                  <a:schemeClr val="tx1"/>
                </a:solidFill>
                <a:highlight>
                  <a:srgbClr val="FFFF00"/>
                </a:highlight>
              </a:rPr>
              <a:t>모임 생성</a:t>
            </a:r>
            <a:r>
              <a:rPr lang="en-US" altLang="ko-KR" sz="800" dirty="0">
                <a:solidFill>
                  <a:schemeClr val="tx1"/>
                </a:solidFill>
                <a:highlight>
                  <a:srgbClr val="FFFF00"/>
                </a:highlight>
              </a:rPr>
              <a:t>-3</a:t>
            </a:r>
          </a:p>
          <a:p>
            <a:r>
              <a:rPr lang="en-US" altLang="ko-KR" sz="800" dirty="0" err="1">
                <a:solidFill>
                  <a:schemeClr val="tx1"/>
                </a:solidFill>
                <a:highlight>
                  <a:srgbClr val="FFFF00"/>
                </a:highlight>
              </a:rPr>
              <a:t>CreateMoim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AD9E526-6545-C56E-F82B-966ED6F9834A}"/>
              </a:ext>
            </a:extLst>
          </p:cNvPr>
          <p:cNvSpPr/>
          <p:nvPr/>
        </p:nvSpPr>
        <p:spPr>
          <a:xfrm>
            <a:off x="529261" y="1592082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E6E726-B2F2-5A4E-4156-3E1FDF78CAD0}"/>
              </a:ext>
            </a:extLst>
          </p:cNvPr>
          <p:cNvSpPr/>
          <p:nvPr/>
        </p:nvSpPr>
        <p:spPr>
          <a:xfrm>
            <a:off x="3859706" y="1117351"/>
            <a:ext cx="2824261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모서리가 둥근 직사각형 123">
            <a:extLst>
              <a:ext uri="{FF2B5EF4-FFF2-40B4-BE49-F238E27FC236}">
                <a16:creationId xmlns:a16="http://schemas.microsoft.com/office/drawing/2014/main" id="{C08246EB-9286-84E0-09F1-788EE61900C5}"/>
              </a:ext>
            </a:extLst>
          </p:cNvPr>
          <p:cNvSpPr/>
          <p:nvPr/>
        </p:nvSpPr>
        <p:spPr>
          <a:xfrm>
            <a:off x="4632580" y="4165269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4F888FA-B439-7C49-7565-3434333EB2E2}"/>
              </a:ext>
            </a:extLst>
          </p:cNvPr>
          <p:cNvCxnSpPr>
            <a:cxnSpLocks/>
          </p:cNvCxnSpPr>
          <p:nvPr/>
        </p:nvCxnSpPr>
        <p:spPr>
          <a:xfrm>
            <a:off x="3491880" y="987574"/>
            <a:ext cx="0" cy="2952328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BDF4C26-F891-DE21-F56C-C9A7420A6008}"/>
              </a:ext>
            </a:extLst>
          </p:cNvPr>
          <p:cNvSpPr/>
          <p:nvPr/>
        </p:nvSpPr>
        <p:spPr>
          <a:xfrm>
            <a:off x="547868" y="1908558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D172515-2B93-82CA-E0EB-B52D9EB3BBE2}"/>
              </a:ext>
            </a:extLst>
          </p:cNvPr>
          <p:cNvSpPr/>
          <p:nvPr/>
        </p:nvSpPr>
        <p:spPr>
          <a:xfrm>
            <a:off x="544686" y="1275606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4884EB5-02E1-5C47-3CFA-B55C06C49EE6}"/>
              </a:ext>
            </a:extLst>
          </p:cNvPr>
          <p:cNvSpPr/>
          <p:nvPr/>
        </p:nvSpPr>
        <p:spPr>
          <a:xfrm>
            <a:off x="544151" y="2542772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9896B14-574E-4C6B-967F-31DEAD64D5EF}"/>
              </a:ext>
            </a:extLst>
          </p:cNvPr>
          <p:cNvSpPr/>
          <p:nvPr/>
        </p:nvSpPr>
        <p:spPr>
          <a:xfrm>
            <a:off x="562758" y="2859248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AA64DA-32AE-59CE-7391-1EFDD67B18A5}"/>
              </a:ext>
            </a:extLst>
          </p:cNvPr>
          <p:cNvSpPr/>
          <p:nvPr/>
        </p:nvSpPr>
        <p:spPr>
          <a:xfrm>
            <a:off x="559576" y="2226296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F64D35C-D45E-CEAE-CB54-7D22FECAFAD8}"/>
              </a:ext>
            </a:extLst>
          </p:cNvPr>
          <p:cNvSpPr/>
          <p:nvPr/>
        </p:nvSpPr>
        <p:spPr>
          <a:xfrm>
            <a:off x="558898" y="3173183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D6E0A67-06F0-BA5C-81D3-5D59F0F64C20}"/>
              </a:ext>
            </a:extLst>
          </p:cNvPr>
          <p:cNvSpPr/>
          <p:nvPr/>
        </p:nvSpPr>
        <p:spPr>
          <a:xfrm>
            <a:off x="577505" y="3489659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72CC4E-8C14-EBCD-F478-A97C402C997F}"/>
              </a:ext>
            </a:extLst>
          </p:cNvPr>
          <p:cNvSpPr txBox="1"/>
          <p:nvPr/>
        </p:nvSpPr>
        <p:spPr>
          <a:xfrm>
            <a:off x="586024" y="1282123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5291C-8CBB-6A23-9926-5FDBE9445C6F}"/>
              </a:ext>
            </a:extLst>
          </p:cNvPr>
          <p:cNvSpPr txBox="1"/>
          <p:nvPr/>
        </p:nvSpPr>
        <p:spPr>
          <a:xfrm>
            <a:off x="586024" y="1603111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1F6940-31C8-B6BA-E7FB-58FCC707A25B}"/>
              </a:ext>
            </a:extLst>
          </p:cNvPr>
          <p:cNvSpPr txBox="1"/>
          <p:nvPr/>
        </p:nvSpPr>
        <p:spPr>
          <a:xfrm>
            <a:off x="558898" y="1924099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A0BA7-CE1E-4AB9-C91B-70378550EE21}"/>
              </a:ext>
            </a:extLst>
          </p:cNvPr>
          <p:cNvSpPr txBox="1"/>
          <p:nvPr/>
        </p:nvSpPr>
        <p:spPr>
          <a:xfrm>
            <a:off x="583723" y="2244278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8EBF9-34A2-8F50-013D-E9EC4AEF8CE7}"/>
              </a:ext>
            </a:extLst>
          </p:cNvPr>
          <p:cNvSpPr txBox="1"/>
          <p:nvPr/>
        </p:nvSpPr>
        <p:spPr>
          <a:xfrm>
            <a:off x="569546" y="2549933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B57204-8B9F-EB2F-17CA-50B2C69CAA91}"/>
              </a:ext>
            </a:extLst>
          </p:cNvPr>
          <p:cNvSpPr txBox="1"/>
          <p:nvPr/>
        </p:nvSpPr>
        <p:spPr>
          <a:xfrm>
            <a:off x="558898" y="2859248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8BD8C-5AE4-68C1-525A-0805864659BE}"/>
              </a:ext>
            </a:extLst>
          </p:cNvPr>
          <p:cNvSpPr txBox="1"/>
          <p:nvPr/>
        </p:nvSpPr>
        <p:spPr>
          <a:xfrm>
            <a:off x="558929" y="3187290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C89BF8-A577-4D51-B1A1-82BB1AA90B3F}"/>
              </a:ext>
            </a:extLst>
          </p:cNvPr>
          <p:cNvSpPr txBox="1"/>
          <p:nvPr/>
        </p:nvSpPr>
        <p:spPr>
          <a:xfrm>
            <a:off x="544151" y="3483876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47716F-5AE5-0A38-B4B4-F0597837044A}"/>
              </a:ext>
            </a:extLst>
          </p:cNvPr>
          <p:cNvSpPr txBox="1"/>
          <p:nvPr/>
        </p:nvSpPr>
        <p:spPr>
          <a:xfrm>
            <a:off x="1338898" y="1292938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E98EF5-3D03-96ED-8EF6-BB48F8C9757A}"/>
              </a:ext>
            </a:extLst>
          </p:cNvPr>
          <p:cNvSpPr txBox="1"/>
          <p:nvPr/>
        </p:nvSpPr>
        <p:spPr>
          <a:xfrm>
            <a:off x="1338898" y="1629726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5DC890-BEBB-0CED-2E66-98B8E1C45BD0}"/>
              </a:ext>
            </a:extLst>
          </p:cNvPr>
          <p:cNvSpPr txBox="1"/>
          <p:nvPr/>
        </p:nvSpPr>
        <p:spPr>
          <a:xfrm>
            <a:off x="1333802" y="1923678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694F90-CB8D-6953-F4FA-E5F6B3131FC8}"/>
              </a:ext>
            </a:extLst>
          </p:cNvPr>
          <p:cNvSpPr txBox="1"/>
          <p:nvPr/>
        </p:nvSpPr>
        <p:spPr>
          <a:xfrm>
            <a:off x="1347633" y="2246398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B8966C-97D8-1A09-91BC-055012C71C97}"/>
              </a:ext>
            </a:extLst>
          </p:cNvPr>
          <p:cNvSpPr txBox="1"/>
          <p:nvPr/>
        </p:nvSpPr>
        <p:spPr>
          <a:xfrm>
            <a:off x="1354876" y="2571849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B62C2-1714-D31E-570A-15CBB8AD51C4}"/>
              </a:ext>
            </a:extLst>
          </p:cNvPr>
          <p:cNvSpPr txBox="1"/>
          <p:nvPr/>
        </p:nvSpPr>
        <p:spPr>
          <a:xfrm>
            <a:off x="1347633" y="2869429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EFBB10-F60C-5C8D-6152-A4C0155FAC7D}"/>
              </a:ext>
            </a:extLst>
          </p:cNvPr>
          <p:cNvSpPr txBox="1"/>
          <p:nvPr/>
        </p:nvSpPr>
        <p:spPr>
          <a:xfrm>
            <a:off x="1347633" y="3199364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92573C-FBE3-7B23-929F-A3BB30031BEB}"/>
              </a:ext>
            </a:extLst>
          </p:cNvPr>
          <p:cNvSpPr txBox="1"/>
          <p:nvPr/>
        </p:nvSpPr>
        <p:spPr>
          <a:xfrm>
            <a:off x="1362523" y="3508870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5B3365-85BB-0821-9872-8AC7112E5B29}"/>
              </a:ext>
            </a:extLst>
          </p:cNvPr>
          <p:cNvSpPr txBox="1"/>
          <p:nvPr/>
        </p:nvSpPr>
        <p:spPr>
          <a:xfrm>
            <a:off x="3238153" y="398640"/>
            <a:ext cx="505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image</a:t>
            </a:r>
            <a:endParaRPr lang="ko-KR" altLang="en-US" sz="9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A297757-4ADC-8DA1-4FDE-6A1CE15EB6DC}"/>
              </a:ext>
            </a:extLst>
          </p:cNvPr>
          <p:cNvSpPr/>
          <p:nvPr/>
        </p:nvSpPr>
        <p:spPr>
          <a:xfrm>
            <a:off x="249303" y="303384"/>
            <a:ext cx="6432447" cy="525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D710551-F1D9-369E-6DC1-273AA31EC4F1}"/>
              </a:ext>
            </a:extLst>
          </p:cNvPr>
          <p:cNvSpPr/>
          <p:nvPr/>
        </p:nvSpPr>
        <p:spPr>
          <a:xfrm>
            <a:off x="4572000" y="1222578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B3C2E15-7080-861D-51FB-ED5DB168F837}"/>
              </a:ext>
            </a:extLst>
          </p:cNvPr>
          <p:cNvSpPr/>
          <p:nvPr/>
        </p:nvSpPr>
        <p:spPr>
          <a:xfrm>
            <a:off x="4572000" y="1504463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BFE0434-8612-B673-5CF0-52CF31F75FC9}"/>
              </a:ext>
            </a:extLst>
          </p:cNvPr>
          <p:cNvSpPr/>
          <p:nvPr/>
        </p:nvSpPr>
        <p:spPr>
          <a:xfrm>
            <a:off x="4581374" y="1786348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3FEED70-8089-85BE-47E6-16CF18343F66}"/>
              </a:ext>
            </a:extLst>
          </p:cNvPr>
          <p:cNvSpPr/>
          <p:nvPr/>
        </p:nvSpPr>
        <p:spPr>
          <a:xfrm>
            <a:off x="4572000" y="2070874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362EFB3-FB44-8C83-27C2-D7842C7FFF79}"/>
              </a:ext>
            </a:extLst>
          </p:cNvPr>
          <p:cNvSpPr/>
          <p:nvPr/>
        </p:nvSpPr>
        <p:spPr>
          <a:xfrm>
            <a:off x="4572000" y="2355400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498A884-C089-F36F-4EA6-733CD746CF1B}"/>
              </a:ext>
            </a:extLst>
          </p:cNvPr>
          <p:cNvSpPr/>
          <p:nvPr/>
        </p:nvSpPr>
        <p:spPr>
          <a:xfrm>
            <a:off x="3923928" y="2632112"/>
            <a:ext cx="2595007" cy="11780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085D3C7-5C75-B01D-24CA-C220E32A41E1}"/>
              </a:ext>
            </a:extLst>
          </p:cNvPr>
          <p:cNvSpPr/>
          <p:nvPr/>
        </p:nvSpPr>
        <p:spPr>
          <a:xfrm>
            <a:off x="2455745" y="4256377"/>
            <a:ext cx="864226" cy="259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8A51EA8-28B2-2685-B372-5D930BFAB89A}"/>
              </a:ext>
            </a:extLst>
          </p:cNvPr>
          <p:cNvSpPr/>
          <p:nvPr/>
        </p:nvSpPr>
        <p:spPr>
          <a:xfrm>
            <a:off x="3746973" y="4256377"/>
            <a:ext cx="864226" cy="259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E2339A-A04D-4643-65B8-9EC7F4E64B21}"/>
              </a:ext>
            </a:extLst>
          </p:cNvPr>
          <p:cNvSpPr txBox="1"/>
          <p:nvPr/>
        </p:nvSpPr>
        <p:spPr>
          <a:xfrm>
            <a:off x="2531146" y="4278375"/>
            <a:ext cx="818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파일 버튼 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FA6FC9-04B9-494E-3294-BFCE266E241C}"/>
              </a:ext>
            </a:extLst>
          </p:cNvPr>
          <p:cNvSpPr txBox="1"/>
          <p:nvPr/>
        </p:nvSpPr>
        <p:spPr>
          <a:xfrm>
            <a:off x="3776641" y="4279310"/>
            <a:ext cx="920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모임 생성 버튼</a:t>
            </a:r>
            <a:endParaRPr lang="ko-KR" altLang="en-US" sz="8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8C39342-88DA-1948-F4AD-C317D5F87B07}"/>
              </a:ext>
            </a:extLst>
          </p:cNvPr>
          <p:cNvSpPr/>
          <p:nvPr/>
        </p:nvSpPr>
        <p:spPr>
          <a:xfrm>
            <a:off x="249495" y="4731990"/>
            <a:ext cx="6432447" cy="300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04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4910C-CFF0-24F2-1727-EC26C96A7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F2E9BD-39C6-B142-B557-DF25FBBBF588}"/>
              </a:ext>
            </a:extLst>
          </p:cNvPr>
          <p:cNvSpPr/>
          <p:nvPr/>
        </p:nvSpPr>
        <p:spPr>
          <a:xfrm>
            <a:off x="299793" y="1117351"/>
            <a:ext cx="2832045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15E4C506-DE57-8B3C-E3C0-A40B45EF20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700" dirty="0"/>
              <a:t>카테고리 재 선택 칸</a:t>
            </a:r>
            <a:endParaRPr lang="en-US" altLang="ko-KR" sz="700" dirty="0"/>
          </a:p>
          <a:p>
            <a:r>
              <a:rPr lang="ko-KR" altLang="en-US" sz="700" dirty="0"/>
              <a:t>모임 생성시에 작성했던 내용을</a:t>
            </a:r>
            <a:br>
              <a:rPr lang="en-US" altLang="ko-KR" sz="700" dirty="0"/>
            </a:br>
            <a:r>
              <a:rPr lang="ko-KR" altLang="en-US" sz="700" dirty="0"/>
              <a:t>수정할 수 있는 칸</a:t>
            </a:r>
            <a:endParaRPr lang="en-US" altLang="ko-KR" sz="700" dirty="0"/>
          </a:p>
          <a:p>
            <a:r>
              <a:rPr lang="ko-KR" altLang="en-US" sz="700" dirty="0"/>
              <a:t>이미지 업로드 버튼</a:t>
            </a:r>
            <a:br>
              <a:rPr lang="en-US" altLang="ko-KR" sz="700" dirty="0"/>
            </a:br>
            <a:r>
              <a:rPr lang="ko-KR" altLang="en-US" sz="700" dirty="0"/>
              <a:t>파일 업로드 버튼</a:t>
            </a:r>
            <a:br>
              <a:rPr lang="en-US" altLang="ko-KR" sz="700" dirty="0"/>
            </a:br>
            <a:r>
              <a:rPr lang="ko-KR" altLang="en-US" sz="700" dirty="0"/>
              <a:t>모임 </a:t>
            </a:r>
            <a:r>
              <a:rPr lang="ko-KR" altLang="en-US" sz="700" dirty="0" err="1"/>
              <a:t>소개글을</a:t>
            </a:r>
            <a:r>
              <a:rPr lang="ko-KR" altLang="en-US" sz="700" dirty="0"/>
              <a:t> 대표할 이미지 업로드 </a:t>
            </a:r>
            <a:endParaRPr lang="en-US" altLang="ko-KR" sz="700" dirty="0"/>
          </a:p>
          <a:p>
            <a:r>
              <a:rPr lang="ko-KR" altLang="en-US" sz="700" dirty="0"/>
              <a:t>모임 정보 수정 버튼을 누르면 </a:t>
            </a:r>
            <a:br>
              <a:rPr lang="en-US" altLang="ko-KR" sz="700" dirty="0"/>
            </a:br>
            <a:r>
              <a:rPr lang="ko-KR" altLang="en-US" sz="700" dirty="0"/>
              <a:t>생성시에 작성되었던 내용이 현재 페이지 내용대로 업데이트 됨</a:t>
            </a:r>
            <a:r>
              <a:rPr lang="en-US" altLang="ko-KR" sz="700" dirty="0"/>
              <a:t>.</a:t>
            </a:r>
            <a:br>
              <a:rPr lang="en-US" altLang="ko-KR" sz="700" dirty="0"/>
            </a:br>
            <a:br>
              <a:rPr lang="en-US" altLang="ko-KR" sz="700" dirty="0"/>
            </a:br>
            <a:br>
              <a:rPr lang="en-US" altLang="ko-KR" sz="700" dirty="0"/>
            </a:br>
            <a:br>
              <a:rPr lang="en-US" altLang="ko-KR" sz="700" dirty="0"/>
            </a:br>
            <a:r>
              <a:rPr lang="en-US" altLang="ko-KR" sz="700" dirty="0"/>
              <a:t>*</a:t>
            </a:r>
            <a:r>
              <a:rPr lang="ko-KR" altLang="en-US" sz="700" dirty="0"/>
              <a:t>호스트의 모임 생성 목록 </a:t>
            </a:r>
            <a:br>
              <a:rPr lang="en-US" altLang="ko-KR" sz="700" dirty="0"/>
            </a:br>
            <a:r>
              <a:rPr lang="ko-KR" altLang="en-US" sz="700" dirty="0"/>
              <a:t>수정버튼 </a:t>
            </a:r>
            <a:r>
              <a:rPr lang="ko-KR" altLang="en-US" sz="700" dirty="0" err="1"/>
              <a:t>클릭시</a:t>
            </a:r>
            <a:r>
              <a:rPr lang="ko-KR" altLang="en-US" sz="700" dirty="0"/>
              <a:t> 이동되는 페이지</a:t>
            </a:r>
            <a:endParaRPr lang="en-US" altLang="ko-KR" sz="7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3C931F4-6CDB-76B2-D77E-37943FC72810}"/>
              </a:ext>
            </a:extLst>
          </p:cNvPr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84120846-F546-6B95-55E5-C3B33C65CD27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3F7C3047-F907-0B5C-C3A2-FCD5DAE7C992}"/>
              </a:ext>
            </a:extLst>
          </p:cNvPr>
          <p:cNvSpPr/>
          <p:nvPr/>
        </p:nvSpPr>
        <p:spPr>
          <a:xfrm>
            <a:off x="174976" y="1045344"/>
            <a:ext cx="149038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2" name="모서리가 둥근 직사각형 123">
            <a:extLst>
              <a:ext uri="{FF2B5EF4-FFF2-40B4-BE49-F238E27FC236}">
                <a16:creationId xmlns:a16="http://schemas.microsoft.com/office/drawing/2014/main" id="{141A5AD4-2720-F744-7C1F-D570D26C4A46}"/>
              </a:ext>
            </a:extLst>
          </p:cNvPr>
          <p:cNvSpPr/>
          <p:nvPr/>
        </p:nvSpPr>
        <p:spPr>
          <a:xfrm>
            <a:off x="3701150" y="1055606"/>
            <a:ext cx="149038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3" name="모서리가 둥근 직사각형 123">
            <a:extLst>
              <a:ext uri="{FF2B5EF4-FFF2-40B4-BE49-F238E27FC236}">
                <a16:creationId xmlns:a16="http://schemas.microsoft.com/office/drawing/2014/main" id="{95202352-67E1-39D3-00E7-3E1ECAFBA909}"/>
              </a:ext>
            </a:extLst>
          </p:cNvPr>
          <p:cNvSpPr/>
          <p:nvPr/>
        </p:nvSpPr>
        <p:spPr>
          <a:xfrm>
            <a:off x="2287601" y="4156821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A016C818-00F3-DDFA-3EF0-98AFEE68FC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592" y="-8888"/>
            <a:ext cx="1007790" cy="287486"/>
          </a:xfrm>
        </p:spPr>
        <p:txBody>
          <a:bodyPr/>
          <a:lstStyle/>
          <a:p>
            <a:r>
              <a:rPr lang="ko-KR" altLang="en-US" sz="800" dirty="0">
                <a:solidFill>
                  <a:schemeClr val="tx1"/>
                </a:solidFill>
                <a:highlight>
                  <a:srgbClr val="FFFF00"/>
                </a:highlight>
              </a:rPr>
              <a:t>모임 정보 수정</a:t>
            </a:r>
            <a:endParaRPr lang="en-US" altLang="ko-KR" sz="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altLang="ko-KR" sz="800" dirty="0" err="1">
                <a:solidFill>
                  <a:schemeClr val="tx1"/>
                </a:solidFill>
                <a:highlight>
                  <a:srgbClr val="FFFF00"/>
                </a:highlight>
              </a:rPr>
              <a:t>ModifyMoim</a:t>
            </a:r>
            <a:endParaRPr lang="en-US" altLang="ko-KR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DEF1ED3-5B1C-6E1C-3AC7-4BF70D206680}"/>
              </a:ext>
            </a:extLst>
          </p:cNvPr>
          <p:cNvSpPr/>
          <p:nvPr/>
        </p:nvSpPr>
        <p:spPr>
          <a:xfrm>
            <a:off x="529261" y="1592082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51DA28-C610-A176-4B11-A2A7FD093A93}"/>
              </a:ext>
            </a:extLst>
          </p:cNvPr>
          <p:cNvSpPr/>
          <p:nvPr/>
        </p:nvSpPr>
        <p:spPr>
          <a:xfrm>
            <a:off x="3859706" y="1117351"/>
            <a:ext cx="2824261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모서리가 둥근 직사각형 123">
            <a:extLst>
              <a:ext uri="{FF2B5EF4-FFF2-40B4-BE49-F238E27FC236}">
                <a16:creationId xmlns:a16="http://schemas.microsoft.com/office/drawing/2014/main" id="{FC003EAC-612A-FE23-1A83-41DFBA9F8256}"/>
              </a:ext>
            </a:extLst>
          </p:cNvPr>
          <p:cNvSpPr/>
          <p:nvPr/>
        </p:nvSpPr>
        <p:spPr>
          <a:xfrm>
            <a:off x="4632580" y="4165269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DD848D5-8446-2938-057A-19D2DF3D47F2}"/>
              </a:ext>
            </a:extLst>
          </p:cNvPr>
          <p:cNvCxnSpPr>
            <a:cxnSpLocks/>
          </p:cNvCxnSpPr>
          <p:nvPr/>
        </p:nvCxnSpPr>
        <p:spPr>
          <a:xfrm>
            <a:off x="3491880" y="987574"/>
            <a:ext cx="0" cy="2952328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9B4DF2-2086-2A88-49F6-5970BC4A4ACB}"/>
              </a:ext>
            </a:extLst>
          </p:cNvPr>
          <p:cNvSpPr/>
          <p:nvPr/>
        </p:nvSpPr>
        <p:spPr>
          <a:xfrm>
            <a:off x="547868" y="1908558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C8F93AE-4F18-A200-0FDB-0637BD2B9D49}"/>
              </a:ext>
            </a:extLst>
          </p:cNvPr>
          <p:cNvSpPr/>
          <p:nvPr/>
        </p:nvSpPr>
        <p:spPr>
          <a:xfrm>
            <a:off x="544686" y="1275606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A121810-3C81-1DBC-E056-203E6C012DB8}"/>
              </a:ext>
            </a:extLst>
          </p:cNvPr>
          <p:cNvSpPr/>
          <p:nvPr/>
        </p:nvSpPr>
        <p:spPr>
          <a:xfrm>
            <a:off x="544151" y="2542772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2D20CB-0753-FDAD-78D7-CABBAF2AD825}"/>
              </a:ext>
            </a:extLst>
          </p:cNvPr>
          <p:cNvSpPr/>
          <p:nvPr/>
        </p:nvSpPr>
        <p:spPr>
          <a:xfrm>
            <a:off x="562758" y="2859248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59245AB-3282-CBE0-279E-40EE474B6CAB}"/>
              </a:ext>
            </a:extLst>
          </p:cNvPr>
          <p:cNvSpPr/>
          <p:nvPr/>
        </p:nvSpPr>
        <p:spPr>
          <a:xfrm>
            <a:off x="559576" y="2226296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7E25FD9-13EE-3A62-549B-BF018F5891C0}"/>
              </a:ext>
            </a:extLst>
          </p:cNvPr>
          <p:cNvSpPr/>
          <p:nvPr/>
        </p:nvSpPr>
        <p:spPr>
          <a:xfrm>
            <a:off x="558898" y="3173183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5E1DAC0-A947-FF09-E8F1-8D109E473664}"/>
              </a:ext>
            </a:extLst>
          </p:cNvPr>
          <p:cNvSpPr/>
          <p:nvPr/>
        </p:nvSpPr>
        <p:spPr>
          <a:xfrm>
            <a:off x="577505" y="3489659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1EE5EB-919D-267A-B1AC-5769F584E164}"/>
              </a:ext>
            </a:extLst>
          </p:cNvPr>
          <p:cNvSpPr txBox="1"/>
          <p:nvPr/>
        </p:nvSpPr>
        <p:spPr>
          <a:xfrm>
            <a:off x="586024" y="1282123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9FB370-176E-63BB-59FE-A60C23C744BF}"/>
              </a:ext>
            </a:extLst>
          </p:cNvPr>
          <p:cNvSpPr txBox="1"/>
          <p:nvPr/>
        </p:nvSpPr>
        <p:spPr>
          <a:xfrm>
            <a:off x="586024" y="1603111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27E802-4515-AC5E-435C-E6F52027E265}"/>
              </a:ext>
            </a:extLst>
          </p:cNvPr>
          <p:cNvSpPr txBox="1"/>
          <p:nvPr/>
        </p:nvSpPr>
        <p:spPr>
          <a:xfrm>
            <a:off x="558898" y="1924099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29B448-71E1-79D9-9BA8-729C85062F38}"/>
              </a:ext>
            </a:extLst>
          </p:cNvPr>
          <p:cNvSpPr txBox="1"/>
          <p:nvPr/>
        </p:nvSpPr>
        <p:spPr>
          <a:xfrm>
            <a:off x="583723" y="2244278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9F5D45-439B-1C43-DC19-31D086F0F0F9}"/>
              </a:ext>
            </a:extLst>
          </p:cNvPr>
          <p:cNvSpPr txBox="1"/>
          <p:nvPr/>
        </p:nvSpPr>
        <p:spPr>
          <a:xfrm>
            <a:off x="569546" y="2549933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D4B403-BDBF-2E2D-3718-F2562DEFC836}"/>
              </a:ext>
            </a:extLst>
          </p:cNvPr>
          <p:cNvSpPr txBox="1"/>
          <p:nvPr/>
        </p:nvSpPr>
        <p:spPr>
          <a:xfrm>
            <a:off x="558898" y="2859248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65EF93-29A6-4593-DF79-A03BF9DE8218}"/>
              </a:ext>
            </a:extLst>
          </p:cNvPr>
          <p:cNvSpPr txBox="1"/>
          <p:nvPr/>
        </p:nvSpPr>
        <p:spPr>
          <a:xfrm>
            <a:off x="558929" y="3187290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9F11C5-186B-AF9C-AD9F-A6D6C55DFC96}"/>
              </a:ext>
            </a:extLst>
          </p:cNvPr>
          <p:cNvSpPr txBox="1"/>
          <p:nvPr/>
        </p:nvSpPr>
        <p:spPr>
          <a:xfrm>
            <a:off x="544151" y="3483876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43D892-B88C-9A42-07FC-1DCB8DC3AB1D}"/>
              </a:ext>
            </a:extLst>
          </p:cNvPr>
          <p:cNvSpPr txBox="1"/>
          <p:nvPr/>
        </p:nvSpPr>
        <p:spPr>
          <a:xfrm>
            <a:off x="1338898" y="1292938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B57205-68E4-E9E7-670B-3CC44CF5DBEB}"/>
              </a:ext>
            </a:extLst>
          </p:cNvPr>
          <p:cNvSpPr txBox="1"/>
          <p:nvPr/>
        </p:nvSpPr>
        <p:spPr>
          <a:xfrm>
            <a:off x="1338898" y="1629726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2FAE4B-7391-2CE3-066C-71E67DA07B1B}"/>
              </a:ext>
            </a:extLst>
          </p:cNvPr>
          <p:cNvSpPr txBox="1"/>
          <p:nvPr/>
        </p:nvSpPr>
        <p:spPr>
          <a:xfrm>
            <a:off x="1333802" y="1923678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570CD5-53CB-E230-96B3-7EE5C87450A7}"/>
              </a:ext>
            </a:extLst>
          </p:cNvPr>
          <p:cNvSpPr txBox="1"/>
          <p:nvPr/>
        </p:nvSpPr>
        <p:spPr>
          <a:xfrm>
            <a:off x="1347633" y="2246398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941520-36A8-37BE-EE62-AC7899A0D164}"/>
              </a:ext>
            </a:extLst>
          </p:cNvPr>
          <p:cNvSpPr txBox="1"/>
          <p:nvPr/>
        </p:nvSpPr>
        <p:spPr>
          <a:xfrm>
            <a:off x="1354876" y="2571849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400092-ABF4-A6F3-BBDB-95240B410715}"/>
              </a:ext>
            </a:extLst>
          </p:cNvPr>
          <p:cNvSpPr txBox="1"/>
          <p:nvPr/>
        </p:nvSpPr>
        <p:spPr>
          <a:xfrm>
            <a:off x="1347633" y="2869429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5BF104-9217-992E-9D9F-390059AB9515}"/>
              </a:ext>
            </a:extLst>
          </p:cNvPr>
          <p:cNvSpPr txBox="1"/>
          <p:nvPr/>
        </p:nvSpPr>
        <p:spPr>
          <a:xfrm>
            <a:off x="1347633" y="3199364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C77C45-EF16-780B-3901-D4D0DD558E62}"/>
              </a:ext>
            </a:extLst>
          </p:cNvPr>
          <p:cNvSpPr txBox="1"/>
          <p:nvPr/>
        </p:nvSpPr>
        <p:spPr>
          <a:xfrm>
            <a:off x="1362523" y="3508870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E190D89-251C-3761-DDFF-580F8F42CDA2}"/>
              </a:ext>
            </a:extLst>
          </p:cNvPr>
          <p:cNvSpPr txBox="1"/>
          <p:nvPr/>
        </p:nvSpPr>
        <p:spPr>
          <a:xfrm>
            <a:off x="3238153" y="398640"/>
            <a:ext cx="505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image</a:t>
            </a:r>
            <a:endParaRPr lang="ko-KR" altLang="en-US" sz="9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520195B-CD95-4E2C-D13E-4AEE88B92C6D}"/>
              </a:ext>
            </a:extLst>
          </p:cNvPr>
          <p:cNvSpPr/>
          <p:nvPr/>
        </p:nvSpPr>
        <p:spPr>
          <a:xfrm>
            <a:off x="249303" y="303384"/>
            <a:ext cx="6432447" cy="525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B2EA04-4C50-9940-5B15-2E6F96716C68}"/>
              </a:ext>
            </a:extLst>
          </p:cNvPr>
          <p:cNvSpPr/>
          <p:nvPr/>
        </p:nvSpPr>
        <p:spPr>
          <a:xfrm>
            <a:off x="4572000" y="1222578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07E1BD0-177F-D455-E38D-BF18290836F6}"/>
              </a:ext>
            </a:extLst>
          </p:cNvPr>
          <p:cNvSpPr/>
          <p:nvPr/>
        </p:nvSpPr>
        <p:spPr>
          <a:xfrm>
            <a:off x="4572000" y="1504463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6033C0E-DFCB-8651-D6FD-116D50A844BC}"/>
              </a:ext>
            </a:extLst>
          </p:cNvPr>
          <p:cNvSpPr/>
          <p:nvPr/>
        </p:nvSpPr>
        <p:spPr>
          <a:xfrm>
            <a:off x="4581374" y="1786348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95D686D-0B83-776B-DC77-472C222921A1}"/>
              </a:ext>
            </a:extLst>
          </p:cNvPr>
          <p:cNvSpPr/>
          <p:nvPr/>
        </p:nvSpPr>
        <p:spPr>
          <a:xfrm>
            <a:off x="4572000" y="2070874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0E0265B-7835-7766-AECE-6CACF810D82A}"/>
              </a:ext>
            </a:extLst>
          </p:cNvPr>
          <p:cNvSpPr/>
          <p:nvPr/>
        </p:nvSpPr>
        <p:spPr>
          <a:xfrm>
            <a:off x="4572000" y="2355400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3E77AAB-F0B7-ED24-4620-6B58A54BC1FA}"/>
              </a:ext>
            </a:extLst>
          </p:cNvPr>
          <p:cNvSpPr/>
          <p:nvPr/>
        </p:nvSpPr>
        <p:spPr>
          <a:xfrm>
            <a:off x="3923928" y="2632112"/>
            <a:ext cx="2595007" cy="11780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BFC1A69-EB43-DAC2-EC31-D708D629DB74}"/>
              </a:ext>
            </a:extLst>
          </p:cNvPr>
          <p:cNvSpPr/>
          <p:nvPr/>
        </p:nvSpPr>
        <p:spPr>
          <a:xfrm>
            <a:off x="2455745" y="4256377"/>
            <a:ext cx="864226" cy="259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21BEB02-DE0D-C836-60D2-58DCAB1244E2}"/>
              </a:ext>
            </a:extLst>
          </p:cNvPr>
          <p:cNvSpPr/>
          <p:nvPr/>
        </p:nvSpPr>
        <p:spPr>
          <a:xfrm>
            <a:off x="3746973" y="4256377"/>
            <a:ext cx="864226" cy="259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E8B594-05B5-DBC0-2598-0DD1C6A5D14E}"/>
              </a:ext>
            </a:extLst>
          </p:cNvPr>
          <p:cNvSpPr txBox="1"/>
          <p:nvPr/>
        </p:nvSpPr>
        <p:spPr>
          <a:xfrm>
            <a:off x="2531146" y="4278375"/>
            <a:ext cx="818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파일 버튼 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FFBC85-4E27-E675-731B-38AB757A59A3}"/>
              </a:ext>
            </a:extLst>
          </p:cNvPr>
          <p:cNvSpPr txBox="1"/>
          <p:nvPr/>
        </p:nvSpPr>
        <p:spPr>
          <a:xfrm>
            <a:off x="3776641" y="4279310"/>
            <a:ext cx="920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   </a:t>
            </a:r>
            <a:r>
              <a:rPr lang="ko-KR" altLang="en-US" sz="800" dirty="0"/>
              <a:t>수정 완료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38A28D4-830D-BD1A-2F37-5380547257BC}"/>
              </a:ext>
            </a:extLst>
          </p:cNvPr>
          <p:cNvSpPr/>
          <p:nvPr/>
        </p:nvSpPr>
        <p:spPr>
          <a:xfrm>
            <a:off x="249495" y="4731990"/>
            <a:ext cx="6432447" cy="300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55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0B51A-F1F2-F17E-1324-6D4AACEBA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B0C02C75-0E83-7783-6510-D0266D9F4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호스트가 업로드한 모임 대표 이미지</a:t>
            </a:r>
            <a:endParaRPr lang="en-US" altLang="ko-KR" dirty="0"/>
          </a:p>
          <a:p>
            <a:r>
              <a:rPr lang="ko-KR" altLang="en-US" dirty="0" err="1"/>
              <a:t>목록겸</a:t>
            </a:r>
            <a:r>
              <a:rPr lang="en-US" altLang="ko-KR" dirty="0"/>
              <a:t>, 3</a:t>
            </a:r>
            <a:r>
              <a:rPr lang="ko-KR" altLang="en-US" dirty="0"/>
              <a:t>에 대한 앵커</a:t>
            </a:r>
            <a:r>
              <a:rPr lang="en-US" altLang="ko-KR" dirty="0"/>
              <a:t>? </a:t>
            </a:r>
            <a:r>
              <a:rPr lang="ko-KR" altLang="en-US" dirty="0"/>
              <a:t>링크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해당 목록을 누르면 </a:t>
            </a:r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ko-KR" altLang="en-US" dirty="0" err="1"/>
              <a:t>영역중</a:t>
            </a:r>
            <a:r>
              <a:rPr lang="ko-KR" altLang="en-US" dirty="0"/>
              <a:t> 해당 </a:t>
            </a:r>
            <a:r>
              <a:rPr lang="ko-KR" altLang="en-US" dirty="0" err="1"/>
              <a:t>페이지쪽으로</a:t>
            </a:r>
            <a:r>
              <a:rPr lang="ko-KR" altLang="en-US" dirty="0"/>
              <a:t> 스크롤 이동</a:t>
            </a:r>
            <a:endParaRPr lang="en-US" altLang="ko-KR" dirty="0"/>
          </a:p>
          <a:p>
            <a:r>
              <a:rPr lang="ko-KR" altLang="en-US" dirty="0"/>
              <a:t>호스트가 작성한 모임에 대한 </a:t>
            </a:r>
            <a:r>
              <a:rPr lang="ko-KR" altLang="en-US" dirty="0" err="1"/>
              <a:t>소개글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가장 부모 영역은 내용만큼 스크롤</a:t>
            </a:r>
            <a:endParaRPr lang="en-US" altLang="ko-KR" dirty="0"/>
          </a:p>
          <a:p>
            <a:r>
              <a:rPr lang="ko-KR" altLang="en-US" dirty="0"/>
              <a:t>모임 신청 영역</a:t>
            </a:r>
            <a:endParaRPr lang="en-US" altLang="ko-KR" dirty="0"/>
          </a:p>
          <a:p>
            <a:r>
              <a:rPr lang="ko-KR" altLang="en-US" dirty="0"/>
              <a:t>호스트가 작성한 모임에 대한 간략한 정보</a:t>
            </a:r>
            <a:br>
              <a:rPr lang="en-US" altLang="ko-KR" dirty="0"/>
            </a:br>
            <a:r>
              <a:rPr lang="en-US" altLang="ko-KR" dirty="0"/>
              <a:t>position fixed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해당 모임 관심버튼</a:t>
            </a:r>
            <a:endParaRPr lang="en-US" altLang="ko-KR" dirty="0"/>
          </a:p>
          <a:p>
            <a:r>
              <a:rPr lang="ko-KR" altLang="en-US" dirty="0"/>
              <a:t>해당 버튼을 누르면 </a:t>
            </a:r>
            <a:r>
              <a:rPr lang="ko-KR" altLang="en-US" dirty="0" err="1"/>
              <a:t>로그인된</a:t>
            </a:r>
            <a:r>
              <a:rPr lang="ko-KR" altLang="en-US" dirty="0"/>
              <a:t> 신청자 정보로 신청 페이지로 이동</a:t>
            </a:r>
            <a:endParaRPr lang="en-US" altLang="ko-KR" dirty="0"/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4D228288-C515-E5EF-2604-4595F33AAF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65170709-4014-EBBA-9C7D-E43A73220B17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B847BCC-9ACE-74B2-DE4D-7D6EF79792F5}"/>
              </a:ext>
            </a:extLst>
          </p:cNvPr>
          <p:cNvSpPr/>
          <p:nvPr/>
        </p:nvSpPr>
        <p:spPr>
          <a:xfrm>
            <a:off x="250364" y="314747"/>
            <a:ext cx="6432447" cy="525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6" name="텍스트 개체 틀 26">
            <a:extLst>
              <a:ext uri="{FF2B5EF4-FFF2-40B4-BE49-F238E27FC236}">
                <a16:creationId xmlns:a16="http://schemas.microsoft.com/office/drawing/2014/main" id="{84019000-6FEF-E5DE-4CF9-F43AF5FEB053}"/>
              </a:ext>
            </a:extLst>
          </p:cNvPr>
          <p:cNvSpPr txBox="1">
            <a:spLocks/>
          </p:cNvSpPr>
          <p:nvPr/>
        </p:nvSpPr>
        <p:spPr>
          <a:xfrm>
            <a:off x="150592" y="-8888"/>
            <a:ext cx="1007790" cy="287486"/>
          </a:xfrm>
          <a:prstGeom prst="rect">
            <a:avLst/>
          </a:prstGeom>
        </p:spPr>
        <p:txBody>
          <a:bodyPr lIns="0" rIns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/>
                </a:solidFill>
                <a:highlight>
                  <a:srgbClr val="FFFF00"/>
                </a:highlight>
              </a:rPr>
              <a:t>모임 참가 신청</a:t>
            </a:r>
            <a:r>
              <a:rPr lang="en-US" altLang="ko-KR" sz="800" dirty="0">
                <a:solidFill>
                  <a:schemeClr val="tx1"/>
                </a:solidFill>
                <a:highlight>
                  <a:srgbClr val="FFFF00"/>
                </a:highlight>
              </a:rPr>
              <a:t>-1</a:t>
            </a:r>
          </a:p>
          <a:p>
            <a:r>
              <a:rPr lang="en-US" altLang="ko-KR" sz="800" dirty="0" err="1">
                <a:solidFill>
                  <a:schemeClr val="tx1"/>
                </a:solidFill>
                <a:highlight>
                  <a:srgbClr val="FFFF00"/>
                </a:highlight>
              </a:rPr>
              <a:t>JoinMoim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F579F5A-DC37-4C31-0387-4DC0E6E0C199}"/>
              </a:ext>
            </a:extLst>
          </p:cNvPr>
          <p:cNvSpPr/>
          <p:nvPr/>
        </p:nvSpPr>
        <p:spPr>
          <a:xfrm>
            <a:off x="249495" y="4731990"/>
            <a:ext cx="6432447" cy="300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08453E-10EC-EF66-1637-708726E0D3DC}"/>
              </a:ext>
            </a:extLst>
          </p:cNvPr>
          <p:cNvSpPr/>
          <p:nvPr/>
        </p:nvSpPr>
        <p:spPr>
          <a:xfrm>
            <a:off x="299793" y="1117351"/>
            <a:ext cx="3048071" cy="347062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878AFD-B97F-952B-D2BB-B0B3D27DAACC}"/>
              </a:ext>
            </a:extLst>
          </p:cNvPr>
          <p:cNvSpPr/>
          <p:nvPr/>
        </p:nvSpPr>
        <p:spPr>
          <a:xfrm>
            <a:off x="3707904" y="1117351"/>
            <a:ext cx="2976063" cy="203046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BAE95F-F612-AE0F-DFB9-F04B64C25352}"/>
              </a:ext>
            </a:extLst>
          </p:cNvPr>
          <p:cNvGrpSpPr/>
          <p:nvPr/>
        </p:nvGrpSpPr>
        <p:grpSpPr>
          <a:xfrm>
            <a:off x="355672" y="1148517"/>
            <a:ext cx="2920184" cy="1855281"/>
            <a:chOff x="99752" y="915566"/>
            <a:chExt cx="6708373" cy="202104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AC4741A-EBEE-4318-213B-D04140623BCF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AC29F19-9847-65C8-C892-7060380D56BE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4C477FF-6E1C-DE55-BFF8-03D3E5A4A0DB}"/>
              </a:ext>
            </a:extLst>
          </p:cNvPr>
          <p:cNvSpPr txBox="1"/>
          <p:nvPr/>
        </p:nvSpPr>
        <p:spPr>
          <a:xfrm>
            <a:off x="1259632" y="1806076"/>
            <a:ext cx="1834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image</a:t>
            </a:r>
            <a:endParaRPr lang="ko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A69E11-FABE-388A-ABBB-982AC3340C1C}"/>
              </a:ext>
            </a:extLst>
          </p:cNvPr>
          <p:cNvSpPr/>
          <p:nvPr/>
        </p:nvSpPr>
        <p:spPr>
          <a:xfrm>
            <a:off x="353984" y="3086025"/>
            <a:ext cx="2920184" cy="2778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34F6C5-33A1-6A91-DBCA-38BAB57E8DBA}"/>
              </a:ext>
            </a:extLst>
          </p:cNvPr>
          <p:cNvSpPr/>
          <p:nvPr/>
        </p:nvSpPr>
        <p:spPr>
          <a:xfrm>
            <a:off x="363736" y="3450489"/>
            <a:ext cx="2920184" cy="106547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0CAEFB-4BAB-8D7A-E889-2F327D6ACAFC}"/>
              </a:ext>
            </a:extLst>
          </p:cNvPr>
          <p:cNvSpPr txBox="1"/>
          <p:nvPr/>
        </p:nvSpPr>
        <p:spPr>
          <a:xfrm>
            <a:off x="419833" y="3106377"/>
            <a:ext cx="2807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모임정보 </a:t>
            </a:r>
            <a:r>
              <a:rPr lang="en-US" altLang="ko-KR" sz="900" dirty="0"/>
              <a:t>/ </a:t>
            </a:r>
            <a:r>
              <a:rPr lang="ko-KR" altLang="en-US" sz="900" dirty="0"/>
              <a:t>호스트 </a:t>
            </a:r>
            <a:r>
              <a:rPr lang="en-US" altLang="ko-KR" sz="900" dirty="0"/>
              <a:t>/ </a:t>
            </a:r>
            <a:r>
              <a:rPr lang="ko-KR" altLang="en-US" sz="900" dirty="0"/>
              <a:t>모임후기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E8FF2D-A4C7-B9C4-9778-37DD5C8A5425}"/>
              </a:ext>
            </a:extLst>
          </p:cNvPr>
          <p:cNvSpPr/>
          <p:nvPr/>
        </p:nvSpPr>
        <p:spPr>
          <a:xfrm>
            <a:off x="3805748" y="1215765"/>
            <a:ext cx="2780373" cy="4395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5A758E-B5E5-9F7B-723A-A5F420AC266B}"/>
              </a:ext>
            </a:extLst>
          </p:cNvPr>
          <p:cNvSpPr/>
          <p:nvPr/>
        </p:nvSpPr>
        <p:spPr>
          <a:xfrm>
            <a:off x="3805747" y="1767983"/>
            <a:ext cx="2780373" cy="19547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EEBC73-02C6-8983-D328-2424D5C91967}"/>
              </a:ext>
            </a:extLst>
          </p:cNvPr>
          <p:cNvSpPr/>
          <p:nvPr/>
        </p:nvSpPr>
        <p:spPr>
          <a:xfrm>
            <a:off x="3805747" y="2076157"/>
            <a:ext cx="2780373" cy="19547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F8FE86F-4CC2-4F53-862A-792525940A46}"/>
              </a:ext>
            </a:extLst>
          </p:cNvPr>
          <p:cNvSpPr/>
          <p:nvPr/>
        </p:nvSpPr>
        <p:spPr>
          <a:xfrm>
            <a:off x="5195932" y="2736109"/>
            <a:ext cx="1390187" cy="259441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55F5CAA-F992-9BC4-DB42-15FF6CB56A9C}"/>
              </a:ext>
            </a:extLst>
          </p:cNvPr>
          <p:cNvSpPr/>
          <p:nvPr/>
        </p:nvSpPr>
        <p:spPr>
          <a:xfrm>
            <a:off x="3995936" y="2770508"/>
            <a:ext cx="216024" cy="1954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E2DF87-A420-A198-B128-666F5DC1A99C}"/>
              </a:ext>
            </a:extLst>
          </p:cNvPr>
          <p:cNvSpPr txBox="1"/>
          <p:nvPr/>
        </p:nvSpPr>
        <p:spPr>
          <a:xfrm>
            <a:off x="4355976" y="125085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모임 제목 </a:t>
            </a: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AD83FE-8A88-4D18-2B46-856D27267845}"/>
              </a:ext>
            </a:extLst>
          </p:cNvPr>
          <p:cNvSpPr txBox="1"/>
          <p:nvPr/>
        </p:nvSpPr>
        <p:spPr>
          <a:xfrm>
            <a:off x="3899788" y="1757997"/>
            <a:ext cx="2592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모임카테고리</a:t>
            </a:r>
            <a:r>
              <a:rPr lang="ko-KR" altLang="en-US" sz="800" dirty="0"/>
              <a:t> </a:t>
            </a:r>
            <a:r>
              <a:rPr lang="en-US" altLang="ko-KR" sz="800" dirty="0"/>
              <a:t>/</a:t>
            </a:r>
            <a:r>
              <a:rPr lang="ko-KR" altLang="en-US" sz="800" dirty="0"/>
              <a:t> 위치 </a:t>
            </a:r>
            <a:r>
              <a:rPr lang="en-US" altLang="ko-KR" sz="800" dirty="0"/>
              <a:t>/ </a:t>
            </a:r>
            <a:r>
              <a:rPr lang="ko-KR" altLang="en-US" sz="800" dirty="0"/>
              <a:t>날짜 </a:t>
            </a:r>
            <a:r>
              <a:rPr lang="en-US" altLang="ko-KR" sz="800" dirty="0"/>
              <a:t>/</a:t>
            </a:r>
            <a:r>
              <a:rPr lang="ko-KR" altLang="en-US" sz="800" dirty="0"/>
              <a:t>시간 </a:t>
            </a:r>
            <a:r>
              <a:rPr lang="en-US" altLang="ko-KR" sz="800" dirty="0"/>
              <a:t>text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96818A-79BB-8A07-ECAE-92F22BC144A4}"/>
              </a:ext>
            </a:extLst>
          </p:cNvPr>
          <p:cNvSpPr txBox="1"/>
          <p:nvPr/>
        </p:nvSpPr>
        <p:spPr>
          <a:xfrm>
            <a:off x="3888416" y="2076577"/>
            <a:ext cx="2592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참가비용                                          </a:t>
            </a:r>
            <a:r>
              <a:rPr lang="en-US" altLang="ko-KR" sz="800" dirty="0"/>
              <a:t>00,000 P</a:t>
            </a:r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5006EF-D80A-9F53-2CC7-6274BBA695AD}"/>
              </a:ext>
            </a:extLst>
          </p:cNvPr>
          <p:cNvSpPr txBox="1"/>
          <p:nvPr/>
        </p:nvSpPr>
        <p:spPr>
          <a:xfrm>
            <a:off x="5420323" y="2742718"/>
            <a:ext cx="1188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모임 신청하기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E29D5D-EA7D-7174-7735-28773AA5FBEA}"/>
              </a:ext>
            </a:extLst>
          </p:cNvPr>
          <p:cNvSpPr txBox="1"/>
          <p:nvPr/>
        </p:nvSpPr>
        <p:spPr>
          <a:xfrm>
            <a:off x="419833" y="3507854"/>
            <a:ext cx="2807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</a:t>
            </a:r>
          </a:p>
          <a:p>
            <a:r>
              <a:rPr lang="en-US" altLang="ko-KR" dirty="0" err="1"/>
              <a:t>Img</a:t>
            </a:r>
            <a:endParaRPr lang="en-US" altLang="ko-KR" dirty="0"/>
          </a:p>
          <a:p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08C06880-5455-4C95-9880-629316A10447}"/>
              </a:ext>
            </a:extLst>
          </p:cNvPr>
          <p:cNvSpPr/>
          <p:nvPr/>
        </p:nvSpPr>
        <p:spPr>
          <a:xfrm>
            <a:off x="419833" y="1178857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sz="700" b="1" dirty="0"/>
          </a:p>
        </p:txBody>
      </p:sp>
      <p:sp>
        <p:nvSpPr>
          <p:cNvPr id="41" name="모서리가 둥근 직사각형 123">
            <a:extLst>
              <a:ext uri="{FF2B5EF4-FFF2-40B4-BE49-F238E27FC236}">
                <a16:creationId xmlns:a16="http://schemas.microsoft.com/office/drawing/2014/main" id="{51834ADB-5DCB-F497-907C-AF56FA5A5DD2}"/>
              </a:ext>
            </a:extLst>
          </p:cNvPr>
          <p:cNvSpPr/>
          <p:nvPr/>
        </p:nvSpPr>
        <p:spPr>
          <a:xfrm>
            <a:off x="395858" y="3153458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42" name="모서리가 둥근 직사각형 123">
            <a:extLst>
              <a:ext uri="{FF2B5EF4-FFF2-40B4-BE49-F238E27FC236}">
                <a16:creationId xmlns:a16="http://schemas.microsoft.com/office/drawing/2014/main" id="{29BE4BA3-F9BE-8666-3473-1CBD46CAB279}"/>
              </a:ext>
            </a:extLst>
          </p:cNvPr>
          <p:cNvSpPr/>
          <p:nvPr/>
        </p:nvSpPr>
        <p:spPr>
          <a:xfrm>
            <a:off x="395858" y="3481225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  <p:sp>
        <p:nvSpPr>
          <p:cNvPr id="43" name="모서리가 둥근 직사각형 123">
            <a:extLst>
              <a:ext uri="{FF2B5EF4-FFF2-40B4-BE49-F238E27FC236}">
                <a16:creationId xmlns:a16="http://schemas.microsoft.com/office/drawing/2014/main" id="{4805B2B7-D5F6-6B7E-E822-AB21AB62C7CE}"/>
              </a:ext>
            </a:extLst>
          </p:cNvPr>
          <p:cNvSpPr/>
          <p:nvPr/>
        </p:nvSpPr>
        <p:spPr>
          <a:xfrm>
            <a:off x="3634208" y="1034854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sz="700" b="1" dirty="0"/>
          </a:p>
        </p:txBody>
      </p:sp>
      <p:sp>
        <p:nvSpPr>
          <p:cNvPr id="45" name="모서리가 둥근 직사각형 123">
            <a:extLst>
              <a:ext uri="{FF2B5EF4-FFF2-40B4-BE49-F238E27FC236}">
                <a16:creationId xmlns:a16="http://schemas.microsoft.com/office/drawing/2014/main" id="{D8D40601-94F5-2398-434E-C6E64C3D7BBA}"/>
              </a:ext>
            </a:extLst>
          </p:cNvPr>
          <p:cNvSpPr/>
          <p:nvPr/>
        </p:nvSpPr>
        <p:spPr>
          <a:xfrm>
            <a:off x="3930369" y="2710842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6</a:t>
            </a:r>
            <a:endParaRPr lang="ko-KR" altLang="en-US" sz="700" b="1" dirty="0"/>
          </a:p>
        </p:txBody>
      </p:sp>
      <p:sp>
        <p:nvSpPr>
          <p:cNvPr id="44" name="모서리가 둥근 직사각형 123">
            <a:extLst>
              <a:ext uri="{FF2B5EF4-FFF2-40B4-BE49-F238E27FC236}">
                <a16:creationId xmlns:a16="http://schemas.microsoft.com/office/drawing/2014/main" id="{CC765763-866D-B0BE-1506-3F0888600F0C}"/>
              </a:ext>
            </a:extLst>
          </p:cNvPr>
          <p:cNvSpPr/>
          <p:nvPr/>
        </p:nvSpPr>
        <p:spPr>
          <a:xfrm>
            <a:off x="3754092" y="1253440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sz="700" b="1" dirty="0"/>
          </a:p>
        </p:txBody>
      </p:sp>
      <p:sp>
        <p:nvSpPr>
          <p:cNvPr id="46" name="모서리가 둥근 직사각형 123">
            <a:extLst>
              <a:ext uri="{FF2B5EF4-FFF2-40B4-BE49-F238E27FC236}">
                <a16:creationId xmlns:a16="http://schemas.microsoft.com/office/drawing/2014/main" id="{18512BE9-CB25-D1EF-F30E-77A4B0552892}"/>
              </a:ext>
            </a:extLst>
          </p:cNvPr>
          <p:cNvSpPr/>
          <p:nvPr/>
        </p:nvSpPr>
        <p:spPr>
          <a:xfrm>
            <a:off x="5296752" y="2786569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7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214327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65C97-6A63-AB93-F2BE-3DF7E5843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3EC81C62-DF4D-BDDD-3A8B-E555B8C21C90}"/>
              </a:ext>
            </a:extLst>
          </p:cNvPr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C39CC570-F8C8-DC81-6F79-EB96109B40EF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123">
            <a:extLst>
              <a:ext uri="{FF2B5EF4-FFF2-40B4-BE49-F238E27FC236}">
                <a16:creationId xmlns:a16="http://schemas.microsoft.com/office/drawing/2014/main" id="{48BAC41C-1456-032A-D6F8-64ACA13B1BBC}"/>
              </a:ext>
            </a:extLst>
          </p:cNvPr>
          <p:cNvSpPr/>
          <p:nvPr/>
        </p:nvSpPr>
        <p:spPr>
          <a:xfrm>
            <a:off x="434622" y="2485147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7C738CEC-8353-297F-F47D-DA7CD4E78B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592" y="-8888"/>
            <a:ext cx="1007790" cy="287486"/>
          </a:xfrm>
        </p:spPr>
        <p:txBody>
          <a:bodyPr/>
          <a:lstStyle/>
          <a:p>
            <a:r>
              <a:rPr lang="ko-KR" altLang="en-US" sz="800" dirty="0">
                <a:solidFill>
                  <a:schemeClr val="tx1"/>
                </a:solidFill>
                <a:highlight>
                  <a:srgbClr val="FFFF00"/>
                </a:highlight>
              </a:rPr>
              <a:t>모임 참가 신청</a:t>
            </a:r>
            <a:r>
              <a:rPr lang="en-US" altLang="ko-KR" sz="800" dirty="0">
                <a:solidFill>
                  <a:schemeClr val="tx1"/>
                </a:solidFill>
                <a:highlight>
                  <a:srgbClr val="FFFF00"/>
                </a:highlight>
              </a:rPr>
              <a:t>-2</a:t>
            </a:r>
          </a:p>
          <a:p>
            <a:r>
              <a:rPr lang="en-US" altLang="ko-KR" sz="800" dirty="0" err="1">
                <a:solidFill>
                  <a:schemeClr val="tx1"/>
                </a:solidFill>
                <a:highlight>
                  <a:srgbClr val="FFFF00"/>
                </a:highlight>
              </a:rPr>
              <a:t>JoinMoim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28B236-CFCC-FD2C-9653-CD193716A459}"/>
              </a:ext>
            </a:extLst>
          </p:cNvPr>
          <p:cNvSpPr/>
          <p:nvPr/>
        </p:nvSpPr>
        <p:spPr>
          <a:xfrm>
            <a:off x="3859706" y="1117351"/>
            <a:ext cx="2824261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모서리가 둥근 직사각형 123">
            <a:extLst>
              <a:ext uri="{FF2B5EF4-FFF2-40B4-BE49-F238E27FC236}">
                <a16:creationId xmlns:a16="http://schemas.microsoft.com/office/drawing/2014/main" id="{1BDA3F24-DCCB-0EAC-C641-BBC876832020}"/>
              </a:ext>
            </a:extLst>
          </p:cNvPr>
          <p:cNvSpPr/>
          <p:nvPr/>
        </p:nvSpPr>
        <p:spPr>
          <a:xfrm>
            <a:off x="2874817" y="4065754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6244F7F-FC75-58DA-4686-95CAF1551A08}"/>
              </a:ext>
            </a:extLst>
          </p:cNvPr>
          <p:cNvCxnSpPr>
            <a:cxnSpLocks/>
          </p:cNvCxnSpPr>
          <p:nvPr/>
        </p:nvCxnSpPr>
        <p:spPr>
          <a:xfrm>
            <a:off x="3491880" y="987574"/>
            <a:ext cx="0" cy="2952328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1E7EDA0-D531-BAEE-B6A7-8ECDCDAC164A}"/>
              </a:ext>
            </a:extLst>
          </p:cNvPr>
          <p:cNvSpPr txBox="1"/>
          <p:nvPr/>
        </p:nvSpPr>
        <p:spPr>
          <a:xfrm>
            <a:off x="3238153" y="398640"/>
            <a:ext cx="505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image</a:t>
            </a:r>
            <a:endParaRPr lang="ko-KR" altLang="en-US" sz="9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B2FC8D6-C4D0-C569-47D9-72D92D058E32}"/>
              </a:ext>
            </a:extLst>
          </p:cNvPr>
          <p:cNvSpPr/>
          <p:nvPr/>
        </p:nvSpPr>
        <p:spPr>
          <a:xfrm>
            <a:off x="249303" y="303384"/>
            <a:ext cx="6432447" cy="525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C72F04C-958F-F0B0-D328-9D7F7D76D6BB}"/>
              </a:ext>
            </a:extLst>
          </p:cNvPr>
          <p:cNvSpPr/>
          <p:nvPr/>
        </p:nvSpPr>
        <p:spPr>
          <a:xfrm>
            <a:off x="3059702" y="4195675"/>
            <a:ext cx="864226" cy="259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E891E0-5DBE-B300-A109-6322F128BABD}"/>
              </a:ext>
            </a:extLst>
          </p:cNvPr>
          <p:cNvSpPr txBox="1"/>
          <p:nvPr/>
        </p:nvSpPr>
        <p:spPr>
          <a:xfrm>
            <a:off x="3203848" y="4217673"/>
            <a:ext cx="685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 신청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417925F-6435-87B7-AC98-B1FAAE7EDD3A}"/>
              </a:ext>
            </a:extLst>
          </p:cNvPr>
          <p:cNvSpPr/>
          <p:nvPr/>
        </p:nvSpPr>
        <p:spPr>
          <a:xfrm>
            <a:off x="249495" y="4731990"/>
            <a:ext cx="6432447" cy="300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F935E1-552A-5B34-22BC-40825A8D2061}"/>
              </a:ext>
            </a:extLst>
          </p:cNvPr>
          <p:cNvSpPr/>
          <p:nvPr/>
        </p:nvSpPr>
        <p:spPr>
          <a:xfrm>
            <a:off x="314451" y="1118685"/>
            <a:ext cx="2824261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1" name="모서리가 둥근 직사각형 123">
            <a:extLst>
              <a:ext uri="{FF2B5EF4-FFF2-40B4-BE49-F238E27FC236}">
                <a16:creationId xmlns:a16="http://schemas.microsoft.com/office/drawing/2014/main" id="{7673A85D-4F47-6803-2AF9-6251F8390A2E}"/>
              </a:ext>
            </a:extLst>
          </p:cNvPr>
          <p:cNvSpPr/>
          <p:nvPr/>
        </p:nvSpPr>
        <p:spPr>
          <a:xfrm>
            <a:off x="227794" y="1027610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76561D-3EAE-C276-D16F-B65AFDDDC245}"/>
              </a:ext>
            </a:extLst>
          </p:cNvPr>
          <p:cNvSpPr/>
          <p:nvPr/>
        </p:nvSpPr>
        <p:spPr>
          <a:xfrm>
            <a:off x="3939121" y="1292902"/>
            <a:ext cx="2664273" cy="8670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8B017DA-C476-9FE8-9999-18620FD0C946}"/>
              </a:ext>
            </a:extLst>
          </p:cNvPr>
          <p:cNvSpPr/>
          <p:nvPr/>
        </p:nvSpPr>
        <p:spPr>
          <a:xfrm>
            <a:off x="5643637" y="36502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715111F-14E9-290A-40AB-7D5CCD03D6B3}"/>
              </a:ext>
            </a:extLst>
          </p:cNvPr>
          <p:cNvSpPr/>
          <p:nvPr/>
        </p:nvSpPr>
        <p:spPr>
          <a:xfrm>
            <a:off x="6215203" y="3650397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67EDBA-DBCD-CCDB-DDF7-0BBB94DA8278}"/>
              </a:ext>
            </a:extLst>
          </p:cNvPr>
          <p:cNvSpPr txBox="1"/>
          <p:nvPr/>
        </p:nvSpPr>
        <p:spPr>
          <a:xfrm>
            <a:off x="6244831" y="3580442"/>
            <a:ext cx="481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동의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B3414F-4554-1FE1-DEB6-E26A573AF0B7}"/>
              </a:ext>
            </a:extLst>
          </p:cNvPr>
          <p:cNvSpPr txBox="1"/>
          <p:nvPr/>
        </p:nvSpPr>
        <p:spPr>
          <a:xfrm>
            <a:off x="5671479" y="3580442"/>
            <a:ext cx="521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미동의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49D3C5-C48A-56B4-3DC6-5A417E22975C}"/>
              </a:ext>
            </a:extLst>
          </p:cNvPr>
          <p:cNvSpPr txBox="1"/>
          <p:nvPr/>
        </p:nvSpPr>
        <p:spPr>
          <a:xfrm>
            <a:off x="4033524" y="1373154"/>
            <a:ext cx="254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웹 모임 규칙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해당 모임 규칙</a:t>
            </a:r>
            <a:endParaRPr lang="en-US" altLang="ko-KR" sz="1000" dirty="0"/>
          </a:p>
          <a:p>
            <a:r>
              <a:rPr lang="ko-KR" altLang="en-US" sz="1000" dirty="0"/>
              <a:t>신청자 유의사항</a:t>
            </a:r>
            <a:endParaRPr lang="en-US" altLang="ko-KR" sz="1000" dirty="0"/>
          </a:p>
          <a:p>
            <a:r>
              <a:rPr lang="ko-KR" altLang="en-US" sz="1000" dirty="0"/>
              <a:t>안내문구</a:t>
            </a:r>
            <a:endParaRPr lang="en-US" altLang="ko-KR" sz="10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76E84D6-6B65-E6B1-A4EC-EFFC24BC191A}"/>
              </a:ext>
            </a:extLst>
          </p:cNvPr>
          <p:cNvSpPr/>
          <p:nvPr/>
        </p:nvSpPr>
        <p:spPr>
          <a:xfrm>
            <a:off x="382561" y="1204351"/>
            <a:ext cx="2688039" cy="11640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350998B-82C0-F482-CA64-1D48C2617A80}"/>
              </a:ext>
            </a:extLst>
          </p:cNvPr>
          <p:cNvSpPr txBox="1"/>
          <p:nvPr/>
        </p:nvSpPr>
        <p:spPr>
          <a:xfrm>
            <a:off x="467544" y="1292900"/>
            <a:ext cx="25202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Text</a:t>
            </a:r>
            <a:br>
              <a:rPr lang="en-US" altLang="ko-KR" sz="1500" dirty="0"/>
            </a:br>
            <a:r>
              <a:rPr lang="ko-KR" altLang="en-US" sz="1500" dirty="0" err="1"/>
              <a:t>신청하고있는</a:t>
            </a:r>
            <a:r>
              <a:rPr lang="ko-KR" altLang="en-US" sz="1500" dirty="0"/>
              <a:t> 모임의</a:t>
            </a:r>
            <a:endParaRPr lang="en-US" altLang="ko-KR" sz="1500" dirty="0"/>
          </a:p>
          <a:p>
            <a:r>
              <a:rPr lang="ko-KR" altLang="en-US" sz="1500" dirty="0"/>
              <a:t>정보 재 확인</a:t>
            </a:r>
            <a:endParaRPr lang="en-US" altLang="ko-KR" sz="1500" dirty="0"/>
          </a:p>
          <a:p>
            <a:r>
              <a:rPr lang="ko-KR" altLang="en-US" sz="1500" dirty="0"/>
              <a:t>모임참가신청</a:t>
            </a:r>
            <a:r>
              <a:rPr lang="en-US" altLang="ko-KR" sz="1500" dirty="0"/>
              <a:t>-1</a:t>
            </a:r>
            <a:r>
              <a:rPr lang="ko-KR" altLang="en-US" sz="1500" dirty="0"/>
              <a:t>의 </a:t>
            </a:r>
            <a:r>
              <a:rPr lang="en-US" altLang="ko-KR" sz="1500" dirty="0"/>
              <a:t>5</a:t>
            </a:r>
            <a:r>
              <a:rPr lang="ko-KR" altLang="en-US" sz="1500" dirty="0"/>
              <a:t>번</a:t>
            </a:r>
            <a:endParaRPr lang="en-US" altLang="ko-KR" sz="1500" dirty="0"/>
          </a:p>
          <a:p>
            <a:endParaRPr lang="en-US" altLang="ko-KR" sz="15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D1A035E-5052-CA45-8292-73F1978EC2A4}"/>
              </a:ext>
            </a:extLst>
          </p:cNvPr>
          <p:cNvSpPr/>
          <p:nvPr/>
        </p:nvSpPr>
        <p:spPr>
          <a:xfrm>
            <a:off x="3945745" y="2582647"/>
            <a:ext cx="2664273" cy="99404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CB7C1C-870E-D668-CB92-FAE53CE94B79}"/>
              </a:ext>
            </a:extLst>
          </p:cNvPr>
          <p:cNvSpPr txBox="1"/>
          <p:nvPr/>
        </p:nvSpPr>
        <p:spPr>
          <a:xfrm>
            <a:off x="4040148" y="2662900"/>
            <a:ext cx="254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 정보 공유 동의 확인</a:t>
            </a:r>
            <a:endParaRPr lang="en-US" altLang="ko-KR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318F28F-4656-5BCD-18FF-8DD0C4E4DD59}"/>
              </a:ext>
            </a:extLst>
          </p:cNvPr>
          <p:cNvSpPr/>
          <p:nvPr/>
        </p:nvSpPr>
        <p:spPr>
          <a:xfrm>
            <a:off x="5648695" y="221012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A63878D-1B74-05BF-4437-C53461110B75}"/>
              </a:ext>
            </a:extLst>
          </p:cNvPr>
          <p:cNvSpPr/>
          <p:nvPr/>
        </p:nvSpPr>
        <p:spPr>
          <a:xfrm>
            <a:off x="6220261" y="2210237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AC549B-7516-81F4-FC4A-89B7C13E0B85}"/>
              </a:ext>
            </a:extLst>
          </p:cNvPr>
          <p:cNvSpPr txBox="1"/>
          <p:nvPr/>
        </p:nvSpPr>
        <p:spPr>
          <a:xfrm>
            <a:off x="6249889" y="2140282"/>
            <a:ext cx="481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동의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7DC082-390F-8613-BD1B-9E7C54CCCC7C}"/>
              </a:ext>
            </a:extLst>
          </p:cNvPr>
          <p:cNvSpPr txBox="1"/>
          <p:nvPr/>
        </p:nvSpPr>
        <p:spPr>
          <a:xfrm>
            <a:off x="5676537" y="2140282"/>
            <a:ext cx="521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미동의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B9A9B83-8BFB-3C7D-1E53-F0EB22D2E478}"/>
              </a:ext>
            </a:extLst>
          </p:cNvPr>
          <p:cNvSpPr/>
          <p:nvPr/>
        </p:nvSpPr>
        <p:spPr>
          <a:xfrm>
            <a:off x="394443" y="2454023"/>
            <a:ext cx="2664273" cy="13418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" name="모서리가 둥근 직사각형 123">
            <a:extLst>
              <a:ext uri="{FF2B5EF4-FFF2-40B4-BE49-F238E27FC236}">
                <a16:creationId xmlns:a16="http://schemas.microsoft.com/office/drawing/2014/main" id="{37A1E6C4-E344-9F73-68DC-169A5E323674}"/>
              </a:ext>
            </a:extLst>
          </p:cNvPr>
          <p:cNvSpPr/>
          <p:nvPr/>
        </p:nvSpPr>
        <p:spPr>
          <a:xfrm>
            <a:off x="3853550" y="1208006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3" name="모서리가 둥근 직사각형 123">
            <a:extLst>
              <a:ext uri="{FF2B5EF4-FFF2-40B4-BE49-F238E27FC236}">
                <a16:creationId xmlns:a16="http://schemas.microsoft.com/office/drawing/2014/main" id="{3D612FF5-E903-0BBA-0FBF-186A8C2208A6}"/>
              </a:ext>
            </a:extLst>
          </p:cNvPr>
          <p:cNvSpPr/>
          <p:nvPr/>
        </p:nvSpPr>
        <p:spPr>
          <a:xfrm>
            <a:off x="5457775" y="2191477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6" name="모서리가 둥근 직사각형 123">
            <a:extLst>
              <a:ext uri="{FF2B5EF4-FFF2-40B4-BE49-F238E27FC236}">
                <a16:creationId xmlns:a16="http://schemas.microsoft.com/office/drawing/2014/main" id="{D5724788-DA9D-B343-DE51-E7BDDCF7365F}"/>
              </a:ext>
            </a:extLst>
          </p:cNvPr>
          <p:cNvSpPr/>
          <p:nvPr/>
        </p:nvSpPr>
        <p:spPr>
          <a:xfrm>
            <a:off x="5442972" y="3622971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7" name="텍스트 개체 틀 31">
            <a:extLst>
              <a:ext uri="{FF2B5EF4-FFF2-40B4-BE49-F238E27FC236}">
                <a16:creationId xmlns:a16="http://schemas.microsoft.com/office/drawing/2014/main" id="{2AB5D6BF-DFEE-C3A2-A1C6-B0CF334B62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5463" y="484188"/>
            <a:ext cx="2268537" cy="4464050"/>
          </a:xfrm>
        </p:spPr>
        <p:txBody>
          <a:bodyPr/>
          <a:lstStyle/>
          <a:p>
            <a:r>
              <a:rPr lang="ko-KR" altLang="en-US" sz="700" dirty="0"/>
              <a:t>신청한 모임에 대한 간략한 정보 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신청한 모임 재확인</a:t>
            </a:r>
            <a:r>
              <a:rPr lang="en-US" altLang="ko-KR" sz="700" dirty="0"/>
              <a:t>)</a:t>
            </a:r>
          </a:p>
          <a:p>
            <a:r>
              <a:rPr lang="ko-KR" altLang="en-US" sz="700" dirty="0"/>
              <a:t>신청 회원의 자기소개</a:t>
            </a:r>
            <a:endParaRPr lang="en-US" altLang="ko-KR" sz="700" dirty="0"/>
          </a:p>
          <a:p>
            <a:r>
              <a:rPr lang="en-US" altLang="ko-KR" sz="700" dirty="0"/>
              <a:t>‘</a:t>
            </a:r>
            <a:r>
              <a:rPr lang="ko-KR" altLang="en-US" sz="700" dirty="0"/>
              <a:t>모이다</a:t>
            </a:r>
            <a:r>
              <a:rPr lang="en-US" altLang="ko-KR" sz="700" dirty="0"/>
              <a:t>‘ </a:t>
            </a:r>
            <a:r>
              <a:rPr lang="ko-KR" altLang="en-US" sz="700" dirty="0"/>
              <a:t>이용규칙에 대한 동의서와</a:t>
            </a:r>
            <a:br>
              <a:rPr lang="en-US" altLang="ko-KR" sz="700" dirty="0"/>
            </a:br>
            <a:r>
              <a:rPr lang="ko-KR" altLang="en-US" sz="700" dirty="0"/>
              <a:t>신청 회원에 대한 개인정보 공유 동의확인서</a:t>
            </a:r>
            <a:endParaRPr lang="en-US" altLang="ko-KR" sz="700" dirty="0"/>
          </a:p>
          <a:p>
            <a:r>
              <a:rPr lang="ko-KR" altLang="en-US" sz="700" dirty="0"/>
              <a:t>동의</a:t>
            </a:r>
            <a:r>
              <a:rPr lang="en-US" altLang="ko-KR" sz="700" dirty="0"/>
              <a:t>/</a:t>
            </a:r>
            <a:r>
              <a:rPr lang="ko-KR" altLang="en-US" sz="700" dirty="0"/>
              <a:t>미동의에 대한 체크박스</a:t>
            </a:r>
            <a:endParaRPr lang="en-US" altLang="ko-KR" sz="700" dirty="0"/>
          </a:p>
          <a:p>
            <a:r>
              <a:rPr lang="ko-KR" altLang="en-US" sz="700" dirty="0" err="1"/>
              <a:t>모임친성</a:t>
            </a:r>
            <a:r>
              <a:rPr lang="ko-KR" altLang="en-US" sz="700" dirty="0"/>
              <a:t> 버튼을 누르면 </a:t>
            </a:r>
            <a:br>
              <a:rPr lang="en-US" altLang="ko-KR" sz="700" dirty="0"/>
            </a:br>
            <a:r>
              <a:rPr lang="ko-KR" altLang="en-US" sz="700" dirty="0"/>
              <a:t>신청 완료 처리 후 신청 완료 문구 알림</a:t>
            </a:r>
            <a:endParaRPr lang="en-US" altLang="ko-KR" sz="700" dirty="0"/>
          </a:p>
          <a:p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385085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BA830-229A-BF53-016E-E24151AA8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EC89CD65-8982-EE8F-3CB9-87AD6700237E}"/>
              </a:ext>
            </a:extLst>
          </p:cNvPr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46AA574A-746B-C8F8-3818-4419BBD80C30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123">
            <a:extLst>
              <a:ext uri="{FF2B5EF4-FFF2-40B4-BE49-F238E27FC236}">
                <a16:creationId xmlns:a16="http://schemas.microsoft.com/office/drawing/2014/main" id="{FF48EA1F-F770-EAC3-945F-53B2A07DA8F5}"/>
              </a:ext>
            </a:extLst>
          </p:cNvPr>
          <p:cNvSpPr/>
          <p:nvPr/>
        </p:nvSpPr>
        <p:spPr>
          <a:xfrm>
            <a:off x="2234958" y="2604623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9EF6F6BF-33F8-E820-B6B1-1C288BFC78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592" y="-8888"/>
            <a:ext cx="1007790" cy="287486"/>
          </a:xfrm>
        </p:spPr>
        <p:txBody>
          <a:bodyPr/>
          <a:lstStyle/>
          <a:p>
            <a:r>
              <a:rPr lang="ko-KR" altLang="en-US" sz="800" dirty="0">
                <a:solidFill>
                  <a:schemeClr val="tx1"/>
                </a:solidFill>
                <a:highlight>
                  <a:srgbClr val="FFFF00"/>
                </a:highlight>
              </a:rPr>
              <a:t>모임 참가신청 취소</a:t>
            </a:r>
            <a:endParaRPr lang="en-US" altLang="ko-KR" sz="8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r>
              <a:rPr lang="en-US" altLang="ko-KR" sz="800" dirty="0" err="1">
                <a:solidFill>
                  <a:schemeClr val="tx1"/>
                </a:solidFill>
                <a:highlight>
                  <a:srgbClr val="FFFF00"/>
                </a:highlight>
              </a:rPr>
              <a:t>LeaveMoim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2" name="모서리가 둥근 직사각형 123">
            <a:extLst>
              <a:ext uri="{FF2B5EF4-FFF2-40B4-BE49-F238E27FC236}">
                <a16:creationId xmlns:a16="http://schemas.microsoft.com/office/drawing/2014/main" id="{950BBF60-70E3-104C-D7E8-5FCA6D7D825F}"/>
              </a:ext>
            </a:extLst>
          </p:cNvPr>
          <p:cNvSpPr/>
          <p:nvPr/>
        </p:nvSpPr>
        <p:spPr>
          <a:xfrm>
            <a:off x="3362434" y="3711948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FA2DF2-DBA2-DDAC-5577-F7E090446B38}"/>
              </a:ext>
            </a:extLst>
          </p:cNvPr>
          <p:cNvSpPr txBox="1"/>
          <p:nvPr/>
        </p:nvSpPr>
        <p:spPr>
          <a:xfrm>
            <a:off x="3238153" y="398640"/>
            <a:ext cx="505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image</a:t>
            </a:r>
            <a:endParaRPr lang="ko-KR" altLang="en-US" sz="9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9EEF7BD-E58F-67F7-0932-EDBA9165C58F}"/>
              </a:ext>
            </a:extLst>
          </p:cNvPr>
          <p:cNvSpPr/>
          <p:nvPr/>
        </p:nvSpPr>
        <p:spPr>
          <a:xfrm>
            <a:off x="249303" y="303384"/>
            <a:ext cx="6432447" cy="525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80C15DD-9CA6-E32E-C4A3-3D266D6D8AD0}"/>
              </a:ext>
            </a:extLst>
          </p:cNvPr>
          <p:cNvSpPr/>
          <p:nvPr/>
        </p:nvSpPr>
        <p:spPr>
          <a:xfrm>
            <a:off x="3059702" y="4195675"/>
            <a:ext cx="864226" cy="259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09F1B3-2FD9-53A6-201A-D0CDA9DE847E}"/>
              </a:ext>
            </a:extLst>
          </p:cNvPr>
          <p:cNvSpPr txBox="1"/>
          <p:nvPr/>
        </p:nvSpPr>
        <p:spPr>
          <a:xfrm>
            <a:off x="3203848" y="4217673"/>
            <a:ext cx="685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 취소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638666E-7813-2698-ED3E-B6F32D8DB955}"/>
              </a:ext>
            </a:extLst>
          </p:cNvPr>
          <p:cNvSpPr/>
          <p:nvPr/>
        </p:nvSpPr>
        <p:spPr>
          <a:xfrm>
            <a:off x="249495" y="4731990"/>
            <a:ext cx="6432447" cy="300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3BDFF6-C5FC-9A5D-D5D9-B4399A69E0F5}"/>
              </a:ext>
            </a:extLst>
          </p:cNvPr>
          <p:cNvSpPr/>
          <p:nvPr/>
        </p:nvSpPr>
        <p:spPr>
          <a:xfrm>
            <a:off x="2081865" y="1088466"/>
            <a:ext cx="2824261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1" name="모서리가 둥근 직사각형 123">
            <a:extLst>
              <a:ext uri="{FF2B5EF4-FFF2-40B4-BE49-F238E27FC236}">
                <a16:creationId xmlns:a16="http://schemas.microsoft.com/office/drawing/2014/main" id="{9F28C6C1-3C32-96F3-84B0-0A910054C7DE}"/>
              </a:ext>
            </a:extLst>
          </p:cNvPr>
          <p:cNvSpPr/>
          <p:nvPr/>
        </p:nvSpPr>
        <p:spPr>
          <a:xfrm>
            <a:off x="2234958" y="1227773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100490-C585-98FF-77B7-7F9376DD09F4}"/>
              </a:ext>
            </a:extLst>
          </p:cNvPr>
          <p:cNvSpPr/>
          <p:nvPr/>
        </p:nvSpPr>
        <p:spPr>
          <a:xfrm>
            <a:off x="2149975" y="1174132"/>
            <a:ext cx="2688039" cy="11640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E011C1-A64D-CD6F-98EA-15D097F99E32}"/>
              </a:ext>
            </a:extLst>
          </p:cNvPr>
          <p:cNvSpPr txBox="1"/>
          <p:nvPr/>
        </p:nvSpPr>
        <p:spPr>
          <a:xfrm>
            <a:off x="2234958" y="1262681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선택 된 모임에 대한 정보</a:t>
            </a:r>
            <a:endParaRPr lang="en-US" altLang="ko-KR" sz="1500" dirty="0"/>
          </a:p>
          <a:p>
            <a:endParaRPr lang="en-US" altLang="ko-KR" sz="1500" dirty="0"/>
          </a:p>
        </p:txBody>
      </p:sp>
      <p:sp>
        <p:nvSpPr>
          <p:cNvPr id="7" name="텍스트 개체 틀 31">
            <a:extLst>
              <a:ext uri="{FF2B5EF4-FFF2-40B4-BE49-F238E27FC236}">
                <a16:creationId xmlns:a16="http://schemas.microsoft.com/office/drawing/2014/main" id="{0FDE25DA-B8CF-83F0-D601-09C0955EC7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5463" y="484188"/>
            <a:ext cx="2268537" cy="4464050"/>
          </a:xfrm>
        </p:spPr>
        <p:txBody>
          <a:bodyPr/>
          <a:lstStyle/>
          <a:p>
            <a:r>
              <a:rPr lang="ko-KR" altLang="en-US" sz="700" dirty="0"/>
              <a:t>현재 취소하려는 모임에 대한 정보</a:t>
            </a:r>
            <a:endParaRPr lang="en-US" altLang="ko-KR" sz="700" dirty="0"/>
          </a:p>
          <a:p>
            <a:r>
              <a:rPr lang="ko-KR" altLang="en-US" sz="700" dirty="0" err="1"/>
              <a:t>취소시</a:t>
            </a:r>
            <a:r>
              <a:rPr lang="ko-KR" altLang="en-US" sz="700" dirty="0"/>
              <a:t> 발생하는 </a:t>
            </a:r>
            <a:r>
              <a:rPr lang="ko-KR" altLang="en-US" sz="700" dirty="0" err="1"/>
              <a:t>패널티와</a:t>
            </a:r>
            <a:r>
              <a:rPr lang="en-US" altLang="ko-KR" sz="700" dirty="0"/>
              <a:t>, </a:t>
            </a:r>
            <a:br>
              <a:rPr lang="en-US" altLang="ko-KR" sz="700" dirty="0"/>
            </a:br>
            <a:r>
              <a:rPr lang="ko-KR" altLang="en-US" sz="700" dirty="0"/>
              <a:t>취소되는 과정 설명</a:t>
            </a:r>
            <a:br>
              <a:rPr lang="en-US" altLang="ko-KR" sz="700" dirty="0"/>
            </a:br>
            <a:r>
              <a:rPr lang="ko-KR" altLang="en-US" sz="700" dirty="0"/>
              <a:t>취소하려는 이유를 </a:t>
            </a:r>
            <a:r>
              <a:rPr lang="en-US" altLang="ko-KR" sz="700" dirty="0"/>
              <a:t>option</a:t>
            </a:r>
            <a:r>
              <a:rPr lang="ko-KR" altLang="en-US" sz="700" dirty="0"/>
              <a:t>으로 선택 받을 칸</a:t>
            </a:r>
            <a:endParaRPr lang="en-US" altLang="ko-KR" sz="700" dirty="0"/>
          </a:p>
          <a:p>
            <a:r>
              <a:rPr lang="ko-KR" altLang="en-US" sz="700" dirty="0"/>
              <a:t>해당 내용에 대해 인지하고 있는지에 대한 여부</a:t>
            </a:r>
            <a:br>
              <a:rPr lang="en-US" altLang="ko-KR" sz="700" dirty="0"/>
            </a:br>
            <a:r>
              <a:rPr lang="ko-KR" altLang="en-US" sz="700" dirty="0"/>
              <a:t>버튼이 </a:t>
            </a:r>
            <a:r>
              <a:rPr lang="ko-KR" altLang="en-US" sz="700" dirty="0" err="1"/>
              <a:t>눌려있어야</a:t>
            </a:r>
            <a:r>
              <a:rPr lang="ko-KR" altLang="en-US" sz="700" dirty="0"/>
              <a:t> </a:t>
            </a:r>
            <a:r>
              <a:rPr lang="en-US" altLang="ko-KR" sz="700" dirty="0"/>
              <a:t>4</a:t>
            </a:r>
            <a:r>
              <a:rPr lang="ko-KR" altLang="en-US" sz="700" dirty="0"/>
              <a:t>번 버튼 클릭 가능</a:t>
            </a:r>
            <a:endParaRPr lang="en-US" altLang="ko-KR" sz="700" dirty="0"/>
          </a:p>
          <a:p>
            <a:endParaRPr lang="en-US" altLang="ko-KR" sz="700" dirty="0"/>
          </a:p>
          <a:p>
            <a:r>
              <a:rPr lang="ko-KR" altLang="en-US" sz="700" dirty="0"/>
              <a:t>버튼을 누르면 해당 회원의 비밀번호 입력 페이지 이동</a:t>
            </a:r>
            <a:br>
              <a:rPr lang="en-US" altLang="ko-KR" sz="700" dirty="0"/>
            </a:br>
            <a:br>
              <a:rPr lang="en-US" altLang="ko-KR" sz="700" dirty="0"/>
            </a:br>
            <a:br>
              <a:rPr lang="en-US" altLang="ko-KR" sz="700" dirty="0"/>
            </a:br>
            <a:r>
              <a:rPr lang="en-US" altLang="ko-KR" sz="700" dirty="0"/>
              <a:t>*</a:t>
            </a:r>
            <a:r>
              <a:rPr lang="ko-KR" altLang="en-US" sz="700" dirty="0"/>
              <a:t>마이페이지</a:t>
            </a:r>
            <a:r>
              <a:rPr lang="en-US" altLang="ko-KR" sz="700" dirty="0"/>
              <a:t>? </a:t>
            </a:r>
            <a:r>
              <a:rPr lang="ko-KR" altLang="en-US" sz="700" dirty="0"/>
              <a:t>에서 신청된 모임 </a:t>
            </a:r>
            <a:r>
              <a:rPr lang="ko-KR" altLang="en-US" sz="700" dirty="0" err="1"/>
              <a:t>선택후</a:t>
            </a:r>
            <a:r>
              <a:rPr lang="ko-KR" altLang="en-US" sz="700" dirty="0"/>
              <a:t> </a:t>
            </a:r>
            <a:br>
              <a:rPr lang="en-US" altLang="ko-KR" sz="700" dirty="0"/>
            </a:br>
            <a:r>
              <a:rPr lang="ko-KR" altLang="en-US" sz="700" dirty="0"/>
              <a:t>이동되는 페이지</a:t>
            </a:r>
            <a:endParaRPr lang="en-US" altLang="ko-KR" sz="7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A78D53-CE97-B033-5B3D-2C84110BCE8E}"/>
              </a:ext>
            </a:extLst>
          </p:cNvPr>
          <p:cNvSpPr/>
          <p:nvPr/>
        </p:nvSpPr>
        <p:spPr>
          <a:xfrm>
            <a:off x="2154972" y="2492874"/>
            <a:ext cx="2688039" cy="11640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B592CC-E3E4-3B35-5C63-25130871AF82}"/>
              </a:ext>
            </a:extLst>
          </p:cNvPr>
          <p:cNvSpPr/>
          <p:nvPr/>
        </p:nvSpPr>
        <p:spPr>
          <a:xfrm>
            <a:off x="3574474" y="3742545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A07F7E-FF02-3BCE-3B0E-B1E6D42BE2CA}"/>
              </a:ext>
            </a:extLst>
          </p:cNvPr>
          <p:cNvSpPr txBox="1"/>
          <p:nvPr/>
        </p:nvSpPr>
        <p:spPr>
          <a:xfrm>
            <a:off x="3604102" y="3672590"/>
            <a:ext cx="10399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 취소 확인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09C6B5-CAF6-0AC0-2DEF-CF911929EA49}"/>
              </a:ext>
            </a:extLst>
          </p:cNvPr>
          <p:cNvSpPr txBox="1"/>
          <p:nvPr/>
        </p:nvSpPr>
        <p:spPr>
          <a:xfrm>
            <a:off x="2238851" y="2845861"/>
            <a:ext cx="25202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취소 과정 설명</a:t>
            </a:r>
            <a:endParaRPr lang="en-US" altLang="ko-KR" sz="1500" dirty="0"/>
          </a:p>
          <a:p>
            <a:r>
              <a:rPr lang="ko-KR" altLang="en-US" sz="1500" dirty="0" err="1"/>
              <a:t>취소시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패널티</a:t>
            </a:r>
            <a:r>
              <a:rPr lang="ko-KR" altLang="en-US" sz="1500" dirty="0"/>
              <a:t> 설명</a:t>
            </a:r>
            <a:endParaRPr lang="en-US" altLang="ko-KR" sz="1500" dirty="0"/>
          </a:p>
          <a:p>
            <a:r>
              <a:rPr lang="ko-KR" altLang="en-US" sz="1500" dirty="0"/>
              <a:t>취소 사유 </a:t>
            </a:r>
            <a:r>
              <a:rPr lang="en-US" altLang="ko-KR" sz="1500" dirty="0"/>
              <a:t>option</a:t>
            </a:r>
            <a:r>
              <a:rPr lang="ko-KR" altLang="en-US" sz="1500" dirty="0"/>
              <a:t> </a:t>
            </a:r>
            <a:endParaRPr lang="en-US" altLang="ko-KR" sz="1500" dirty="0"/>
          </a:p>
        </p:txBody>
      </p:sp>
      <p:sp>
        <p:nvSpPr>
          <p:cNvPr id="15" name="모서리가 둥근 직사각형 123">
            <a:extLst>
              <a:ext uri="{FF2B5EF4-FFF2-40B4-BE49-F238E27FC236}">
                <a16:creationId xmlns:a16="http://schemas.microsoft.com/office/drawing/2014/main" id="{EE8F176A-5B50-91DF-6B08-EE14737CC5ED}"/>
              </a:ext>
            </a:extLst>
          </p:cNvPr>
          <p:cNvSpPr/>
          <p:nvPr/>
        </p:nvSpPr>
        <p:spPr>
          <a:xfrm>
            <a:off x="2839000" y="4115891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28443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329EF-1E05-752E-D883-9E7D4AE33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5BEEEB4C-B9CB-A739-E9EE-46C880DABDDA}"/>
              </a:ext>
            </a:extLst>
          </p:cNvPr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1E38D948-6D27-61B0-67D4-E14B24F945A0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FDA5D6FD-6734-1723-6CB8-0B4129DB36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592" y="-8888"/>
            <a:ext cx="1007790" cy="287486"/>
          </a:xfrm>
        </p:spPr>
        <p:txBody>
          <a:bodyPr/>
          <a:lstStyle/>
          <a:p>
            <a:r>
              <a:rPr lang="ko-KR" altLang="en-US" sz="800" dirty="0">
                <a:solidFill>
                  <a:schemeClr val="tx1"/>
                </a:solidFill>
                <a:highlight>
                  <a:srgbClr val="FFFF00"/>
                </a:highlight>
              </a:rPr>
              <a:t>모임 참가신청 취소</a:t>
            </a:r>
            <a:r>
              <a:rPr lang="en-US" altLang="ko-KR" sz="800" dirty="0">
                <a:solidFill>
                  <a:schemeClr val="tx1"/>
                </a:solidFill>
                <a:highlight>
                  <a:srgbClr val="FFFF00"/>
                </a:highlight>
              </a:rPr>
              <a:t>-2</a:t>
            </a:r>
          </a:p>
          <a:p>
            <a:r>
              <a:rPr lang="en-US" altLang="ko-KR" sz="800" dirty="0" err="1">
                <a:solidFill>
                  <a:schemeClr val="tx1"/>
                </a:solidFill>
                <a:highlight>
                  <a:srgbClr val="FFFF00"/>
                </a:highlight>
              </a:rPr>
              <a:t>LeaveMoim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56652F-4A52-5CC3-BD39-D145313E90C7}"/>
              </a:ext>
            </a:extLst>
          </p:cNvPr>
          <p:cNvSpPr txBox="1"/>
          <p:nvPr/>
        </p:nvSpPr>
        <p:spPr>
          <a:xfrm>
            <a:off x="3238153" y="398640"/>
            <a:ext cx="505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image</a:t>
            </a:r>
            <a:endParaRPr lang="ko-KR" altLang="en-US" sz="9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C3148A5-623B-2CCB-A7B6-E7BE1A441206}"/>
              </a:ext>
            </a:extLst>
          </p:cNvPr>
          <p:cNvSpPr/>
          <p:nvPr/>
        </p:nvSpPr>
        <p:spPr>
          <a:xfrm>
            <a:off x="249303" y="303384"/>
            <a:ext cx="6432447" cy="525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279C364-4BDA-5CD7-B018-FF1583BA612B}"/>
              </a:ext>
            </a:extLst>
          </p:cNvPr>
          <p:cNvSpPr/>
          <p:nvPr/>
        </p:nvSpPr>
        <p:spPr>
          <a:xfrm>
            <a:off x="3059702" y="4195675"/>
            <a:ext cx="864226" cy="259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55E2B04-182B-5272-7B6F-CDAF7155FF00}"/>
              </a:ext>
            </a:extLst>
          </p:cNvPr>
          <p:cNvSpPr txBox="1"/>
          <p:nvPr/>
        </p:nvSpPr>
        <p:spPr>
          <a:xfrm>
            <a:off x="3203848" y="4217673"/>
            <a:ext cx="685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 취소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1559C5BB-C98C-57A2-C1F8-4308A11D04F0}"/>
              </a:ext>
            </a:extLst>
          </p:cNvPr>
          <p:cNvSpPr/>
          <p:nvPr/>
        </p:nvSpPr>
        <p:spPr>
          <a:xfrm>
            <a:off x="249495" y="4731990"/>
            <a:ext cx="6432447" cy="300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DDAF5D8-2ED0-4CD1-E8C7-74D4A0EDF819}"/>
              </a:ext>
            </a:extLst>
          </p:cNvPr>
          <p:cNvSpPr/>
          <p:nvPr/>
        </p:nvSpPr>
        <p:spPr>
          <a:xfrm>
            <a:off x="2081865" y="1088466"/>
            <a:ext cx="2824261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1" name="모서리가 둥근 직사각형 123">
            <a:extLst>
              <a:ext uri="{FF2B5EF4-FFF2-40B4-BE49-F238E27FC236}">
                <a16:creationId xmlns:a16="http://schemas.microsoft.com/office/drawing/2014/main" id="{F2FE2656-4859-288E-1683-DF0EA1E0C9EE}"/>
              </a:ext>
            </a:extLst>
          </p:cNvPr>
          <p:cNvSpPr/>
          <p:nvPr/>
        </p:nvSpPr>
        <p:spPr>
          <a:xfrm>
            <a:off x="2234958" y="1227773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7" name="텍스트 개체 틀 31">
            <a:extLst>
              <a:ext uri="{FF2B5EF4-FFF2-40B4-BE49-F238E27FC236}">
                <a16:creationId xmlns:a16="http://schemas.microsoft.com/office/drawing/2014/main" id="{E65F6029-7A49-EBD7-2194-AF01A2084D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5463" y="484188"/>
            <a:ext cx="2268537" cy="4464050"/>
          </a:xfrm>
        </p:spPr>
        <p:txBody>
          <a:bodyPr/>
          <a:lstStyle/>
          <a:p>
            <a:r>
              <a:rPr lang="ko-KR" altLang="en-US" sz="700" dirty="0"/>
              <a:t>회원의 비밀번호 확인 받는 창</a:t>
            </a:r>
            <a:endParaRPr lang="en-US" altLang="ko-KR" sz="700" dirty="0"/>
          </a:p>
          <a:p>
            <a:r>
              <a:rPr lang="ko-KR" altLang="en-US" sz="700" dirty="0" err="1"/>
              <a:t>입력받은</a:t>
            </a:r>
            <a:r>
              <a:rPr lang="ko-KR" altLang="en-US" sz="700" dirty="0"/>
              <a:t> 비밀번호와 신청한 회원의 비밀번호 확인 절차 버튼</a:t>
            </a:r>
            <a:endParaRPr lang="en-US" altLang="ko-KR" sz="700" dirty="0"/>
          </a:p>
          <a:p>
            <a:r>
              <a:rPr lang="ko-KR" altLang="en-US" sz="700" dirty="0"/>
              <a:t>버튼을 누르면 </a:t>
            </a:r>
            <a:r>
              <a:rPr lang="ko-KR" altLang="en-US" sz="700" dirty="0" err="1"/>
              <a:t>저장되어있는</a:t>
            </a:r>
            <a:r>
              <a:rPr lang="ko-KR" altLang="en-US" sz="700" dirty="0"/>
              <a:t> 참가신청 내용 삭제와 신청 취소 처리</a:t>
            </a:r>
            <a:br>
              <a:rPr lang="en-US" altLang="ko-KR" sz="700" dirty="0"/>
            </a:br>
            <a:br>
              <a:rPr lang="en-US" altLang="ko-KR" sz="700" dirty="0"/>
            </a:br>
            <a:endParaRPr lang="en-US" altLang="ko-KR" sz="700" dirty="0"/>
          </a:p>
        </p:txBody>
      </p:sp>
      <p:sp>
        <p:nvSpPr>
          <p:cNvPr id="15" name="모서리가 둥근 직사각형 123">
            <a:extLst>
              <a:ext uri="{FF2B5EF4-FFF2-40B4-BE49-F238E27FC236}">
                <a16:creationId xmlns:a16="http://schemas.microsoft.com/office/drawing/2014/main" id="{0885D247-0BDC-E7F7-CA14-998C67440834}"/>
              </a:ext>
            </a:extLst>
          </p:cNvPr>
          <p:cNvSpPr/>
          <p:nvPr/>
        </p:nvSpPr>
        <p:spPr>
          <a:xfrm>
            <a:off x="2839000" y="4115891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4951C8-E435-4F99-BC4E-4961F11B17E5}"/>
              </a:ext>
            </a:extLst>
          </p:cNvPr>
          <p:cNvSpPr/>
          <p:nvPr/>
        </p:nvSpPr>
        <p:spPr>
          <a:xfrm>
            <a:off x="2234958" y="1754408"/>
            <a:ext cx="2520280" cy="14749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72F32C-D838-C423-B572-E7A0E7055A25}"/>
              </a:ext>
            </a:extLst>
          </p:cNvPr>
          <p:cNvSpPr/>
          <p:nvPr/>
        </p:nvSpPr>
        <p:spPr>
          <a:xfrm>
            <a:off x="3091633" y="2355726"/>
            <a:ext cx="1512298" cy="30018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2AF43C-D1FB-B43F-153C-00F64D0976D7}"/>
              </a:ext>
            </a:extLst>
          </p:cNvPr>
          <p:cNvSpPr txBox="1"/>
          <p:nvPr/>
        </p:nvSpPr>
        <p:spPr>
          <a:xfrm>
            <a:off x="2194274" y="2366864"/>
            <a:ext cx="863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비밀번호  </a:t>
            </a:r>
            <a:r>
              <a:rPr lang="en-US" altLang="ko-KR" sz="1100" dirty="0"/>
              <a:t>: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D5E0420-A367-201F-FCAA-4548973E967D}"/>
              </a:ext>
            </a:extLst>
          </p:cNvPr>
          <p:cNvSpPr/>
          <p:nvPr/>
        </p:nvSpPr>
        <p:spPr>
          <a:xfrm>
            <a:off x="3091633" y="2915340"/>
            <a:ext cx="684175" cy="19524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27C519-229B-615F-F59A-2AC3B59DBF28}"/>
              </a:ext>
            </a:extLst>
          </p:cNvPr>
          <p:cNvSpPr txBox="1"/>
          <p:nvPr/>
        </p:nvSpPr>
        <p:spPr>
          <a:xfrm>
            <a:off x="3033575" y="2911081"/>
            <a:ext cx="8639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비밀번호  확인</a:t>
            </a:r>
            <a:endParaRPr lang="en-US" altLang="ko-KR" sz="700" dirty="0"/>
          </a:p>
        </p:txBody>
      </p:sp>
      <p:sp>
        <p:nvSpPr>
          <p:cNvPr id="19" name="모서리가 둥근 직사각형 123">
            <a:extLst>
              <a:ext uri="{FF2B5EF4-FFF2-40B4-BE49-F238E27FC236}">
                <a16:creationId xmlns:a16="http://schemas.microsoft.com/office/drawing/2014/main" id="{ACDEF837-7DBF-E8E0-3016-B8FEA0AF2D35}"/>
              </a:ext>
            </a:extLst>
          </p:cNvPr>
          <p:cNvSpPr/>
          <p:nvPr/>
        </p:nvSpPr>
        <p:spPr>
          <a:xfrm>
            <a:off x="2895650" y="2833348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22850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688C6-216D-66BD-F00B-158CCFC9E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F3E303E0-6968-D360-E5E3-34D329BB1C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700" dirty="0"/>
              <a:t>호스트의 정보에서 생성된 모임 설정에서</a:t>
            </a:r>
            <a:br>
              <a:rPr lang="en-US" altLang="ko-KR" sz="700" dirty="0"/>
            </a:br>
            <a:r>
              <a:rPr lang="ko-KR" altLang="en-US" sz="700" dirty="0"/>
              <a:t>삭제 클릭하면 나오는 페이지 </a:t>
            </a:r>
            <a:br>
              <a:rPr lang="en-US" altLang="ko-KR" sz="700" dirty="0"/>
            </a:br>
            <a:r>
              <a:rPr lang="ko-KR" altLang="en-US" sz="700" dirty="0"/>
              <a:t>먼저 호스트의 비밀번호 확인 </a:t>
            </a:r>
            <a:r>
              <a:rPr lang="ko-KR" altLang="en-US" sz="700" dirty="0" err="1"/>
              <a:t>요청칸</a:t>
            </a:r>
            <a:endParaRPr lang="en-US" altLang="ko-KR" sz="700" dirty="0"/>
          </a:p>
          <a:p>
            <a:r>
              <a:rPr lang="ko-KR" altLang="en-US" sz="700" dirty="0" err="1"/>
              <a:t>입력칸에</a:t>
            </a:r>
            <a:r>
              <a:rPr lang="ko-KR" altLang="en-US" sz="700" dirty="0"/>
              <a:t> 비밀번호를 </a:t>
            </a:r>
            <a:r>
              <a:rPr lang="ko-KR" altLang="en-US" sz="700" dirty="0" err="1"/>
              <a:t>작성받고</a:t>
            </a:r>
            <a:r>
              <a:rPr lang="ko-KR" altLang="en-US" sz="700" dirty="0"/>
              <a:t> 버튼을 클릭하면</a:t>
            </a:r>
            <a:r>
              <a:rPr lang="en-US" altLang="ko-KR" sz="700" dirty="0"/>
              <a:t> </a:t>
            </a:r>
            <a:r>
              <a:rPr lang="ko-KR" altLang="en-US" sz="700" dirty="0"/>
              <a:t>취소 버튼 클릭 가능</a:t>
            </a:r>
            <a:endParaRPr lang="en-US" altLang="ko-KR" sz="700" dirty="0"/>
          </a:p>
          <a:p>
            <a:r>
              <a:rPr lang="ko-KR" altLang="en-US" sz="700" dirty="0"/>
              <a:t>호스트 본인 확인 </a:t>
            </a:r>
            <a:r>
              <a:rPr lang="ko-KR" altLang="en-US" sz="700" dirty="0" err="1"/>
              <a:t>완료후</a:t>
            </a:r>
            <a:r>
              <a:rPr lang="ko-KR" altLang="en-US" sz="700" dirty="0"/>
              <a:t> 클릭 가능한 버튼</a:t>
            </a:r>
            <a:r>
              <a:rPr lang="en-US" altLang="ko-KR" sz="700" dirty="0"/>
              <a:t>, </a:t>
            </a:r>
            <a:br>
              <a:rPr lang="en-US" altLang="ko-KR" sz="700" dirty="0"/>
            </a:br>
            <a:r>
              <a:rPr lang="ko-KR" altLang="en-US" sz="700" dirty="0"/>
              <a:t>해당 버튼을 클릭하면 생성된 모임 삭제 처리</a:t>
            </a:r>
            <a:br>
              <a:rPr lang="en-US" altLang="ko-KR" sz="700" dirty="0"/>
            </a:br>
            <a:br>
              <a:rPr lang="en-US" altLang="ko-KR" sz="700" dirty="0"/>
            </a:br>
            <a:br>
              <a:rPr lang="en-US" altLang="ko-KR" sz="700" dirty="0"/>
            </a:br>
            <a:r>
              <a:rPr lang="en-US" altLang="ko-KR" sz="700" dirty="0"/>
              <a:t>*</a:t>
            </a:r>
            <a:r>
              <a:rPr lang="ko-KR" altLang="en-US" sz="700" dirty="0"/>
              <a:t>삭제 되는 과정 간소화 할지 </a:t>
            </a:r>
            <a:br>
              <a:rPr lang="en-US" altLang="ko-KR" sz="700" dirty="0"/>
            </a:br>
            <a:r>
              <a:rPr lang="ko-KR" altLang="en-US" sz="700" dirty="0"/>
              <a:t>과정을 </a:t>
            </a:r>
            <a:r>
              <a:rPr lang="ko-KR" altLang="en-US" sz="700"/>
              <a:t>추가할지 의논 필요합니다 </a:t>
            </a:r>
            <a:endParaRPr lang="ko-KR" altLang="en-US" sz="7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748CE65-FAF2-023F-B408-2B3FAF05971A}"/>
              </a:ext>
            </a:extLst>
          </p:cNvPr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C0786FAE-9DB3-7125-96A5-FEA6FBA3DC91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47723204-2D05-55DE-EAC6-A989EC5BBB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592" y="-8888"/>
            <a:ext cx="1007790" cy="287486"/>
          </a:xfrm>
        </p:spPr>
        <p:txBody>
          <a:bodyPr/>
          <a:lstStyle/>
          <a:p>
            <a:r>
              <a:rPr lang="ko-KR" altLang="en-US" sz="800" dirty="0">
                <a:solidFill>
                  <a:schemeClr val="tx1"/>
                </a:solidFill>
                <a:highlight>
                  <a:srgbClr val="FFFF00"/>
                </a:highlight>
              </a:rPr>
              <a:t>모임 삭제</a:t>
            </a:r>
            <a:r>
              <a:rPr lang="en-US" altLang="ko-KR" sz="800" dirty="0">
                <a:solidFill>
                  <a:schemeClr val="tx1"/>
                </a:solidFill>
                <a:highlight>
                  <a:srgbClr val="FFFF00"/>
                </a:highlight>
              </a:rPr>
              <a:t>-2</a:t>
            </a:r>
          </a:p>
          <a:p>
            <a:r>
              <a:rPr lang="en-US" altLang="ko-KR" sz="800" dirty="0" err="1">
                <a:solidFill>
                  <a:schemeClr val="tx1"/>
                </a:solidFill>
                <a:highlight>
                  <a:srgbClr val="FFFF00"/>
                </a:highlight>
              </a:rPr>
              <a:t>DeleteMoim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CF48035-29EC-1F82-D38B-7D4F1060E997}"/>
              </a:ext>
            </a:extLst>
          </p:cNvPr>
          <p:cNvSpPr/>
          <p:nvPr/>
        </p:nvSpPr>
        <p:spPr>
          <a:xfrm>
            <a:off x="249495" y="306922"/>
            <a:ext cx="6432447" cy="525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8A181E9-156E-FA0B-1A76-A603FC33FF38}"/>
              </a:ext>
            </a:extLst>
          </p:cNvPr>
          <p:cNvSpPr/>
          <p:nvPr/>
        </p:nvSpPr>
        <p:spPr>
          <a:xfrm>
            <a:off x="249495" y="4731990"/>
            <a:ext cx="6432447" cy="300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8CC0D5-C76E-E4C7-DA61-1EABA6D20ECC}"/>
              </a:ext>
            </a:extLst>
          </p:cNvPr>
          <p:cNvSpPr/>
          <p:nvPr/>
        </p:nvSpPr>
        <p:spPr>
          <a:xfrm>
            <a:off x="2081865" y="1088466"/>
            <a:ext cx="2824261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5" name="모서리가 둥근 직사각형 123">
            <a:extLst>
              <a:ext uri="{FF2B5EF4-FFF2-40B4-BE49-F238E27FC236}">
                <a16:creationId xmlns:a16="http://schemas.microsoft.com/office/drawing/2014/main" id="{F8A9BE86-CC79-4C11-2C58-1A0C8791B9DC}"/>
              </a:ext>
            </a:extLst>
          </p:cNvPr>
          <p:cNvSpPr/>
          <p:nvPr/>
        </p:nvSpPr>
        <p:spPr>
          <a:xfrm>
            <a:off x="2234958" y="1227773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B4FC8E-E48B-067E-BE23-30920AB2E0BA}"/>
              </a:ext>
            </a:extLst>
          </p:cNvPr>
          <p:cNvSpPr/>
          <p:nvPr/>
        </p:nvSpPr>
        <p:spPr>
          <a:xfrm>
            <a:off x="2234958" y="1754408"/>
            <a:ext cx="2520280" cy="1474900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AD17B2-8B03-B666-6693-30B804AF6BA8}"/>
              </a:ext>
            </a:extLst>
          </p:cNvPr>
          <p:cNvSpPr/>
          <p:nvPr/>
        </p:nvSpPr>
        <p:spPr>
          <a:xfrm>
            <a:off x="3091633" y="2355726"/>
            <a:ext cx="1512298" cy="300182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73551A-70D2-3672-0992-3CEB9A32C82C}"/>
              </a:ext>
            </a:extLst>
          </p:cNvPr>
          <p:cNvSpPr txBox="1"/>
          <p:nvPr/>
        </p:nvSpPr>
        <p:spPr>
          <a:xfrm>
            <a:off x="2194274" y="2366864"/>
            <a:ext cx="863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비밀번호  </a:t>
            </a:r>
            <a:r>
              <a:rPr lang="en-US" altLang="ko-KR" sz="1100" dirty="0"/>
              <a:t>: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DB3AFE-EB90-DB5F-BE6B-419A434F13F8}"/>
              </a:ext>
            </a:extLst>
          </p:cNvPr>
          <p:cNvSpPr/>
          <p:nvPr/>
        </p:nvSpPr>
        <p:spPr>
          <a:xfrm>
            <a:off x="3091633" y="2915340"/>
            <a:ext cx="684175" cy="19524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334C74E-E1D1-27EA-3857-FEA3D4C7E30A}"/>
              </a:ext>
            </a:extLst>
          </p:cNvPr>
          <p:cNvSpPr txBox="1"/>
          <p:nvPr/>
        </p:nvSpPr>
        <p:spPr>
          <a:xfrm>
            <a:off x="3033575" y="2911081"/>
            <a:ext cx="8639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비밀번호  확인</a:t>
            </a:r>
            <a:endParaRPr lang="en-US" altLang="ko-KR" sz="700" dirty="0"/>
          </a:p>
        </p:txBody>
      </p:sp>
      <p:sp>
        <p:nvSpPr>
          <p:cNvPr id="34" name="모서리가 둥근 직사각형 123">
            <a:extLst>
              <a:ext uri="{FF2B5EF4-FFF2-40B4-BE49-F238E27FC236}">
                <a16:creationId xmlns:a16="http://schemas.microsoft.com/office/drawing/2014/main" id="{360417E2-9281-CC0A-87AE-87388EB3BE74}"/>
              </a:ext>
            </a:extLst>
          </p:cNvPr>
          <p:cNvSpPr/>
          <p:nvPr/>
        </p:nvSpPr>
        <p:spPr>
          <a:xfrm>
            <a:off x="2895650" y="2833348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339A71D-4ADE-9612-78BE-4889A89EFE75}"/>
              </a:ext>
            </a:extLst>
          </p:cNvPr>
          <p:cNvSpPr/>
          <p:nvPr/>
        </p:nvSpPr>
        <p:spPr>
          <a:xfrm>
            <a:off x="3059702" y="4195675"/>
            <a:ext cx="864226" cy="259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F1AA2C-1423-C55D-2270-BC24060B86DC}"/>
              </a:ext>
            </a:extLst>
          </p:cNvPr>
          <p:cNvSpPr txBox="1"/>
          <p:nvPr/>
        </p:nvSpPr>
        <p:spPr>
          <a:xfrm>
            <a:off x="3203848" y="4217673"/>
            <a:ext cx="685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 삭제</a:t>
            </a:r>
          </a:p>
        </p:txBody>
      </p:sp>
      <p:sp>
        <p:nvSpPr>
          <p:cNvPr id="38" name="모서리가 둥근 직사각형 123">
            <a:extLst>
              <a:ext uri="{FF2B5EF4-FFF2-40B4-BE49-F238E27FC236}">
                <a16:creationId xmlns:a16="http://schemas.microsoft.com/office/drawing/2014/main" id="{E7BFE875-6565-3F9A-6B28-61EBD6A1A1D9}"/>
              </a:ext>
            </a:extLst>
          </p:cNvPr>
          <p:cNvSpPr/>
          <p:nvPr/>
        </p:nvSpPr>
        <p:spPr>
          <a:xfrm>
            <a:off x="2839000" y="4115891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312314529"/>
      </p:ext>
    </p:extLst>
  </p:cSld>
  <p:clrMapOvr>
    <a:masterClrMapping/>
  </p:clrMapOvr>
</p:sld>
</file>

<file path=ppt/theme/theme1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778</Words>
  <Application>Microsoft Office PowerPoint</Application>
  <PresentationFormat>화면 슬라이드 쇼(16:9)</PresentationFormat>
  <Paragraphs>225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간지등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jang</cp:lastModifiedBy>
  <cp:revision>99</cp:revision>
  <dcterms:created xsi:type="dcterms:W3CDTF">2006-10-05T04:04:58Z</dcterms:created>
  <dcterms:modified xsi:type="dcterms:W3CDTF">2025-06-21T06:49:12Z</dcterms:modified>
</cp:coreProperties>
</file>