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72" r:id="rId5"/>
    <p:sldId id="271" r:id="rId6"/>
    <p:sldId id="273" r:id="rId7"/>
    <p:sldId id="275" r:id="rId8"/>
    <p:sldId id="274" r:id="rId9"/>
    <p:sldId id="276" r:id="rId10"/>
    <p:sldId id="268" r:id="rId11"/>
    <p:sldId id="279" r:id="rId12"/>
    <p:sldId id="280" r:id="rId13"/>
    <p:sldId id="28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966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386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8315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로그인 창</a:t>
            </a: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모이다 아이콘을 누르면 홈화면으로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영소문자, 숫자, 특수문자</a:t>
            </a:r>
            <a:r>
              <a:rPr lang="en-US" altLang="ko-KR" sz="1000"/>
              <a:t>(-,</a:t>
            </a:r>
            <a:r>
              <a:rPr lang="ko-KR" altLang="en-US" sz="1000"/>
              <a:t> </a:t>
            </a:r>
            <a:r>
              <a:rPr lang="en-US" altLang="ko-KR" sz="1000"/>
              <a:t>_)</a:t>
            </a:r>
            <a:r>
              <a:rPr lang="ko-KR" altLang="en-US" sz="1000"/>
              <a:t>만 가능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5</a:t>
            </a:r>
            <a:r>
              <a:rPr lang="ko-KR" altLang="en-US" sz="1000"/>
              <a:t>자 </a:t>
            </a:r>
            <a:r>
              <a:rPr lang="en-US" altLang="ko-KR" sz="1000"/>
              <a:t>~20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입력된 이름이나 계정은 비밀번호로 사용될 수 없다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한다.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로그인 </a:t>
            </a:r>
            <a:r>
              <a:rPr lang="en-US" altLang="ko-KR" sz="1000"/>
              <a:t>:</a:t>
            </a:r>
            <a:r>
              <a:rPr lang="ko-KR" altLang="en-US" sz="1000"/>
              <a:t> 로그인 버튼을 누르면 아이디와 비밀번호 조회 후 일치하면</a:t>
            </a:r>
            <a:r>
              <a:rPr lang="en-US" altLang="ko-KR" sz="1000"/>
              <a:t>,</a:t>
            </a:r>
            <a:r>
              <a:rPr lang="ko-KR" altLang="en-US" sz="1000"/>
              <a:t> 홈페이지로 로그인 상태로 넘어간다</a:t>
            </a:r>
            <a:r>
              <a:rPr lang="en-US" altLang="ko-KR" sz="1000"/>
              <a:t>.</a:t>
            </a:r>
            <a:r>
              <a:rPr lang="ko-KR" altLang="en-US" sz="1000"/>
              <a:t> 만약 아이디와 비밀 번호가 일치하지 않는다면 </a:t>
            </a:r>
            <a:r>
              <a:rPr lang="en-US" altLang="ko-KR" sz="1000"/>
              <a:t>“</a:t>
            </a:r>
            <a:r>
              <a:rPr lang="ko-KR" altLang="en-US" sz="1000"/>
              <a:t>비밀 번호가 일치하지 않습니다</a:t>
            </a:r>
            <a:r>
              <a:rPr lang="en-US" altLang="ko-KR" sz="1000"/>
              <a:t>”</a:t>
            </a:r>
            <a:r>
              <a:rPr lang="ko-KR" altLang="en-US" sz="1000"/>
              <a:t>가 알림창이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회원가입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아이디 찾기 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⑦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1001291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모이다</a:t>
            </a:r>
            <a:endParaRPr lang="en-US" altLang="ko-KR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89323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911494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비밀번호</a:t>
            </a:r>
            <a:endParaRPr lang="ko-KR" altLang="en-US" sz="1500"/>
          </a:p>
        </p:txBody>
      </p:sp>
      <p:sp>
        <p:nvSpPr>
          <p:cNvPr id="129" name="직사각형 128"/>
          <p:cNvSpPr/>
          <p:nvPr/>
        </p:nvSpPr>
        <p:spPr>
          <a:xfrm>
            <a:off x="2627784" y="1597546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274193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665859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665859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로그인</a:t>
            </a:r>
            <a:endParaRPr lang="ko-KR" altLang="en-US" sz="9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9538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953891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회원가입</a:t>
            </a:r>
            <a:endParaRPr lang="ko-KR" altLang="en-US" sz="900"/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241923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아이디 찾기</a:t>
            </a:r>
            <a:endParaRPr lang="ko-KR" altLang="en-US" sz="900"/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241923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비밀번호 찾기</a:t>
            </a:r>
            <a:endParaRPr lang="ko-KR" altLang="en-US" sz="9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1051894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5773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3104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6323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90556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2335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24655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탈퇴하기 창</a:t>
            </a: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① 탈퇴하기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탈퇴하기 창으로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비밀 번호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현재 비밀 번호를 입력하는 창이다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회원 탈퇴 약관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약관에 동의 하는지를 꼭 체크하게 해야한다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탈퇴하기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일치하고 ③에 동의를 체크 했다면 버튼을 누르면 탈퇴 처리 된다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일치하지 않으면 </a:t>
            </a:r>
            <a:r>
              <a:rPr lang="en-US" altLang="ko-KR" sz="1000"/>
              <a:t>“</a:t>
            </a:r>
            <a:r>
              <a:rPr lang="ko-KR" altLang="en-US" sz="1000"/>
              <a:t>비밀 번호가 일치하지 않아 탈퇴 처리 되지 않습니다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창이 뜨고 탈퇴 진행이 되지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②이 일치해도 ③에 체크 되어있지 않다면 </a:t>
            </a:r>
            <a:r>
              <a:rPr lang="en-US" altLang="ko-KR" sz="1000"/>
              <a:t>“</a:t>
            </a:r>
            <a:r>
              <a:rPr lang="ko-KR" altLang="en-US" sz="1000"/>
              <a:t>회원 탈퇴 약관에 동의 하지 않았습니다</a:t>
            </a:r>
            <a:r>
              <a:rPr lang="en-US" altLang="ko-KR" sz="1000"/>
              <a:t>.”</a:t>
            </a:r>
            <a:r>
              <a:rPr lang="ko-KR" altLang="en-US" sz="1000"/>
              <a:t> 창이 뜨고 탈퇴 진행이 되지 않는다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661650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7016" y="306307"/>
            <a:ext cx="1323216" cy="32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User_01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님 반갑습니다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Logout | 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회원 정보 수정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9752" y="92736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회원 정보수정</a:t>
            </a:r>
            <a:endParaRPr lang="ko-KR" altLang="en-US" sz="1300"/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비밀 번호 변경</a:t>
            </a:r>
            <a:endParaRPr lang="ko-KR" altLang="en-US" sz="1300"/>
          </a:p>
        </p:txBody>
      </p:sp>
      <p:sp>
        <p:nvSpPr>
          <p:cNvPr id="133" name="가로 글상자 132"/>
          <p:cNvSpPr txBox="1"/>
          <p:nvPr/>
        </p:nvSpPr>
        <p:spPr>
          <a:xfrm>
            <a:off x="211178" y="228371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탈퇴하기</a:t>
            </a:r>
            <a:endParaRPr lang="ko-KR" altLang="en-US" sz="130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79512" y="21057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30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 번호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546831" cy="2122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 번호를 입력하시오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000">
                <a:solidFill>
                  <a:schemeClr val="dk1"/>
                </a:solidFill>
              </a:rPr>
              <a:t>[</a:t>
            </a:r>
            <a:r>
              <a:rPr lang="ko-KR" altLang="en-US" sz="1000">
                <a:solidFill>
                  <a:schemeClr val="dk1"/>
                </a:solidFill>
              </a:rPr>
              <a:t>필수</a:t>
            </a:r>
            <a:r>
              <a:rPr lang="en-US" altLang="ko-KR" sz="1000">
                <a:solidFill>
                  <a:schemeClr val="dk1"/>
                </a:solidFill>
              </a:rPr>
              <a:t>]</a:t>
            </a:r>
            <a:r>
              <a:rPr lang="ko-KR" altLang="en-US" sz="1000">
                <a:solidFill>
                  <a:schemeClr val="dk1"/>
                </a:solidFill>
              </a:rPr>
              <a:t> 회원 탈퇴 약관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2327881" cy="21375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회원 탈퇴 </a:t>
            </a:r>
            <a:r>
              <a:rPr lang="ko-KR" altLang="en-US" sz="800">
                <a:solidFill>
                  <a:schemeClr val="dk1"/>
                </a:solidFill>
              </a:rPr>
              <a:t>약관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47" name="가로 글상자 146"/>
          <p:cNvSpPr txBox="1"/>
          <p:nvPr/>
        </p:nvSpPr>
        <p:spPr>
          <a:xfrm>
            <a:off x="2904768" y="2701270"/>
            <a:ext cx="1811248" cy="240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탈퇴 약관에 동의 하십니까</a:t>
            </a:r>
            <a:r>
              <a:rPr lang="en-US" altLang="ko-KR" sz="1000">
                <a:solidFill>
                  <a:schemeClr val="dk1"/>
                </a:solidFill>
              </a:rPr>
              <a:t>?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058691" y="31881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280410" y="3188191"/>
            <a:ext cx="687705" cy="2198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탈퇴하기</a:t>
            </a:r>
            <a:endParaRPr lang="ko-KR" altLang="en-US" sz="90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770659" y="31904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cxnSp>
        <p:nvCxnSpPr>
          <p:cNvPr id="161" name="선 160"/>
          <p:cNvCxnSpPr/>
          <p:nvPr/>
        </p:nvCxnSpPr>
        <p:spPr>
          <a:xfrm rot="16200000" flipH="1">
            <a:off x="179512" y="2427734"/>
            <a:ext cx="2592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가로 글상자 161"/>
          <p:cNvSpPr txBox="1"/>
          <p:nvPr/>
        </p:nvSpPr>
        <p:spPr>
          <a:xfrm>
            <a:off x="2699792" y="988735"/>
            <a:ext cx="1872208" cy="36191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탈퇴하기</a:t>
            </a:r>
            <a:endParaRPr lang="ko-KR" altLang="en-US"/>
          </a:p>
        </p:txBody>
      </p:sp>
      <p:cxnSp>
        <p:nvCxnSpPr>
          <p:cNvPr id="163" name="선 162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2737892" y="2759199"/>
            <a:ext cx="144016" cy="144016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46642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▶</a:t>
            </a:r>
            <a:r>
              <a:rPr lang="ko-KR" altLang="en-US"/>
              <a:t> 카테고리 목록 창</a:t>
            </a:r>
            <a:r>
              <a:rPr lang="en-US" altLang="ko-KR"/>
              <a:t>(</a:t>
            </a:r>
            <a:r>
              <a:rPr lang="ko-KR" altLang="en-US"/>
              <a:t>담당자 </a:t>
            </a:r>
            <a:r>
              <a:rPr lang="en-US" altLang="ko-KR"/>
              <a:t>:</a:t>
            </a:r>
            <a:r>
              <a:rPr lang="ko-KR" altLang="en-US"/>
              <a:t> 주현준</a:t>
            </a:r>
            <a:r>
              <a:rPr lang="en-US" altLang="ko-KR"/>
              <a:t>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① 카테고리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버튼을 누르면 카테고리 화면으로 넘어간다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② </a:t>
            </a:r>
            <a:r>
              <a:rPr lang="en-US" altLang="ko-KR"/>
              <a:t>MOIDA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버튼을 누르면 카테고리 화면으로 넘어간다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③ 전체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전체 모임 목록 화면이 나타난다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④ 카테고리별 목록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카테고리별 목록들로 현재 잡은건 임시 카테고리다</a:t>
            </a:r>
            <a:r>
              <a:rPr lang="en-US" altLang="ko-KR"/>
              <a:t>.</a:t>
            </a:r>
            <a:r>
              <a:rPr lang="ko-KR" altLang="en-US"/>
              <a:t> 또한 카테고리를 눌러서 원하는 카테고리만 확인할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 날짜 선택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특정 날짜를 지정하거나 특정 기간의 모임을 선택할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⑥ 지역 선택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특정 지역별 모임을 지정 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온라인 포함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⑦ 정원 선택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모임의 정원을 지정할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⑧ 정렬 기능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기본순 </a:t>
            </a:r>
            <a:r>
              <a:rPr lang="en-US" altLang="ko-KR"/>
              <a:t>:</a:t>
            </a:r>
            <a:r>
              <a:rPr lang="ko-KR" altLang="en-US"/>
              <a:t> 찜을 많이 해둔 순으로 나열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새로 열린 순 </a:t>
            </a:r>
            <a:r>
              <a:rPr lang="en-US" altLang="ko-KR"/>
              <a:t>:</a:t>
            </a:r>
            <a:r>
              <a:rPr lang="ko-KR" altLang="en-US"/>
              <a:t> 새롭게 등록된 순서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모임 시작일 순 </a:t>
            </a:r>
            <a:r>
              <a:rPr lang="en-US" altLang="ko-KR"/>
              <a:t>:</a:t>
            </a:r>
            <a:r>
              <a:rPr lang="ko-KR" altLang="en-US"/>
              <a:t> 모임 시작일 순서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⑨ 목록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목록은 한 줄에 </a:t>
            </a:r>
            <a:r>
              <a:rPr lang="en-US" altLang="ko-KR"/>
              <a:t>3</a:t>
            </a:r>
            <a:r>
              <a:rPr lang="ko-KR" altLang="en-US"/>
              <a:t>개씩 나열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대표 사진 아래에 기본 설명 첫 줄엔 지역</a:t>
            </a:r>
            <a:r>
              <a:rPr lang="en-US" altLang="ko-KR"/>
              <a:t>,</a:t>
            </a:r>
            <a:r>
              <a:rPr lang="ko-KR" altLang="en-US"/>
              <a:t> 모임 카테고리가 담긴다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번째 줄엔 모임 호스트가 기재한 간단한 설명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번째 줄에는 모임 일시와 시기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661650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7016" y="306307"/>
            <a:ext cx="1323216" cy="32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User_01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님 반갑습니다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Logout | 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회원 정보 수정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9752" y="92736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0" name="가로 글상자 129"/>
          <p:cNvSpPr txBox="1"/>
          <p:nvPr/>
        </p:nvSpPr>
        <p:spPr>
          <a:xfrm>
            <a:off x="655762" y="1282492"/>
            <a:ext cx="1264478" cy="2872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MOIDA</a:t>
            </a:r>
            <a:endParaRPr lang="en-US" altLang="ko-KR" sz="1300"/>
          </a:p>
        </p:txBody>
      </p:sp>
      <p:sp>
        <p:nvSpPr>
          <p:cNvPr id="132" name="가로 글상자 131"/>
          <p:cNvSpPr txBox="1"/>
          <p:nvPr/>
        </p:nvSpPr>
        <p:spPr>
          <a:xfrm>
            <a:off x="655762" y="1566689"/>
            <a:ext cx="547012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전체</a:t>
            </a:r>
            <a:endParaRPr lang="ko-KR" altLang="en-US" sz="130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67544" y="115808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467544" y="160722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66" name="가로 글상자 165"/>
          <p:cNvSpPr txBox="1"/>
          <p:nvPr/>
        </p:nvSpPr>
        <p:spPr>
          <a:xfrm>
            <a:off x="655762" y="1852454"/>
            <a:ext cx="792088" cy="2601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컨셉파티</a:t>
            </a:r>
            <a:endParaRPr lang="ko-KR" altLang="en-US" sz="1100"/>
          </a:p>
        </p:txBody>
      </p:sp>
      <p:sp>
        <p:nvSpPr>
          <p:cNvPr id="168" name="가로 글상자 167"/>
          <p:cNvSpPr txBox="1"/>
          <p:nvPr/>
        </p:nvSpPr>
        <p:spPr>
          <a:xfrm>
            <a:off x="655762" y="2098586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홈파티</a:t>
            </a:r>
            <a:endParaRPr lang="ko-KR" altLang="en-US" sz="1100"/>
          </a:p>
        </p:txBody>
      </p:sp>
      <p:sp>
        <p:nvSpPr>
          <p:cNvPr id="169" name="가로 글상자 168"/>
          <p:cNvSpPr txBox="1"/>
          <p:nvPr/>
        </p:nvSpPr>
        <p:spPr>
          <a:xfrm>
            <a:off x="655762" y="2358777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푸드파티</a:t>
            </a:r>
            <a:endParaRPr lang="ko-KR" altLang="en-US" sz="1100"/>
          </a:p>
        </p:txBody>
      </p:sp>
      <p:sp>
        <p:nvSpPr>
          <p:cNvPr id="170" name="가로 글상자 169"/>
          <p:cNvSpPr txBox="1"/>
          <p:nvPr/>
        </p:nvSpPr>
        <p:spPr>
          <a:xfrm>
            <a:off x="655762" y="2601124"/>
            <a:ext cx="792088" cy="2617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와인파티</a:t>
            </a:r>
            <a:endParaRPr lang="ko-KR" altLang="en-US" sz="1100"/>
          </a:p>
        </p:txBody>
      </p:sp>
      <p:sp>
        <p:nvSpPr>
          <p:cNvPr id="171" name="가로 글상자 170"/>
          <p:cNvSpPr txBox="1"/>
          <p:nvPr/>
        </p:nvSpPr>
        <p:spPr>
          <a:xfrm>
            <a:off x="655762" y="2862833"/>
            <a:ext cx="792088" cy="261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액티비티</a:t>
            </a:r>
            <a:endParaRPr lang="ko-KR" altLang="en-US" sz="1100"/>
          </a:p>
        </p:txBody>
      </p:sp>
      <p:sp>
        <p:nvSpPr>
          <p:cNvPr id="172" name="가로 글상자 171"/>
          <p:cNvSpPr txBox="1"/>
          <p:nvPr/>
        </p:nvSpPr>
        <p:spPr>
          <a:xfrm>
            <a:off x="655762" y="3078857"/>
            <a:ext cx="635828" cy="261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외국어</a:t>
            </a:r>
            <a:endParaRPr lang="ko-KR" altLang="en-US" sz="1100"/>
          </a:p>
        </p:txBody>
      </p:sp>
      <p:sp>
        <p:nvSpPr>
          <p:cNvPr id="173" name="가로 글상자 172"/>
          <p:cNvSpPr txBox="1"/>
          <p:nvPr/>
        </p:nvSpPr>
        <p:spPr>
          <a:xfrm>
            <a:off x="655762" y="3294881"/>
            <a:ext cx="635828" cy="261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동네</a:t>
            </a:r>
            <a:endParaRPr lang="ko-KR" altLang="en-US" sz="1100"/>
          </a:p>
        </p:txBody>
      </p:sp>
      <p:sp>
        <p:nvSpPr>
          <p:cNvPr id="174" name="가로 글상자 173"/>
          <p:cNvSpPr txBox="1"/>
          <p:nvPr/>
        </p:nvSpPr>
        <p:spPr>
          <a:xfrm>
            <a:off x="655762" y="3510905"/>
            <a:ext cx="950153" cy="2590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여행</a:t>
            </a:r>
            <a:r>
              <a:rPr lang="en-US" altLang="ko-KR" sz="1100"/>
              <a:t>.</a:t>
            </a:r>
            <a:r>
              <a:rPr lang="ko-KR" altLang="en-US" sz="1100"/>
              <a:t>나들이</a:t>
            </a:r>
            <a:endParaRPr lang="ko-KR" altLang="en-US" sz="1100"/>
          </a:p>
        </p:txBody>
      </p:sp>
      <p:sp>
        <p:nvSpPr>
          <p:cNvPr id="175" name="가로 글상자 174"/>
          <p:cNvSpPr txBox="1"/>
          <p:nvPr/>
        </p:nvSpPr>
        <p:spPr>
          <a:xfrm>
            <a:off x="1633972" y="524693"/>
            <a:ext cx="1569876" cy="283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모임   카테고리</a:t>
            </a:r>
            <a:endParaRPr lang="ko-KR" altLang="en-US" sz="1300"/>
          </a:p>
        </p:txBody>
      </p:sp>
      <p:sp>
        <p:nvSpPr>
          <p:cNvPr id="176" name="타원 175"/>
          <p:cNvSpPr/>
          <p:nvPr/>
        </p:nvSpPr>
        <p:spPr>
          <a:xfrm>
            <a:off x="2079154" y="1128898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77" name="가로 글상자 176"/>
          <p:cNvSpPr txBox="1"/>
          <p:nvPr/>
        </p:nvSpPr>
        <p:spPr>
          <a:xfrm>
            <a:off x="2151162" y="1164357"/>
            <a:ext cx="521553" cy="2243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날짜</a:t>
            </a:r>
            <a:r>
              <a:rPr lang="en-US" altLang="ko-KR" sz="900"/>
              <a:t>∨</a:t>
            </a:r>
            <a:endParaRPr lang="en-US" altLang="ko-KR" sz="900"/>
          </a:p>
        </p:txBody>
      </p:sp>
      <p:sp>
        <p:nvSpPr>
          <p:cNvPr id="178" name="타원 177"/>
          <p:cNvSpPr/>
          <p:nvPr/>
        </p:nvSpPr>
        <p:spPr>
          <a:xfrm>
            <a:off x="2908200" y="1122794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79" name="가로 글상자 178"/>
          <p:cNvSpPr txBox="1"/>
          <p:nvPr/>
        </p:nvSpPr>
        <p:spPr>
          <a:xfrm>
            <a:off x="2980208" y="1158253"/>
            <a:ext cx="521553" cy="2209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지역</a:t>
            </a:r>
            <a:r>
              <a:rPr lang="en-US" altLang="ko-KR" sz="900"/>
              <a:t>∨</a:t>
            </a:r>
            <a:endParaRPr lang="en-US" altLang="ko-KR" sz="900"/>
          </a:p>
        </p:txBody>
      </p:sp>
      <p:sp>
        <p:nvSpPr>
          <p:cNvPr id="180" name="타원 179"/>
          <p:cNvSpPr/>
          <p:nvPr/>
        </p:nvSpPr>
        <p:spPr>
          <a:xfrm>
            <a:off x="3742209" y="1111399"/>
            <a:ext cx="648072" cy="286162"/>
          </a:xfrm>
          <a:prstGeom prst="ellipse">
            <a:avLst/>
          </a:prstGeom>
          <a:solidFill>
            <a:schemeClr val="lt1"/>
          </a:solidFill>
          <a:ln w="12700"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81" name="가로 글상자 180"/>
          <p:cNvSpPr txBox="1"/>
          <p:nvPr/>
        </p:nvSpPr>
        <p:spPr>
          <a:xfrm>
            <a:off x="3814216" y="1146858"/>
            <a:ext cx="521553" cy="2228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정원</a:t>
            </a:r>
            <a:r>
              <a:rPr lang="en-US" altLang="ko-KR" sz="900"/>
              <a:t>∨</a:t>
            </a:r>
            <a:endParaRPr lang="en-US" altLang="ko-KR" sz="900"/>
          </a:p>
        </p:txBody>
      </p:sp>
      <p:sp>
        <p:nvSpPr>
          <p:cNvPr id="184" name="가로 글상자 183"/>
          <p:cNvSpPr txBox="1"/>
          <p:nvPr/>
        </p:nvSpPr>
        <p:spPr>
          <a:xfrm>
            <a:off x="5256262" y="1457722"/>
            <a:ext cx="683528" cy="2358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기본순</a:t>
            </a:r>
            <a:r>
              <a:rPr lang="en-US" altLang="ko-KR" sz="1000"/>
              <a:t>∨</a:t>
            </a:r>
            <a:endParaRPr lang="en-US" altLang="ko-KR" sz="1000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2123728" y="35119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67544" y="186469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907704" y="94360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795042" y="94414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691905" y="93811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5187702" y="12203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8</a:t>
            </a:r>
            <a:endParaRPr lang="en-US" altLang="ko-KR" sz="1050" b="1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1907704" y="1851670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2910483" y="1851670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3923928" y="1851670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95" name="가로 글상자 194"/>
          <p:cNvSpPr txBox="1"/>
          <p:nvPr/>
        </p:nvSpPr>
        <p:spPr>
          <a:xfrm>
            <a:off x="1907704" y="2427734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종로구</a:t>
            </a:r>
            <a:r>
              <a:rPr lang="en-US" altLang="ko-KR" sz="500"/>
              <a:t>.</a:t>
            </a:r>
            <a:r>
              <a:rPr lang="ko-KR" altLang="en-US" sz="500"/>
              <a:t> 와인파티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2030</a:t>
            </a:r>
            <a:r>
              <a:rPr lang="ko-KR" altLang="en-US" sz="500"/>
              <a:t> 와인 파티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25.6.23(</a:t>
            </a:r>
            <a:r>
              <a:rPr lang="ko-KR" altLang="en-US" sz="500"/>
              <a:t>수</a:t>
            </a:r>
            <a:r>
              <a:rPr lang="en-US" altLang="ko-KR" sz="500"/>
              <a:t>)</a:t>
            </a:r>
            <a:r>
              <a:rPr lang="ko-KR" altLang="en-US" sz="500"/>
              <a:t> 오후 </a:t>
            </a:r>
            <a:r>
              <a:rPr lang="en-US" altLang="ko-KR" sz="500"/>
              <a:t>7</a:t>
            </a:r>
            <a:r>
              <a:rPr lang="ko-KR" altLang="en-US" sz="500"/>
              <a:t>시</a:t>
            </a:r>
            <a:endParaRPr lang="ko-KR" altLang="en-US" sz="500"/>
          </a:p>
        </p:txBody>
      </p:sp>
      <p:sp>
        <p:nvSpPr>
          <p:cNvPr id="196" name="가로 글상자 195"/>
          <p:cNvSpPr txBox="1"/>
          <p:nvPr/>
        </p:nvSpPr>
        <p:spPr>
          <a:xfrm>
            <a:off x="2843808" y="2427734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은평구</a:t>
            </a:r>
            <a:r>
              <a:rPr lang="en-US" altLang="ko-KR" sz="500"/>
              <a:t>.</a:t>
            </a:r>
            <a:r>
              <a:rPr lang="ko-KR" altLang="en-US" sz="500"/>
              <a:t> 액티비티</a:t>
            </a:r>
            <a:endParaRPr lang="ko-KR" altLang="en-US" sz="500"/>
          </a:p>
          <a:p>
            <a:pPr lvl="0">
              <a:defRPr/>
            </a:pPr>
            <a:r>
              <a:rPr lang="ko-KR" altLang="en-US" sz="500"/>
              <a:t>직장인 퇴근 후 런닝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25.6.25(</a:t>
            </a:r>
            <a:r>
              <a:rPr lang="ko-KR" altLang="en-US" sz="500"/>
              <a:t>금</a:t>
            </a:r>
            <a:r>
              <a:rPr lang="en-US" altLang="ko-KR" sz="500"/>
              <a:t>)</a:t>
            </a:r>
            <a:r>
              <a:rPr lang="ko-KR" altLang="en-US" sz="500"/>
              <a:t> 오후 </a:t>
            </a:r>
            <a:r>
              <a:rPr lang="en-US" altLang="ko-KR" sz="500"/>
              <a:t>7</a:t>
            </a:r>
            <a:r>
              <a:rPr lang="ko-KR" altLang="en-US" sz="500"/>
              <a:t>시</a:t>
            </a:r>
            <a:endParaRPr lang="ko-KR" altLang="en-US" sz="500"/>
          </a:p>
        </p:txBody>
      </p:sp>
      <p:sp>
        <p:nvSpPr>
          <p:cNvPr id="197" name="가로 글상자 196"/>
          <p:cNvSpPr txBox="1"/>
          <p:nvPr/>
        </p:nvSpPr>
        <p:spPr>
          <a:xfrm>
            <a:off x="3923928" y="2427734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중랑구</a:t>
            </a:r>
            <a:r>
              <a:rPr lang="en-US" altLang="ko-KR" sz="500"/>
              <a:t>.</a:t>
            </a:r>
            <a:r>
              <a:rPr lang="ko-KR" altLang="en-US" sz="500"/>
              <a:t> 외국어</a:t>
            </a:r>
            <a:endParaRPr lang="ko-KR" altLang="en-US" sz="500"/>
          </a:p>
          <a:p>
            <a:pPr lvl="0">
              <a:defRPr/>
            </a:pPr>
            <a:r>
              <a:rPr lang="ko-KR" altLang="en-US" sz="500"/>
              <a:t>영어 공부 모임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25.6.23(</a:t>
            </a:r>
            <a:r>
              <a:rPr lang="ko-KR" altLang="en-US" sz="500"/>
              <a:t>수</a:t>
            </a:r>
            <a:r>
              <a:rPr lang="en-US" altLang="ko-KR" sz="500"/>
              <a:t>)</a:t>
            </a:r>
            <a:r>
              <a:rPr lang="ko-KR" altLang="en-US" sz="500"/>
              <a:t> 오후 </a:t>
            </a:r>
            <a:r>
              <a:rPr lang="en-US" altLang="ko-KR" sz="500"/>
              <a:t>8</a:t>
            </a:r>
            <a:r>
              <a:rPr lang="ko-KR" altLang="en-US" sz="500"/>
              <a:t>시</a:t>
            </a:r>
            <a:endParaRPr lang="ko-KR" altLang="en-US" sz="500"/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1763688" y="15636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9</a:t>
            </a:r>
            <a:endParaRPr lang="en-US" altLang="ko-KR" sz="1050" b="1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1907704" y="2834253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910483" y="2834253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923928" y="2834253"/>
            <a:ext cx="864096" cy="53060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사진</a:t>
            </a:r>
            <a:r>
              <a:rPr lang="en-US" altLang="ko-KR">
                <a:solidFill>
                  <a:schemeClr val="dk1"/>
                </a:solidFill>
              </a:rPr>
              <a:t>6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2" name="가로 글상자 201"/>
          <p:cNvSpPr txBox="1"/>
          <p:nvPr/>
        </p:nvSpPr>
        <p:spPr>
          <a:xfrm>
            <a:off x="1907704" y="3410317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강원도</a:t>
            </a:r>
            <a:r>
              <a:rPr lang="en-US" altLang="ko-KR" sz="500"/>
              <a:t>.</a:t>
            </a:r>
            <a:r>
              <a:rPr lang="ko-KR" altLang="en-US" sz="500"/>
              <a:t> 액티비티</a:t>
            </a:r>
            <a:endParaRPr lang="ko-KR" altLang="en-US" sz="500"/>
          </a:p>
          <a:p>
            <a:pPr lvl="0">
              <a:defRPr/>
            </a:pPr>
            <a:r>
              <a:rPr lang="ko-KR" altLang="en-US" sz="500"/>
              <a:t>양양 파도타기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25.6.26(</a:t>
            </a:r>
            <a:r>
              <a:rPr lang="ko-KR" altLang="en-US" sz="500"/>
              <a:t>토</a:t>
            </a:r>
            <a:r>
              <a:rPr lang="en-US" altLang="ko-KR" sz="500"/>
              <a:t>)</a:t>
            </a:r>
            <a:r>
              <a:rPr lang="ko-KR" altLang="en-US" sz="500"/>
              <a:t> 오전 </a:t>
            </a:r>
            <a:r>
              <a:rPr lang="en-US" altLang="ko-KR" sz="500"/>
              <a:t>9</a:t>
            </a:r>
            <a:r>
              <a:rPr lang="ko-KR" altLang="en-US" sz="500"/>
              <a:t>시</a:t>
            </a:r>
            <a:endParaRPr lang="ko-KR" altLang="en-US" sz="500"/>
          </a:p>
        </p:txBody>
      </p:sp>
      <p:sp>
        <p:nvSpPr>
          <p:cNvPr id="203" name="가로 글상자 202"/>
          <p:cNvSpPr txBox="1"/>
          <p:nvPr/>
        </p:nvSpPr>
        <p:spPr>
          <a:xfrm>
            <a:off x="2843808" y="3410317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서대문구</a:t>
            </a:r>
            <a:r>
              <a:rPr lang="en-US" altLang="ko-KR" sz="500"/>
              <a:t>.</a:t>
            </a:r>
            <a:r>
              <a:rPr lang="ko-KR" altLang="en-US" sz="500"/>
              <a:t> 동네</a:t>
            </a:r>
            <a:endParaRPr lang="ko-KR" altLang="en-US" sz="500"/>
          </a:p>
          <a:p>
            <a:pPr lvl="0">
              <a:defRPr/>
            </a:pPr>
            <a:r>
              <a:rPr lang="ko-KR" altLang="en-US" sz="500"/>
              <a:t>연대생들의 불금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25.6.25(</a:t>
            </a:r>
            <a:r>
              <a:rPr lang="ko-KR" altLang="en-US" sz="500"/>
              <a:t>금</a:t>
            </a:r>
            <a:r>
              <a:rPr lang="en-US" altLang="ko-KR" sz="500"/>
              <a:t>)</a:t>
            </a:r>
            <a:r>
              <a:rPr lang="ko-KR" altLang="en-US" sz="500"/>
              <a:t> 오후 </a:t>
            </a:r>
            <a:r>
              <a:rPr lang="en-US" altLang="ko-KR" sz="500"/>
              <a:t>6</a:t>
            </a:r>
            <a:r>
              <a:rPr lang="ko-KR" altLang="en-US" sz="500"/>
              <a:t>시</a:t>
            </a:r>
            <a:endParaRPr lang="ko-KR" altLang="en-US" sz="500"/>
          </a:p>
        </p:txBody>
      </p:sp>
      <p:sp>
        <p:nvSpPr>
          <p:cNvPr id="204" name="가로 글상자 203"/>
          <p:cNvSpPr txBox="1"/>
          <p:nvPr/>
        </p:nvSpPr>
        <p:spPr>
          <a:xfrm>
            <a:off x="3923928" y="3410317"/>
            <a:ext cx="864096" cy="3135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"/>
              <a:t>제주도</a:t>
            </a:r>
            <a:r>
              <a:rPr lang="en-US" altLang="ko-KR" sz="500"/>
              <a:t>.</a:t>
            </a:r>
            <a:r>
              <a:rPr lang="ko-KR" altLang="en-US" sz="500"/>
              <a:t> 여행</a:t>
            </a:r>
            <a:r>
              <a:rPr lang="en-US" altLang="ko-KR" sz="500"/>
              <a:t>.</a:t>
            </a:r>
            <a:r>
              <a:rPr lang="ko-KR" altLang="en-US" sz="500"/>
              <a:t>나들이</a:t>
            </a:r>
            <a:endParaRPr lang="ko-KR" altLang="en-US" sz="500"/>
          </a:p>
          <a:p>
            <a:pPr lvl="0">
              <a:defRPr/>
            </a:pPr>
            <a:r>
              <a:rPr lang="ko-KR" altLang="en-US" sz="500"/>
              <a:t>제주도 여행</a:t>
            </a:r>
            <a:endParaRPr lang="ko-KR" altLang="en-US" sz="500"/>
          </a:p>
          <a:p>
            <a:pPr lvl="0">
              <a:defRPr/>
            </a:pPr>
            <a:r>
              <a:rPr lang="en-US" altLang="ko-KR" sz="500"/>
              <a:t>25.7.6(</a:t>
            </a:r>
            <a:r>
              <a:rPr lang="ko-KR" altLang="en-US" sz="500"/>
              <a:t>일</a:t>
            </a:r>
            <a:r>
              <a:rPr lang="en-US" altLang="ko-KR" sz="500"/>
              <a:t>)</a:t>
            </a:r>
            <a:r>
              <a:rPr lang="ko-KR" altLang="en-US" sz="500"/>
              <a:t> 오전 </a:t>
            </a:r>
            <a:r>
              <a:rPr lang="en-US" altLang="ko-KR" sz="500"/>
              <a:t>9</a:t>
            </a:r>
            <a:r>
              <a:rPr lang="ko-KR" altLang="en-US" sz="500"/>
              <a:t>시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176574314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아이디 찾기</a:t>
            </a:r>
            <a:r>
              <a:rPr lang="en-US" altLang="ko-KR" sz="1000"/>
              <a:t>1(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이름 </a:t>
            </a:r>
            <a:r>
              <a:rPr lang="en-US" altLang="ko-KR" sz="1000"/>
              <a:t>:</a:t>
            </a:r>
            <a:r>
              <a:rPr lang="ko-KR" altLang="en-US" sz="1000"/>
              <a:t> 이름을 입력하게 하고 최대 </a:t>
            </a:r>
            <a:r>
              <a:rPr lang="en-US" altLang="ko-KR" sz="1000"/>
              <a:t>30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‘-’</a:t>
            </a:r>
            <a:r>
              <a:rPr lang="ko-KR" altLang="en-US" sz="1000"/>
              <a:t> 생략한 숫자만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아이디 찾기로 넘어가는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이름을 입력하지 않으면 </a:t>
            </a:r>
            <a:r>
              <a:rPr lang="en-US" altLang="ko-KR" sz="1000"/>
              <a:t>“</a:t>
            </a:r>
            <a:r>
              <a:rPr lang="ko-KR" altLang="en-US" sz="1000"/>
              <a:t>이름을 입력하세요</a:t>
            </a:r>
            <a:r>
              <a:rPr lang="en-US" altLang="ko-KR" sz="1000"/>
              <a:t>.”</a:t>
            </a:r>
            <a:r>
              <a:rPr lang="ko-KR" altLang="en-US" sz="1000"/>
              <a:t> 알림창이 나온다</a:t>
            </a:r>
            <a:r>
              <a:rPr lang="en-US" altLang="ko-KR" sz="1000"/>
              <a:t>.</a:t>
            </a:r>
            <a:r>
              <a:rPr lang="ko-KR" altLang="en-US" sz="1000"/>
              <a:t> 이름은 적고 휴대전화를 입력하지 않으면 </a:t>
            </a:r>
            <a:r>
              <a:rPr lang="en-US" altLang="ko-KR" sz="1000"/>
              <a:t>“</a:t>
            </a:r>
            <a:r>
              <a:rPr lang="ko-KR" altLang="en-US" sz="1000"/>
              <a:t>휴대전화번호를 입력하세요</a:t>
            </a:r>
            <a:r>
              <a:rPr lang="en-US" altLang="ko-KR" sz="1000"/>
              <a:t>.”</a:t>
            </a:r>
            <a:r>
              <a:rPr lang="ko-KR" altLang="en-US" sz="1000"/>
              <a:t> 알림창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 둘 다 올바르게 입력하면 아이디 찾기 결과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88735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 름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전화번호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다음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3" name=""/>
          <p:cNvGrpSpPr/>
          <p:nvPr/>
        </p:nvGrpSpPr>
        <p:grpSpPr>
          <a:xfrm rot="0"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4427984" y="1162467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 </a:t>
            </a:r>
            <a:r>
              <a:rPr lang="en-US" altLang="ko-KR" sz="600"/>
              <a:t>&gt;</a:t>
            </a:r>
            <a:r>
              <a:rPr lang="ko-KR" altLang="en-US" sz="600"/>
              <a:t> </a:t>
            </a:r>
            <a:r>
              <a:rPr lang="en-US" altLang="ko-KR" sz="600"/>
              <a:t>02.</a:t>
            </a:r>
            <a:r>
              <a:rPr lang="ko-KR" altLang="en-US" sz="600"/>
              <a:t> 아이디 찾기</a:t>
            </a:r>
            <a:endParaRPr lang="ko-KR" altLang="en-US" sz="6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아이디 찾기</a:t>
            </a:r>
            <a:r>
              <a:rPr lang="en-US" altLang="ko-KR" sz="1000"/>
              <a:t>2(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아이디 찾기 결과창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있을시 아이디를 가르쳐주는 결과창이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없을시 </a:t>
            </a:r>
            <a:r>
              <a:rPr lang="en-US" altLang="ko-KR" sz="1000"/>
              <a:t>“</a:t>
            </a:r>
            <a:r>
              <a:rPr lang="ko-KR" altLang="en-US" sz="1000"/>
              <a:t>일치하는 결과가 없습니다</a:t>
            </a:r>
            <a:r>
              <a:rPr lang="en-US" altLang="ko-KR" sz="1000"/>
              <a:t>.”</a:t>
            </a:r>
            <a:r>
              <a:rPr lang="ko-KR" altLang="en-US" sz="1000"/>
              <a:t>알림창이 나온다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로그인 하기 창으로 전환된다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1059582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grpSp>
        <p:nvGrpSpPr>
          <p:cNvPr id="154" name=""/>
          <p:cNvGrpSpPr/>
          <p:nvPr/>
        </p:nvGrpSpPr>
        <p:grpSpPr>
          <a:xfrm rot="0"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로그인 하기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733570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grpSp>
        <p:nvGrpSpPr>
          <p:cNvPr id="158" name="그룹 157"/>
          <p:cNvGrpSpPr/>
          <p:nvPr/>
        </p:nvGrpSpPr>
        <p:grpSpPr>
          <a:xfrm rot="0"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비밀번호 찾기</a:t>
              </a:r>
              <a:endParaRPr lang="ko-KR" altLang="en-US" sz="900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cxnSp>
        <p:nvCxnSpPr>
          <p:cNvPr id="163" name="선 162"/>
          <p:cNvCxnSpPr/>
          <p:nvPr/>
        </p:nvCxnSpPr>
        <p:spPr>
          <a:xfrm>
            <a:off x="1619672" y="141962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가로 글상자 163"/>
          <p:cNvSpPr txBox="1"/>
          <p:nvPr/>
        </p:nvSpPr>
        <p:spPr>
          <a:xfrm>
            <a:off x="4427984" y="1234475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아이디 찾기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비밀번호 찾기 </a:t>
            </a:r>
            <a:r>
              <a:rPr lang="en-US" altLang="ko-KR" sz="1000"/>
              <a:t>click</a:t>
            </a:r>
            <a:r>
              <a:rPr lang="ko-KR" altLang="en-US" sz="1000"/>
              <a:t> 재설정 창</a:t>
            </a:r>
            <a:r>
              <a:rPr lang="en-US" altLang="ko-KR" sz="1000"/>
              <a:t>1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아이디를 입력하는 창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가입할 당시 이메일을 입력하는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재설정 링크 보내기 버튼을 클릭시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일치시 </a:t>
            </a:r>
            <a:r>
              <a:rPr lang="en-US" altLang="ko-KR" sz="1000"/>
              <a:t>:</a:t>
            </a:r>
            <a:r>
              <a:rPr lang="ko-KR" altLang="en-US" sz="1000"/>
              <a:t> 재설정 링크 메일을 입력한 메일 주소에 보내고 그 곳을 통해 최종 비밀번호 재설청 창을 열기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불일치시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입력한 정보들을 다시 확인해 주세요</a:t>
            </a:r>
            <a:r>
              <a:rPr lang="en-US" altLang="ko-KR" sz="1000"/>
              <a:t>”</a:t>
            </a:r>
            <a:r>
              <a:rPr lang="ko-KR" altLang="en-US" sz="1000"/>
              <a:t> 라고 알림창이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 재설정 링크 보내기 창에 대한 설명비밀번호 재설정 단계 표시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2095128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이메일 주소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2987823" y="2931790"/>
            <a:ext cx="1296144" cy="219458"/>
            <a:chOff x="3059832" y="2868166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3" y="2868166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212445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7180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grpSp>
        <p:nvGrpSpPr>
          <p:cNvPr id="152" name=""/>
          <p:cNvGrpSpPr/>
          <p:nvPr/>
        </p:nvGrpSpPr>
        <p:grpSpPr>
          <a:xfrm rot="0">
            <a:off x="2123728" y="2406063"/>
            <a:ext cx="3456384" cy="307996"/>
            <a:chOff x="2915816" y="1570934"/>
            <a:chExt cx="2304256" cy="307996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610340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699792" y="3309347"/>
            <a:ext cx="1944216" cy="4933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00"/>
              <a:t>가입 시 등록한 이메일을 입력하면 비밀번호 재설정 링크가 발송됩니다</a:t>
            </a:r>
            <a:r>
              <a:rPr lang="ko-KR" altLang="en-US" sz="2000"/>
              <a:t>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55776" y="32373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02.</a:t>
            </a:r>
            <a:r>
              <a:rPr lang="ko-KR" altLang="en-US" sz="600">
                <a:solidFill>
                  <a:schemeClr val="dk1"/>
                </a:solidFill>
              </a:rPr>
              <a:t> 비밀번호재설정</a:t>
            </a:r>
            <a:endParaRPr lang="ko-KR" altLang="en-US" sz="600">
              <a:solidFill>
                <a:schemeClr val="dk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051720" y="1419622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835696" y="14489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grpSp>
        <p:nvGrpSpPr>
          <p:cNvPr id="163" name="그룹 162"/>
          <p:cNvGrpSpPr/>
          <p:nvPr/>
        </p:nvGrpSpPr>
        <p:grpSpPr>
          <a:xfrm rot="0">
            <a:off x="2123728" y="1707654"/>
            <a:ext cx="3456384" cy="309741"/>
            <a:chOff x="2915816" y="1570934"/>
            <a:chExt cx="2304256" cy="309741"/>
          </a:xfrm>
        </p:grpSpPr>
        <p:sp>
          <p:nvSpPr>
            <p:cNvPr id="164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5" name="가로 글상자 150"/>
            <p:cNvSpPr txBox="1"/>
            <p:nvPr/>
          </p:nvSpPr>
          <p:spPr>
            <a:xfrm>
              <a:off x="2915816" y="1610340"/>
              <a:ext cx="1512168" cy="2703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아이디를 입력하세요</a:t>
              </a:r>
              <a:r>
                <a:rPr lang="en-US" altLang="ko-KR" sz="1200">
                  <a:solidFill>
                    <a:srgbClr val="858585"/>
                  </a:solidFill>
                </a:rPr>
                <a:t>.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비밀번호 찾기 </a:t>
            </a:r>
            <a:r>
              <a:rPr lang="en-US" altLang="ko-KR" sz="1000"/>
              <a:t>click</a:t>
            </a:r>
            <a:r>
              <a:rPr lang="ko-KR" altLang="en-US" sz="1000"/>
              <a:t> 재설정 창</a:t>
            </a:r>
            <a:r>
              <a:rPr lang="en-US" altLang="ko-KR" sz="1000"/>
              <a:t>2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새 비밀번호를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새 비밀번호와 완전이 같은 값을 입력해야한다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 번호 규칙 설명란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확인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지켜졌고 ①</a:t>
            </a:r>
            <a:r>
              <a:rPr lang="en-US" altLang="ko-KR" sz="1000"/>
              <a:t>,</a:t>
            </a:r>
            <a:r>
              <a:rPr lang="ko-KR" altLang="en-US" sz="1000"/>
              <a:t> ② 일치시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비밀 번호가 변경되었습니다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알림창이 나온 뒤 로그인 창으로 넘어감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어겨졌을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올바르지 않은 비밀 번호입니다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알림창이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②가 일치 하지 않을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비밀 번호와 새 비밀번호 확인이 일치하지 않습니다</a:t>
            </a:r>
            <a:r>
              <a:rPr lang="en-US" altLang="ko-KR" sz="1000"/>
              <a:t>.”</a:t>
            </a:r>
            <a:r>
              <a:rPr lang="ko-KR" altLang="en-US" sz="1000"/>
              <a:t> 알림창이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취소 버튼 누를 시 메인 화면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⑥ 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19573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195736" y="19137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8" y="150648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195736" y="2211710"/>
            <a:ext cx="2808312" cy="299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영문 대소문자</a:t>
            </a:r>
            <a:r>
              <a:rPr lang="en-US" altLang="ko-KR" sz="700"/>
              <a:t>,</a:t>
            </a:r>
            <a:r>
              <a:rPr lang="ko-KR" altLang="en-US" sz="700"/>
              <a:t> 숫자</a:t>
            </a:r>
            <a:r>
              <a:rPr lang="en-US" altLang="ko-KR" sz="700"/>
              <a:t>,</a:t>
            </a:r>
            <a:r>
              <a:rPr lang="ko-KR" altLang="en-US" sz="700"/>
              <a:t> 특수문자를 혼합하여 만들어야 합니다. 8자 이상을 입력해야 한다.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07704" y="225093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accent6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비밀번호재설정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627784" y="1481748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</a:t>
            </a:r>
            <a:endParaRPr lang="ko-KR" altLang="en-US" sz="1400"/>
          </a:p>
        </p:txBody>
      </p:sp>
      <p:sp>
        <p:nvSpPr>
          <p:cNvPr id="163" name="직사각형 162"/>
          <p:cNvSpPr/>
          <p:nvPr/>
        </p:nvSpPr>
        <p:spPr>
          <a:xfrm>
            <a:off x="2483768" y="186652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4" name="가로 글상자 163"/>
          <p:cNvSpPr txBox="1"/>
          <p:nvPr/>
        </p:nvSpPr>
        <p:spPr>
          <a:xfrm>
            <a:off x="2627784" y="1842180"/>
            <a:ext cx="1872208" cy="299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 확인</a:t>
            </a:r>
            <a:endParaRPr lang="ko-KR" altLang="en-US" sz="140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43808" y="2571750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6" name="가로 글상자 165"/>
          <p:cNvSpPr txBox="1"/>
          <p:nvPr/>
        </p:nvSpPr>
        <p:spPr>
          <a:xfrm>
            <a:off x="2915816" y="2571750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확인</a:t>
            </a:r>
            <a:endParaRPr lang="ko-KR" altLang="en-US" sz="90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843808" y="2857495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8" name="가로 글상자 167"/>
          <p:cNvSpPr txBox="1"/>
          <p:nvPr/>
        </p:nvSpPr>
        <p:spPr>
          <a:xfrm>
            <a:off x="2915816" y="2857495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취소</a:t>
            </a:r>
            <a:endParaRPr lang="ko-KR" altLang="en-US" sz="90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55776" y="257175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555776" y="287280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33687780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90831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회원가입창</a:t>
            </a:r>
            <a:r>
              <a:rPr lang="en-US" altLang="ko-KR" sz="1000"/>
              <a:t>1(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회원가입 약관 전체 동의 하기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</a:t>
            </a:r>
            <a:r>
              <a:rPr lang="en-US" altLang="ko-KR" sz="1000"/>
              <a:t>,</a:t>
            </a:r>
            <a:r>
              <a:rPr lang="ko-KR" altLang="en-US" sz="1000"/>
              <a:t> 선택 약관까지 한번에 체크한다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[</a:t>
            </a:r>
            <a:r>
              <a:rPr lang="ko-KR" altLang="en-US" sz="1000"/>
              <a:t>필수</a:t>
            </a:r>
            <a:r>
              <a:rPr lang="en-US" altLang="ko-KR" sz="1000"/>
              <a:t>]</a:t>
            </a:r>
            <a:r>
              <a:rPr lang="ko-KR" altLang="en-US" sz="1000"/>
              <a:t> 모이다 이용약관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 약관으로 체크하지 않으면 ⑤확인 버튼이 눌리지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</a:t>
            </a:r>
            <a:r>
              <a:rPr lang="en-US" altLang="ko-KR" sz="1000"/>
              <a:t>[</a:t>
            </a:r>
            <a:r>
              <a:rPr lang="ko-KR" altLang="en-US" sz="1000"/>
              <a:t>필수</a:t>
            </a:r>
            <a:r>
              <a:rPr lang="en-US" altLang="ko-KR" sz="1000"/>
              <a:t>]</a:t>
            </a:r>
            <a:r>
              <a:rPr lang="ko-KR" altLang="en-US" sz="1000"/>
              <a:t> 개인정보 수집 및 이용 약관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 약관으로 체크하지 않으면 ⑤확인 버튼이 눌리지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</a:t>
            </a:r>
            <a:r>
              <a:rPr lang="en-US" altLang="ko-KR" sz="1000"/>
              <a:t>[</a:t>
            </a:r>
            <a:r>
              <a:rPr lang="ko-KR" altLang="en-US" sz="1000"/>
              <a:t>선택</a:t>
            </a:r>
            <a:r>
              <a:rPr lang="en-US" altLang="ko-KR" sz="1000"/>
              <a:t>]</a:t>
            </a:r>
            <a:r>
              <a:rPr lang="ko-KR" altLang="en-US" sz="1000"/>
              <a:t> 광고 수신 동의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선택적 동의 약관으로 선택하지 않아도 ⑤확인 버튼이 눌러진다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다음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회원가입 다음 단계로 넘어 간다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979712" y="12672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979712" y="169771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7" y="2044075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56" name="가로 글상자 155"/>
          <p:cNvSpPr txBox="1"/>
          <p:nvPr/>
        </p:nvSpPr>
        <p:spPr>
          <a:xfrm>
            <a:off x="2483768" y="1529353"/>
            <a:ext cx="2808312" cy="19276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홍보 연락 동의</a:t>
            </a:r>
            <a:r>
              <a:rPr lang="en-US" altLang="ko-KR" sz="700"/>
              <a:t>(</a:t>
            </a:r>
            <a:r>
              <a:rPr lang="ko-KR" altLang="en-US" sz="700"/>
              <a:t>선택</a:t>
            </a:r>
            <a:r>
              <a:rPr lang="en-US" altLang="ko-KR" sz="700"/>
              <a:t>)</a:t>
            </a:r>
            <a:r>
              <a:rPr lang="ko-KR" altLang="en-US" sz="700"/>
              <a:t>를 포함합니다</a:t>
            </a:r>
            <a:r>
              <a:rPr lang="en-US" altLang="ko-KR" sz="700"/>
              <a:t>.</a:t>
            </a:r>
            <a:endParaRPr lang="en-US" altLang="ko-KR" sz="7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79712" y="232215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483768" y="1254274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전체 동의하기</a:t>
            </a:r>
            <a:endParaRPr lang="ko-KR" altLang="en-US" sz="140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411760" y="343585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71" name="타원 170"/>
          <p:cNvSpPr/>
          <p:nvPr/>
        </p:nvSpPr>
        <p:spPr>
          <a:xfrm>
            <a:off x="2267744" y="132628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2" name="가로 글상자 171"/>
          <p:cNvSpPr txBox="1"/>
          <p:nvPr/>
        </p:nvSpPr>
        <p:spPr>
          <a:xfrm>
            <a:off x="2483768" y="1748840"/>
            <a:ext cx="2016224" cy="287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모이다 이용약관</a:t>
            </a:r>
            <a:endParaRPr lang="ko-KR" altLang="en-US" sz="1300"/>
          </a:p>
        </p:txBody>
      </p:sp>
      <p:sp>
        <p:nvSpPr>
          <p:cNvPr id="173" name="타원 172"/>
          <p:cNvSpPr/>
          <p:nvPr/>
        </p:nvSpPr>
        <p:spPr>
          <a:xfrm>
            <a:off x="2267744" y="1758330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4" name="가로 글상자 173"/>
          <p:cNvSpPr txBox="1"/>
          <p:nvPr/>
        </p:nvSpPr>
        <p:spPr>
          <a:xfrm>
            <a:off x="2479987" y="2044075"/>
            <a:ext cx="1872208" cy="2685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모이다 이용약관</a:t>
            </a:r>
            <a:endParaRPr lang="ko-KR" altLang="en-US" sz="1200"/>
          </a:p>
        </p:txBody>
      </p:sp>
      <p:sp>
        <p:nvSpPr>
          <p:cNvPr id="177" name="가로 글상자 176"/>
          <p:cNvSpPr txBox="1"/>
          <p:nvPr/>
        </p:nvSpPr>
        <p:spPr>
          <a:xfrm>
            <a:off x="2483768" y="2396912"/>
            <a:ext cx="3240360" cy="287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개인정보 수집 및 이용</a:t>
            </a:r>
            <a:endParaRPr lang="ko-KR" altLang="en-US" sz="1300"/>
          </a:p>
        </p:txBody>
      </p:sp>
      <p:sp>
        <p:nvSpPr>
          <p:cNvPr id="178" name="타원 177"/>
          <p:cNvSpPr/>
          <p:nvPr/>
        </p:nvSpPr>
        <p:spPr>
          <a:xfrm>
            <a:off x="2267744" y="240640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87548" y="2709292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81" name="가로 글상자 180"/>
          <p:cNvSpPr txBox="1"/>
          <p:nvPr/>
        </p:nvSpPr>
        <p:spPr>
          <a:xfrm>
            <a:off x="2483768" y="2709292"/>
            <a:ext cx="2016224" cy="2701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개인정보수집 및 이용약관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979712" y="294318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84" name="가로 글상자 183"/>
          <p:cNvSpPr txBox="1"/>
          <p:nvPr/>
        </p:nvSpPr>
        <p:spPr>
          <a:xfrm>
            <a:off x="2483768" y="2994313"/>
            <a:ext cx="2664296" cy="2899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선택</a:t>
            </a:r>
            <a:r>
              <a:rPr lang="en-US" altLang="ko-KR" sz="1300"/>
              <a:t>]</a:t>
            </a:r>
            <a:r>
              <a:rPr lang="ko-KR" altLang="en-US" sz="1300"/>
              <a:t> 광고 수신 동의</a:t>
            </a:r>
            <a:endParaRPr lang="ko-KR" altLang="en-US" sz="1300"/>
          </a:p>
        </p:txBody>
      </p:sp>
      <p:sp>
        <p:nvSpPr>
          <p:cNvPr id="185" name="타원 184"/>
          <p:cNvSpPr/>
          <p:nvPr/>
        </p:nvSpPr>
        <p:spPr>
          <a:xfrm>
            <a:off x="2267744" y="3003803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771800" y="3486522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8" name="가로 글상자 187"/>
          <p:cNvSpPr txBox="1"/>
          <p:nvPr/>
        </p:nvSpPr>
        <p:spPr>
          <a:xfrm>
            <a:off x="3113152" y="3486522"/>
            <a:ext cx="449580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다음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3405177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424471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65998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회원가입창</a:t>
            </a:r>
            <a:r>
              <a:rPr lang="en-US" altLang="ko-KR" sz="1000"/>
              <a:t>2(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① 아이디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조건이 일치 하지 않으면 빨간 글자로 </a:t>
            </a:r>
            <a:r>
              <a:rPr lang="en-US" altLang="ko-KR" sz="1000"/>
              <a:t>“</a:t>
            </a:r>
            <a:r>
              <a:rPr lang="ko-KR" altLang="en-US" sz="1000"/>
              <a:t>사용할 수 없는 아이디 입니다</a:t>
            </a:r>
            <a:r>
              <a:rPr lang="en-US" altLang="ko-KR" sz="1000"/>
              <a:t>.”</a:t>
            </a:r>
            <a:r>
              <a:rPr lang="ko-KR" altLang="en-US" sz="1000"/>
              <a:t> 출력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조건이 일치 할시 녹색 글자로 </a:t>
            </a:r>
            <a:r>
              <a:rPr lang="en-US" altLang="ko-KR" sz="1000"/>
              <a:t>“</a:t>
            </a:r>
            <a:r>
              <a:rPr lang="ko-KR" altLang="en-US" sz="1000"/>
              <a:t>사용할 수 있는 아이디 입니다</a:t>
            </a:r>
            <a:r>
              <a:rPr lang="en-US" altLang="ko-KR" sz="1000"/>
              <a:t>.”</a:t>
            </a:r>
            <a:r>
              <a:rPr lang="ko-KR" altLang="en-US" sz="1000"/>
              <a:t> 출력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중복확인 버튼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조건이 일치 하지 않으면 빨간 글자로 </a:t>
            </a:r>
            <a:r>
              <a:rPr lang="en-US" altLang="ko-KR" sz="1000"/>
              <a:t>”</a:t>
            </a:r>
            <a:r>
              <a:rPr lang="ko-KR" altLang="en-US" sz="1000"/>
              <a:t>조건에 부합하지 않는 비빌번호입니다</a:t>
            </a:r>
            <a:r>
              <a:rPr lang="en-US" altLang="ko-KR" sz="1000"/>
              <a:t>.”</a:t>
            </a:r>
            <a:r>
              <a:rPr lang="ko-KR" altLang="en-US" sz="1000"/>
              <a:t> 출력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조건이 일치하지 않으면 녹색 글자로 </a:t>
            </a:r>
            <a:r>
              <a:rPr lang="en-US" altLang="ko-KR" sz="1000"/>
              <a:t>“</a:t>
            </a:r>
            <a:r>
              <a:rPr lang="ko-KR" altLang="en-US" sz="1000"/>
              <a:t>사용할 수 있는 비밀번호 입니다</a:t>
            </a:r>
            <a:r>
              <a:rPr lang="en-US" altLang="ko-KR" sz="1000"/>
              <a:t>.”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비밀번호 확인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</a:t>
            </a:r>
            <a:r>
              <a:rPr lang="en-US" altLang="ko-KR" sz="1000"/>
              <a:t>,</a:t>
            </a:r>
            <a:r>
              <a:rPr lang="ko-KR" altLang="en-US" sz="1000"/>
              <a:t> ④ 일치하는지 확인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이름 입력칸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⑥ 생년월일 입력칸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⑦ 전화번호 입력칸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⑧ 이메일 입력칸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⑨ 주소 입력칸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⑩ 성별 체크칸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⑪ 가입 완료를 누르면 로그인 창으로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⑫ 가입 취소를 누르면 메인화면으로 이동한다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331640" y="9113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59" name="가로 글상자 158"/>
          <p:cNvSpPr txBox="1"/>
          <p:nvPr/>
        </p:nvSpPr>
        <p:spPr>
          <a:xfrm>
            <a:off x="1547664" y="914797"/>
            <a:ext cx="2720687" cy="2358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아이디 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사용할 수 없는 아이디입니다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619672" y="1164729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62" name="가로 글상자 161"/>
          <p:cNvSpPr txBox="1"/>
          <p:nvPr/>
        </p:nvSpPr>
        <p:spPr>
          <a:xfrm>
            <a:off x="1565944" y="1164729"/>
            <a:ext cx="2745071" cy="21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아이디</a:t>
            </a:r>
            <a:r>
              <a:rPr lang="en-US" altLang="ko-KR" sz="800">
                <a:solidFill>
                  <a:srgbClr val="bfbfbf"/>
                </a:solidFill>
              </a:rPr>
              <a:t>(5~20</a:t>
            </a:r>
            <a:r>
              <a:rPr lang="ko-KR" altLang="en-US" sz="800">
                <a:solidFill>
                  <a:srgbClr val="bfbfbf"/>
                </a:solidFill>
              </a:rPr>
              <a:t>자 영소문자, 숫자, 특수문자</a:t>
            </a:r>
            <a:r>
              <a:rPr lang="en-US" altLang="ko-KR" sz="800">
                <a:solidFill>
                  <a:srgbClr val="bfbfbf"/>
                </a:solidFill>
              </a:rPr>
              <a:t>(-,</a:t>
            </a:r>
            <a:r>
              <a:rPr lang="ko-KR" altLang="en-US" sz="800">
                <a:solidFill>
                  <a:srgbClr val="bfbfbf"/>
                </a:solidFill>
              </a:rPr>
              <a:t> </a:t>
            </a:r>
            <a:r>
              <a:rPr lang="en-US" altLang="ko-KR" sz="800">
                <a:solidFill>
                  <a:srgbClr val="bfbfbf"/>
                </a:solidFill>
              </a:rPr>
              <a:t>_)</a:t>
            </a:r>
            <a:r>
              <a:rPr lang="ko-KR" altLang="en-US" sz="800">
                <a:solidFill>
                  <a:srgbClr val="bfbfbf"/>
                </a:solidFill>
              </a:rPr>
              <a:t> 사용가능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5076056" y="1164729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5" name="가로 글상자 164"/>
          <p:cNvSpPr txBox="1"/>
          <p:nvPr/>
        </p:nvSpPr>
        <p:spPr>
          <a:xfrm>
            <a:off x="5076056" y="1164729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중복확인</a:t>
            </a:r>
            <a:endParaRPr lang="ko-KR" altLang="en-US" sz="900"/>
          </a:p>
        </p:txBody>
      </p:sp>
      <p:sp>
        <p:nvSpPr>
          <p:cNvPr id="180" name="가로 글상자 179"/>
          <p:cNvSpPr txBox="1"/>
          <p:nvPr/>
        </p:nvSpPr>
        <p:spPr>
          <a:xfrm>
            <a:off x="1547664" y="1347614"/>
            <a:ext cx="3456384" cy="2438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비밀번호 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조건에 부합하지 않는 비밀번호 입니다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619672" y="158536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82" name="가로 글상자 181"/>
          <p:cNvSpPr txBox="1"/>
          <p:nvPr/>
        </p:nvSpPr>
        <p:spPr>
          <a:xfrm>
            <a:off x="1565944" y="1585362"/>
            <a:ext cx="2745071" cy="21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</a:t>
            </a:r>
            <a:r>
              <a:rPr lang="en-US" altLang="ko-KR" sz="800">
                <a:solidFill>
                  <a:srgbClr val="bfbfbf"/>
                </a:solidFill>
              </a:rPr>
              <a:t>(</a:t>
            </a:r>
            <a:r>
              <a:rPr lang="ko-KR" altLang="en-US" sz="800">
                <a:solidFill>
                  <a:srgbClr val="bfbfbf"/>
                </a:solidFill>
              </a:rPr>
              <a:t>영문자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숫자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특수문자 포함 </a:t>
            </a:r>
            <a:r>
              <a:rPr lang="en-US" altLang="ko-KR" sz="800">
                <a:solidFill>
                  <a:srgbClr val="bfbfbf"/>
                </a:solidFill>
              </a:rPr>
              <a:t>8~20</a:t>
            </a:r>
            <a:r>
              <a:rPr lang="ko-KR" altLang="en-US" sz="800">
                <a:solidFill>
                  <a:srgbClr val="bfbfbf"/>
                </a:solidFill>
              </a:rPr>
              <a:t>자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83" name="가로 글상자 182"/>
          <p:cNvSpPr txBox="1"/>
          <p:nvPr/>
        </p:nvSpPr>
        <p:spPr>
          <a:xfrm>
            <a:off x="1547664" y="1810911"/>
            <a:ext cx="3096344" cy="2350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비밀번호 확인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비밀번호가 일치하치 않습니다</a:t>
            </a:r>
            <a:r>
              <a:rPr lang="en-US" altLang="ko-KR" sz="1000">
                <a:solidFill>
                  <a:srgbClr val="ff0000"/>
                </a:solidFill>
              </a:rPr>
              <a:t>.)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619672" y="206084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85" name="가로 글상자 184"/>
          <p:cNvSpPr txBox="1"/>
          <p:nvPr/>
        </p:nvSpPr>
        <p:spPr>
          <a:xfrm>
            <a:off x="1565944" y="2060843"/>
            <a:ext cx="973421" cy="21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 재입력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86" name="가로 글상자 185"/>
          <p:cNvSpPr txBox="1"/>
          <p:nvPr/>
        </p:nvSpPr>
        <p:spPr>
          <a:xfrm>
            <a:off x="1547664" y="2271534"/>
            <a:ext cx="3096344" cy="2411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이름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619672" y="252146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88" name="가로 글상자 187"/>
          <p:cNvSpPr txBox="1"/>
          <p:nvPr/>
        </p:nvSpPr>
        <p:spPr>
          <a:xfrm>
            <a:off x="1565944" y="2521466"/>
            <a:ext cx="1068671" cy="21030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이름을 입력하세요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89" name="가로 글상자 188"/>
          <p:cNvSpPr txBox="1"/>
          <p:nvPr/>
        </p:nvSpPr>
        <p:spPr>
          <a:xfrm>
            <a:off x="1547664" y="2717294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생년월일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619672" y="296722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91" name="가로 글상자 190"/>
          <p:cNvSpPr txBox="1"/>
          <p:nvPr/>
        </p:nvSpPr>
        <p:spPr>
          <a:xfrm>
            <a:off x="1565944" y="2967226"/>
            <a:ext cx="156589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생년월일 </a:t>
            </a:r>
            <a:r>
              <a:rPr lang="en-US" altLang="ko-KR" sz="800">
                <a:solidFill>
                  <a:srgbClr val="bfbfbf"/>
                </a:solidFill>
              </a:rPr>
              <a:t>8</a:t>
            </a:r>
            <a:r>
              <a:rPr lang="ko-KR" altLang="en-US" sz="800">
                <a:solidFill>
                  <a:srgbClr val="bfbfbf"/>
                </a:solidFill>
              </a:rPr>
              <a:t>자리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92" name="가로 글상자 191"/>
          <p:cNvSpPr txBox="1"/>
          <p:nvPr/>
        </p:nvSpPr>
        <p:spPr>
          <a:xfrm>
            <a:off x="1547664" y="317486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전화번호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619672" y="338669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94" name="가로 글상자 193"/>
          <p:cNvSpPr txBox="1"/>
          <p:nvPr/>
        </p:nvSpPr>
        <p:spPr>
          <a:xfrm>
            <a:off x="1565944" y="339621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휴대전화 번호</a:t>
            </a:r>
            <a:r>
              <a:rPr lang="en-US" altLang="ko-KR" sz="800">
                <a:solidFill>
                  <a:srgbClr val="bfbfbf"/>
                </a:solidFill>
              </a:rPr>
              <a:t>(-</a:t>
            </a:r>
            <a:r>
              <a:rPr lang="ko-KR" altLang="en-US" sz="800">
                <a:solidFill>
                  <a:srgbClr val="bfbfbf"/>
                </a:solidFill>
              </a:rPr>
              <a:t>생략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95" name="가로 글상자 194"/>
          <p:cNvSpPr txBox="1"/>
          <p:nvPr/>
        </p:nvSpPr>
        <p:spPr>
          <a:xfrm>
            <a:off x="1547664" y="3589000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이메일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1619672" y="383893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97" name="가로 글상자 196"/>
          <p:cNvSpPr txBox="1"/>
          <p:nvPr/>
        </p:nvSpPr>
        <p:spPr>
          <a:xfrm>
            <a:off x="1565944" y="3838932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이메일을 입력하세요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98" name="가로 글상자 197"/>
          <p:cNvSpPr txBox="1"/>
          <p:nvPr/>
        </p:nvSpPr>
        <p:spPr>
          <a:xfrm>
            <a:off x="1547664" y="4045431"/>
            <a:ext cx="477351" cy="238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주소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619672" y="4266788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200" name="가로 글상자 199"/>
          <p:cNvSpPr txBox="1"/>
          <p:nvPr/>
        </p:nvSpPr>
        <p:spPr>
          <a:xfrm>
            <a:off x="1565944" y="426678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주소를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210" name="가로 글상자 209"/>
          <p:cNvSpPr txBox="1"/>
          <p:nvPr/>
        </p:nvSpPr>
        <p:spPr>
          <a:xfrm>
            <a:off x="1555319" y="4488914"/>
            <a:ext cx="477350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성별</a:t>
            </a:r>
            <a:endParaRPr lang="ko-KR" altLang="en-US" sz="1000">
              <a:solidFill>
                <a:schemeClr val="dk1"/>
              </a:solidFill>
            </a:endParaRPr>
          </a:p>
        </p:txBody>
      </p:sp>
      <p:grpSp>
        <p:nvGrpSpPr>
          <p:cNvPr id="214" name=""/>
          <p:cNvGrpSpPr/>
          <p:nvPr/>
        </p:nvGrpSpPr>
        <p:grpSpPr>
          <a:xfrm rot="0">
            <a:off x="1979712" y="4515966"/>
            <a:ext cx="3024336" cy="216024"/>
            <a:chOff x="1979712" y="4515966"/>
            <a:chExt cx="3024336" cy="216024"/>
          </a:xfrm>
        </p:grpSpPr>
        <p:sp>
          <p:nvSpPr>
            <p:cNvPr id="212" name="모서리가 둥근 직사각형 211"/>
            <p:cNvSpPr/>
            <p:nvPr/>
          </p:nvSpPr>
          <p:spPr>
            <a:xfrm>
              <a:off x="1979712" y="4515966"/>
              <a:ext cx="3024336" cy="21602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213" name="선 212"/>
            <p:cNvCxnSpPr>
              <a:stCxn id="212" idx="0"/>
              <a:endCxn id="212" idx="2"/>
            </p:cNvCxnSpPr>
            <p:nvPr/>
          </p:nvCxnSpPr>
          <p:spPr>
            <a:xfrm rot="16200000" flipH="1">
              <a:off x="3383868" y="4623978"/>
              <a:ext cx="216024" cy="0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가로 글상자 214"/>
          <p:cNvSpPr txBox="1"/>
          <p:nvPr/>
        </p:nvSpPr>
        <p:spPr>
          <a:xfrm>
            <a:off x="2547035" y="4515966"/>
            <a:ext cx="512797" cy="2351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남 자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16" name="가로 글상자 215"/>
          <p:cNvSpPr txBox="1"/>
          <p:nvPr/>
        </p:nvSpPr>
        <p:spPr>
          <a:xfrm>
            <a:off x="3915187" y="4515966"/>
            <a:ext cx="512797" cy="2351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여자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2411760" y="4796006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8" name="가로 글상자 217"/>
          <p:cNvSpPr txBox="1"/>
          <p:nvPr/>
        </p:nvSpPr>
        <p:spPr>
          <a:xfrm>
            <a:off x="2411760" y="4796006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가입완료</a:t>
            </a:r>
            <a:endParaRPr lang="ko-KR" altLang="en-US" sz="9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3347864" y="4796006"/>
            <a:ext cx="748655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0" name="가로 글상자 219"/>
          <p:cNvSpPr txBox="1"/>
          <p:nvPr/>
        </p:nvSpPr>
        <p:spPr>
          <a:xfrm>
            <a:off x="3347864" y="4796006"/>
            <a:ext cx="700668" cy="2240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가입취소</a:t>
            </a:r>
            <a:endParaRPr lang="ko-KR" altLang="en-US" sz="9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331640" y="134761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4932040" y="9155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331640" y="177966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1331640" y="22967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133164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1331640" y="316083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1331640" y="359288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8</a:t>
            </a:r>
            <a:endParaRPr lang="en-US" altLang="ko-KR" sz="1050" b="1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1331640" y="402493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9</a:t>
            </a:r>
            <a:endParaRPr lang="en-US" altLang="ko-KR" sz="1050" b="1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1331640" y="445697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10</a:t>
            </a:r>
            <a:endParaRPr lang="en-US" altLang="ko-KR" sz="1050" b="1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2051720" y="480399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11</a:t>
            </a:r>
            <a:endParaRPr lang="en-US" altLang="ko-KR" sz="1050" b="1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4211960" y="480399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12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74354824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▶</a:t>
            </a:r>
            <a:r>
              <a:rPr lang="ko-KR" altLang="en-US"/>
              <a:t> 회원 정보 수정창</a:t>
            </a:r>
            <a:r>
              <a:rPr lang="en-US" altLang="ko-KR"/>
              <a:t>(</a:t>
            </a:r>
            <a:r>
              <a:rPr lang="ko-KR" altLang="en-US"/>
              <a:t>담당자 </a:t>
            </a:r>
            <a:r>
              <a:rPr lang="en-US" altLang="ko-KR"/>
              <a:t>:</a:t>
            </a:r>
            <a:r>
              <a:rPr lang="ko-KR" altLang="en-US"/>
              <a:t> 주현준</a:t>
            </a:r>
            <a:r>
              <a:rPr lang="en-US" altLang="ko-KR"/>
              <a:t>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① 로그인을 하면 </a:t>
            </a:r>
            <a:r>
              <a:rPr lang="en-US" altLang="ko-KR"/>
              <a:t>ID</a:t>
            </a:r>
            <a:r>
              <a:rPr lang="ko-KR" altLang="en-US"/>
              <a:t>님 반갑습니다 창이 뜬다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그리고 아래에 </a:t>
            </a:r>
            <a:r>
              <a:rPr lang="en-US" altLang="ko-KR"/>
              <a:t>Logout</a:t>
            </a:r>
            <a:r>
              <a:rPr lang="ko-KR" altLang="en-US"/>
              <a:t>할 수 있는 버튼과 회원 정보를 수정할 있는 버튼이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Logout</a:t>
            </a:r>
            <a:r>
              <a:rPr lang="ko-KR" altLang="en-US"/>
              <a:t> 버튼 클릭 시 로그아웃이 되고</a:t>
            </a:r>
            <a:r>
              <a:rPr lang="en-US" altLang="ko-KR"/>
              <a:t>,</a:t>
            </a:r>
            <a:r>
              <a:rPr lang="ko-KR" altLang="en-US"/>
              <a:t> 로그아웃 된 채로 메인 페이지로 넘어 간다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회원 정보 수정시 회원 정보 수정 페이지로 넘어온다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② 회원 정보 수정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①에서 회원 정보 수정을 클릭 했을시 나오는 기본창이자 회원 정보를 수정 할 수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③ 비밀 번호 변경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비밀 번호 변경 버튼 누를시 비밀 번호 변경 창으로 이동한다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④ 탈퇴하기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탈퇴하기 창으로 이동한다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⑤</a:t>
            </a:r>
            <a:r>
              <a:rPr lang="en-US" altLang="ko-KR"/>
              <a:t> </a:t>
            </a:r>
            <a:r>
              <a:rPr lang="ko-KR" altLang="en-US"/>
              <a:t>아이디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수정할 수 없게 되어 있고 사용자의 아이디가 고정값으로 입력되어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⑥ 이름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수정할 수 없게 되어 있고 사용자의 이름이 고정값으로 입력되어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⑦ 전화번호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휴대전화 번호를 변경할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⑧ 이메일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이메일을 변경할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⑨ 주소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주소를 변경할 수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⑩ 회원 정보 수정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회원 정보를 수정을 클릭하면 업데이트가 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입력하지 않은 정보들은 그대로 유지한다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661650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7016" y="306307"/>
            <a:ext cx="1323216" cy="32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User_01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님 반갑습니다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Logout | 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회원 정보 수정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9752" y="92736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회원 정보수정</a:t>
            </a:r>
            <a:endParaRPr lang="ko-KR" altLang="en-US" sz="1300"/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비밀 번호 변경</a:t>
            </a:r>
            <a:endParaRPr lang="ko-KR" altLang="en-US" sz="1300"/>
          </a:p>
        </p:txBody>
      </p:sp>
      <p:sp>
        <p:nvSpPr>
          <p:cNvPr id="133" name="가로 글상자 132"/>
          <p:cNvSpPr txBox="1"/>
          <p:nvPr/>
        </p:nvSpPr>
        <p:spPr>
          <a:xfrm>
            <a:off x="211178" y="228371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탈퇴하기</a:t>
            </a:r>
            <a:endParaRPr lang="ko-KR" altLang="en-US" sz="130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5148064" y="3414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79512" y="114461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79512" y="16356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79512" y="208071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38" name="가로 글상자 137"/>
          <p:cNvSpPr txBox="1"/>
          <p:nvPr/>
        </p:nvSpPr>
        <p:spPr>
          <a:xfrm>
            <a:off x="1907704" y="1167780"/>
            <a:ext cx="2720687" cy="2400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아이디 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979712" y="141771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0" name="가로 글상자 139"/>
          <p:cNvSpPr txBox="1"/>
          <p:nvPr/>
        </p:nvSpPr>
        <p:spPr>
          <a:xfrm>
            <a:off x="1925984" y="1417712"/>
            <a:ext cx="575281" cy="21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User_01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11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이름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068671" cy="2122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chemeClr val="dk1"/>
                </a:solidFill>
              </a:rPr>
              <a:t>강건강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전화번호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휴대전화 번호</a:t>
            </a:r>
            <a:r>
              <a:rPr lang="en-US" altLang="ko-KR" sz="800">
                <a:solidFill>
                  <a:srgbClr val="bfbfbf"/>
                </a:solidFill>
              </a:rPr>
              <a:t>(-</a:t>
            </a:r>
            <a:r>
              <a:rPr lang="ko-KR" altLang="en-US" sz="800">
                <a:solidFill>
                  <a:srgbClr val="bfbfbf"/>
                </a:solidFill>
              </a:rPr>
              <a:t>생략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47" name="가로 글상자 146"/>
          <p:cNvSpPr txBox="1"/>
          <p:nvPr/>
        </p:nvSpPr>
        <p:spPr>
          <a:xfrm>
            <a:off x="1907704" y="2701270"/>
            <a:ext cx="593561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이메일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979712" y="295120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9" name="가로 글상자 148"/>
          <p:cNvSpPr txBox="1"/>
          <p:nvPr/>
        </p:nvSpPr>
        <p:spPr>
          <a:xfrm>
            <a:off x="1925984" y="2951202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이메일을 입력하세요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979712" y="3417158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51" name="가로 글상자 150"/>
          <p:cNvSpPr txBox="1"/>
          <p:nvPr/>
        </p:nvSpPr>
        <p:spPr>
          <a:xfrm>
            <a:off x="1925984" y="3417158"/>
            <a:ext cx="1173446" cy="2122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주소를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52" name="가로 글상자 151"/>
          <p:cNvSpPr txBox="1"/>
          <p:nvPr/>
        </p:nvSpPr>
        <p:spPr>
          <a:xfrm>
            <a:off x="1907704" y="3176002"/>
            <a:ext cx="469736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주소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91680" y="113159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691680" y="27157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8</a:t>
            </a:r>
            <a:endParaRPr lang="en-US" altLang="ko-KR" sz="1050" b="1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691680" y="321982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9</a:t>
            </a:r>
            <a:endParaRPr lang="en-US" altLang="ko-KR" sz="1050" b="1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915816" y="37215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003431" y="3721591"/>
            <a:ext cx="992505" cy="2198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 정보 수정</a:t>
            </a:r>
            <a:endParaRPr lang="ko-KR" altLang="en-US" sz="90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627784" y="37238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10</a:t>
            </a:r>
            <a:endParaRPr lang="en-US" altLang="ko-KR" sz="1050" b="1"/>
          </a:p>
        </p:txBody>
      </p:sp>
      <p:cxnSp>
        <p:nvCxnSpPr>
          <p:cNvPr id="161" name="선 160"/>
          <p:cNvCxnSpPr/>
          <p:nvPr/>
        </p:nvCxnSpPr>
        <p:spPr>
          <a:xfrm rot="16200000" flipH="1">
            <a:off x="179512" y="2427734"/>
            <a:ext cx="2592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000"/>
              <a:t>▶</a:t>
            </a:r>
            <a:r>
              <a:rPr lang="ko-KR" altLang="en-US" sz="1000"/>
              <a:t> 비밀 번호 변경 창</a:t>
            </a:r>
            <a:r>
              <a:rPr lang="en-US" altLang="ko-KR" sz="1000"/>
              <a:t>(</a:t>
            </a:r>
            <a:r>
              <a:rPr lang="ko-KR" altLang="en-US" sz="1000"/>
              <a:t>담당자 </a:t>
            </a:r>
            <a:r>
              <a:rPr lang="en-US" altLang="ko-KR" sz="1000"/>
              <a:t>:</a:t>
            </a:r>
            <a:r>
              <a:rPr lang="ko-KR" altLang="en-US" sz="1000"/>
              <a:t> 주현준</a:t>
            </a:r>
            <a:r>
              <a:rPr lang="en-US" altLang="ko-KR" sz="1000"/>
              <a:t>)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① 비밀 번호 변경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변경 버튼 누를시 비밀 번호 변경 창으로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수정할 수 없게 되어 있고 사용자의 아이디가 고정값으로 입력되어 있다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현재 비밀 번호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현재 비밀 번호를 입력하는 창이다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새 비밀 번호 입력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 </a:t>
            </a:r>
            <a:r>
              <a:rPr lang="en-US" altLang="ko-KR" sz="1000"/>
              <a:t>-</a:t>
            </a:r>
            <a:r>
              <a:rPr lang="ko-KR" altLang="en-US" sz="1000"/>
              <a:t> 새 비밀 번호를 규칙에 따라 입력해야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</a:t>
            </a:r>
            <a:r>
              <a:rPr lang="en-US" altLang="ko-KR" sz="1000"/>
              <a:t> </a:t>
            </a:r>
            <a:r>
              <a:rPr lang="ko-KR" altLang="en-US" sz="1000"/>
              <a:t>새 비밀 번호 확인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입력한 새 비밀 번호와 일치해야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비밀 번호 변경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</a:t>
            </a:r>
            <a:r>
              <a:rPr lang="en-US" altLang="ko-KR" sz="1000"/>
              <a:t>,</a:t>
            </a:r>
            <a:r>
              <a:rPr lang="ko-KR" altLang="en-US" sz="1000"/>
              <a:t> ④</a:t>
            </a:r>
            <a:r>
              <a:rPr lang="en-US" altLang="ko-KR" sz="1000"/>
              <a:t>,</a:t>
            </a:r>
            <a:r>
              <a:rPr lang="ko-KR" altLang="en-US" sz="1000"/>
              <a:t> ⑤ 조건이 모두 일치시 비밀 번호가 변경 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③이 틀리면 </a:t>
            </a:r>
            <a:r>
              <a:rPr lang="en-US" altLang="ko-KR" sz="1000"/>
              <a:t>“</a:t>
            </a:r>
            <a:r>
              <a:rPr lang="ko-KR" altLang="en-US" sz="1000"/>
              <a:t>현재 비밀 번호가 일치하지 않습니다</a:t>
            </a:r>
            <a:r>
              <a:rPr lang="en-US" altLang="ko-KR" sz="1000"/>
              <a:t>.”</a:t>
            </a:r>
            <a:r>
              <a:rPr lang="ko-KR" altLang="en-US" sz="1000"/>
              <a:t> 창이 트고 비밀 번호 변경이 되지 않는다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③</a:t>
            </a:r>
            <a:r>
              <a:rPr lang="en-US" altLang="ko-KR" sz="1000"/>
              <a:t>,</a:t>
            </a:r>
            <a:r>
              <a:rPr lang="ko-KR" altLang="en-US" sz="1000"/>
              <a:t> ④은 조건을 만족 했으나 ⑤이 일치하지 않을시 </a:t>
            </a:r>
            <a:r>
              <a:rPr lang="en-US" altLang="ko-KR" sz="1000"/>
              <a:t>“</a:t>
            </a:r>
            <a:r>
              <a:rPr lang="ko-KR" altLang="en-US" sz="1000"/>
              <a:t>새 비밀 번호 확인을 다시 확인하세요</a:t>
            </a:r>
            <a:r>
              <a:rPr lang="en-US" altLang="ko-KR" sz="1000"/>
              <a:t>.”</a:t>
            </a:r>
            <a:r>
              <a:rPr lang="ko-KR" altLang="en-US" sz="1000"/>
              <a:t> 창이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661650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7016" y="306307"/>
            <a:ext cx="1323216" cy="329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User_01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님 반갑습니다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  <a:p>
            <a:pPr lvl="0">
              <a:defRPr/>
            </a:pPr>
            <a:r>
              <a:rPr lang="en-US" altLang="ko-KR" sz="800" b="0">
                <a:solidFill>
                  <a:schemeClr val="tx1"/>
                </a:solidFill>
                <a:latin typeface="+mn-ea"/>
                <a:ea typeface="+mn-ea"/>
              </a:rPr>
              <a:t>Logout | </a:t>
            </a:r>
            <a:r>
              <a:rPr lang="ko-KR" altLang="en-US" sz="800" b="0">
                <a:solidFill>
                  <a:schemeClr val="tx1"/>
                </a:solidFill>
                <a:latin typeface="+mn-ea"/>
                <a:ea typeface="+mn-ea"/>
              </a:rPr>
              <a:t>회원 정보 수정</a:t>
            </a:r>
            <a:endParaRPr lang="ko-KR" altLang="en-US" sz="8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9752" y="92736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0" name="가로 글상자 129"/>
          <p:cNvSpPr txBox="1"/>
          <p:nvPr/>
        </p:nvSpPr>
        <p:spPr>
          <a:xfrm>
            <a:off x="211178" y="1390298"/>
            <a:ext cx="1264478" cy="2841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회원 정보수정</a:t>
            </a:r>
            <a:endParaRPr lang="ko-KR" altLang="en-US" sz="1300"/>
          </a:p>
        </p:txBody>
      </p:sp>
      <p:sp>
        <p:nvSpPr>
          <p:cNvPr id="132" name="가로 글상자 131"/>
          <p:cNvSpPr txBox="1"/>
          <p:nvPr/>
        </p:nvSpPr>
        <p:spPr>
          <a:xfrm>
            <a:off x="211178" y="1822346"/>
            <a:ext cx="1408494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비밀 번호 변경</a:t>
            </a:r>
            <a:endParaRPr lang="ko-KR" altLang="en-US" sz="1300"/>
          </a:p>
        </p:txBody>
      </p:sp>
      <p:sp>
        <p:nvSpPr>
          <p:cNvPr id="133" name="가로 글상자 132"/>
          <p:cNvSpPr txBox="1"/>
          <p:nvPr/>
        </p:nvSpPr>
        <p:spPr>
          <a:xfrm>
            <a:off x="211178" y="2283718"/>
            <a:ext cx="870862" cy="2902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/>
              <a:t>탈퇴하기</a:t>
            </a:r>
            <a:endParaRPr lang="ko-KR" altLang="en-US" sz="130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79512" y="16356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38" name="가로 글상자 137"/>
          <p:cNvSpPr txBox="1"/>
          <p:nvPr/>
        </p:nvSpPr>
        <p:spPr>
          <a:xfrm>
            <a:off x="1907704" y="1167780"/>
            <a:ext cx="2720687" cy="2400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아이디 </a:t>
            </a:r>
            <a:endParaRPr lang="en-US" altLang="ko-KR" sz="100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979712" y="141771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0" name="가로 글상자 139"/>
          <p:cNvSpPr txBox="1"/>
          <p:nvPr/>
        </p:nvSpPr>
        <p:spPr>
          <a:xfrm>
            <a:off x="1925984" y="1417712"/>
            <a:ext cx="575281" cy="21449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User_01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41" name="가로 글상자 140"/>
          <p:cNvSpPr txBox="1"/>
          <p:nvPr/>
        </p:nvSpPr>
        <p:spPr>
          <a:xfrm>
            <a:off x="1907704" y="1707654"/>
            <a:ext cx="3096344" cy="2430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현재 비밀 번호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979712" y="1957586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3" name="가로 글상자 142"/>
          <p:cNvSpPr txBox="1"/>
          <p:nvPr/>
        </p:nvSpPr>
        <p:spPr>
          <a:xfrm>
            <a:off x="1925984" y="1957586"/>
            <a:ext cx="1546831" cy="21220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현재 비밀 번호를 입력하시오</a:t>
            </a:r>
            <a:endParaRPr lang="ko-KR" altLang="en-US" sz="800">
              <a:solidFill>
                <a:srgbClr val="bfbfbf"/>
              </a:solidFill>
            </a:endParaRPr>
          </a:p>
        </p:txBody>
      </p:sp>
      <p:sp>
        <p:nvSpPr>
          <p:cNvPr id="144" name="가로 글상자 143"/>
          <p:cNvSpPr txBox="1"/>
          <p:nvPr/>
        </p:nvSpPr>
        <p:spPr>
          <a:xfrm>
            <a:off x="1907704" y="2268081"/>
            <a:ext cx="3096344" cy="2430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새 비밀 번호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979712" y="2479913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6" name="가로 글상자 145"/>
          <p:cNvSpPr txBox="1"/>
          <p:nvPr/>
        </p:nvSpPr>
        <p:spPr>
          <a:xfrm>
            <a:off x="1925984" y="2489438"/>
            <a:ext cx="2327881" cy="21375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비밀번호</a:t>
            </a:r>
            <a:r>
              <a:rPr lang="en-US" altLang="ko-KR" sz="800">
                <a:solidFill>
                  <a:srgbClr val="bfbfbf"/>
                </a:solidFill>
              </a:rPr>
              <a:t>(</a:t>
            </a:r>
            <a:r>
              <a:rPr lang="ko-KR" altLang="en-US" sz="800">
                <a:solidFill>
                  <a:srgbClr val="bfbfbf"/>
                </a:solidFill>
              </a:rPr>
              <a:t>영문자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숫자</a:t>
            </a:r>
            <a:r>
              <a:rPr lang="en-US" altLang="ko-KR" sz="800">
                <a:solidFill>
                  <a:srgbClr val="bfbfbf"/>
                </a:solidFill>
              </a:rPr>
              <a:t>,</a:t>
            </a:r>
            <a:r>
              <a:rPr lang="ko-KR" altLang="en-US" sz="800">
                <a:solidFill>
                  <a:srgbClr val="bfbfbf"/>
                </a:solidFill>
              </a:rPr>
              <a:t> 특수문자 포함 </a:t>
            </a:r>
            <a:r>
              <a:rPr lang="en-US" altLang="ko-KR" sz="800">
                <a:solidFill>
                  <a:srgbClr val="bfbfbf"/>
                </a:solidFill>
              </a:rPr>
              <a:t>8~20</a:t>
            </a:r>
            <a:r>
              <a:rPr lang="ko-KR" altLang="en-US" sz="800">
                <a:solidFill>
                  <a:srgbClr val="bfbfbf"/>
                </a:solidFill>
              </a:rPr>
              <a:t>자</a:t>
            </a:r>
            <a:r>
              <a:rPr lang="en-US" altLang="ko-KR" sz="800">
                <a:solidFill>
                  <a:srgbClr val="bfbfbf"/>
                </a:solidFill>
              </a:rPr>
              <a:t>)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47" name="가로 글상자 146"/>
          <p:cNvSpPr txBox="1"/>
          <p:nvPr/>
        </p:nvSpPr>
        <p:spPr>
          <a:xfrm>
            <a:off x="1907704" y="2701270"/>
            <a:ext cx="1231736" cy="240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chemeClr val="dk1"/>
                </a:solidFill>
              </a:rPr>
              <a:t>새 비밀 번호 확인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979712" y="2951202"/>
            <a:ext cx="3384376" cy="203076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49" name="가로 글상자 148"/>
          <p:cNvSpPr txBox="1"/>
          <p:nvPr/>
        </p:nvSpPr>
        <p:spPr>
          <a:xfrm>
            <a:off x="1925984" y="2951202"/>
            <a:ext cx="1461106" cy="20919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800">
                <a:solidFill>
                  <a:srgbClr val="bfbfbf"/>
                </a:solidFill>
              </a:rPr>
              <a:t>새 비밀 번호를 입력하세요</a:t>
            </a:r>
            <a:r>
              <a:rPr lang="en-US" altLang="ko-KR" sz="800">
                <a:solidFill>
                  <a:srgbClr val="bfbfbf"/>
                </a:solidFill>
              </a:rPr>
              <a:t>.</a:t>
            </a:r>
            <a:endParaRPr lang="en-US" altLang="ko-KR" sz="800">
              <a:solidFill>
                <a:srgbClr val="bfbfbf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691680" y="113159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1691680" y="172067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1691680" y="228371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691680" y="271576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2915816" y="33024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9" name="가로 글상자 158"/>
          <p:cNvSpPr txBox="1"/>
          <p:nvPr/>
        </p:nvSpPr>
        <p:spPr>
          <a:xfrm>
            <a:off x="3003431" y="3302491"/>
            <a:ext cx="992505" cy="21985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비밀 번호 변경</a:t>
            </a:r>
            <a:endParaRPr lang="ko-KR" altLang="en-US" sz="900"/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2627784" y="330477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cxnSp>
        <p:nvCxnSpPr>
          <p:cNvPr id="161" name="선 160"/>
          <p:cNvCxnSpPr/>
          <p:nvPr/>
        </p:nvCxnSpPr>
        <p:spPr>
          <a:xfrm rot="16200000" flipH="1">
            <a:off x="179512" y="2427734"/>
            <a:ext cx="259228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353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1607</ep:Words>
  <ep:PresentationFormat>화면 슬라이드 쇼(16:9)</ep:PresentationFormat>
  <ep:Paragraphs>564</ep:Paragraphs>
  <ep:Slides>11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간지등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2025-06-21T10:45:45.796</dcterms:modified>
  <cp:revision>189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