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  <p:sldMasterId id="2147483678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69" r:id="rId5"/>
    <p:sldId id="270" r:id="rId6"/>
    <p:sldId id="271" r:id="rId7"/>
    <p:sldId id="272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 autoAdjust="0"/>
    <p:restoredTop sz="96797" autoAdjust="0"/>
  </p:normalViewPr>
  <p:slideViewPr>
    <p:cSldViewPr>
      <p:cViewPr varScale="1">
        <p:scale>
          <a:sx n="132" d="100"/>
          <a:sy n="132" d="100"/>
        </p:scale>
        <p:origin x="102" y="21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712141F8-8AFF-0C1B-ABD6-5EED62B91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F6927-848C-279D-B0F0-71F82AA72B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7BA9-A886-634A-AF93-860288846D9B}" type="datetimeFigureOut">
              <a:rPr kumimoji="1" lang="ko-KR" altLang="en-US" smtClean="0"/>
              <a:t>2025-06-21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142A0B-8926-D992-6B26-F98007518C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FE85CF-E483-44F4-F55C-BA44418144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C27B5-1C5B-4F09-A7C0-020D61B79805}" type="datetimeFigureOut">
              <a:rPr lang="ko-KR" altLang="en-US" smtClean="0"/>
              <a:pPr/>
              <a:t>2025-06-21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EDB2E-7466-50E4-6403-69E0E7C20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70C074-82B4-3AE5-7104-FF38E62BE0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F3E4DD-51DE-B500-3766-48442D287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7160A-3841-FC9C-C757-4E76329EF0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731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10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A7388-2209-4787-65DD-BFD16164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1456B5-98A4-FD4F-814E-69D18CD11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B43E76-085A-E39D-387D-62CCFCCD90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B07AFC-43FC-8A7B-FD65-547F0FF6B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5FC6C-CF9B-400A-B7B2-D752D6F85B9D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22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2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42781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39130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458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1910806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24216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0725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C9DC7-9D76-96A7-74A2-5F54DCBAB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1E0C83-39A2-E827-BBF4-966BF8192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8702F4-5E47-6AB6-37F8-3CA42FE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6/21/2025</a:t>
            </a:fld>
            <a:endParaRPr 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FFB72-A908-E419-2565-925D6CAB3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BB53CE-A9FC-563D-A28B-45F1B2A1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8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-4605" y="0"/>
            <a:ext cx="112109" cy="26749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ko-KR" altLang="en-US" sz="900" dirty="0"/>
          </a:p>
        </p:txBody>
      </p:sp>
      <p:sp>
        <p:nvSpPr>
          <p:cNvPr id="6" name="Line 98"/>
          <p:cNvSpPr>
            <a:spLocks noChangeShapeType="1"/>
          </p:cNvSpPr>
          <p:nvPr userDrawn="1"/>
        </p:nvSpPr>
        <p:spPr bwMode="auto">
          <a:xfrm>
            <a:off x="122744" y="268838"/>
            <a:ext cx="6696744" cy="0"/>
          </a:xfrm>
          <a:prstGeom prst="line">
            <a:avLst/>
          </a:prstGeom>
          <a:noFill/>
          <a:ln w="635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>
          <a:xfrm>
            <a:off x="121877" y="0"/>
            <a:ext cx="1281771" cy="2674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63054" y="31750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solidFill>
                  <a:schemeClr val="bg1"/>
                </a:solidFill>
              </a:rPr>
              <a:t>NO.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2" r:id="rId2"/>
    <p:sldLayoutId id="2147483683" r:id="rId3"/>
    <p:sldLayoutId id="2147483684" r:id="rId4"/>
    <p:sldLayoutId id="2147483691" r:id="rId5"/>
    <p:sldLayoutId id="2147483687" r:id="rId6"/>
    <p:sldLayoutId id="2147483688" r:id="rId7"/>
    <p:sldLayoutId id="2147483689" r:id="rId8"/>
    <p:sldLayoutId id="2147483690" r:id="rId9"/>
    <p:sldLayoutId id="2147483774" r:id="rId10"/>
  </p:sldLayoutIdLst>
  <p:txStyles>
    <p:titleStyle>
      <a:lvl1pPr algn="l" defTabSz="914400" rtl="0" eaLnBrk="1" latinLnBrk="1" hangingPunct="1">
        <a:spcBef>
          <a:spcPct val="0"/>
        </a:spcBef>
        <a:buNone/>
        <a:defRPr sz="10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화면 상단 중앙에 위치한 </a:t>
            </a:r>
            <a:r>
              <a:rPr lang="en-US" altLang="ko-KR" dirty="0"/>
              <a:t>"</a:t>
            </a:r>
            <a:r>
              <a:rPr lang="ko-KR" altLang="en-US" dirty="0"/>
              <a:t>공지사항</a:t>
            </a:r>
            <a:r>
              <a:rPr lang="en-US" altLang="ko-KR" dirty="0"/>
              <a:t>" </a:t>
            </a:r>
            <a:r>
              <a:rPr lang="ko-KR" altLang="en-US" dirty="0"/>
              <a:t>텍스트로</a:t>
            </a:r>
            <a:r>
              <a:rPr lang="en-US" altLang="ko-KR" dirty="0"/>
              <a:t>, </a:t>
            </a:r>
            <a:r>
              <a:rPr lang="ko-KR" altLang="en-US" dirty="0"/>
              <a:t>현재 페이지의 목적</a:t>
            </a:r>
            <a:r>
              <a:rPr lang="en-US" altLang="ko-KR" dirty="0"/>
              <a:t>(</a:t>
            </a:r>
            <a:r>
              <a:rPr lang="ko-KR" altLang="en-US" dirty="0"/>
              <a:t>공지 목록 조회</a:t>
            </a:r>
            <a:r>
              <a:rPr lang="en-US" altLang="ko-KR" dirty="0"/>
              <a:t>)</a:t>
            </a:r>
            <a:r>
              <a:rPr lang="ko-KR" altLang="en-US" dirty="0"/>
              <a:t>을 명확히 알려줍니다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공지사항 리스트를 표 형식으로 보여주는 영역입니다</a:t>
            </a:r>
            <a:r>
              <a:rPr lang="en-US" altLang="ko-KR" dirty="0"/>
              <a:t>. </a:t>
            </a:r>
            <a:r>
              <a:rPr lang="ko-KR" altLang="en-US" dirty="0"/>
              <a:t>각 공지에는 번호</a:t>
            </a:r>
            <a:r>
              <a:rPr lang="en-US" altLang="ko-KR" dirty="0"/>
              <a:t>, </a:t>
            </a:r>
            <a:r>
              <a:rPr lang="ko-KR" altLang="en-US" dirty="0"/>
              <a:t>제목</a:t>
            </a:r>
            <a:r>
              <a:rPr lang="en-US" altLang="ko-KR" dirty="0"/>
              <a:t>, </a:t>
            </a:r>
            <a:r>
              <a:rPr lang="ko-KR" altLang="en-US" dirty="0"/>
              <a:t>작성일자</a:t>
            </a:r>
            <a:r>
              <a:rPr lang="en-US" altLang="ko-KR" dirty="0"/>
              <a:t>, </a:t>
            </a:r>
            <a:r>
              <a:rPr lang="ko-KR" altLang="en-US" dirty="0"/>
              <a:t>글쓴이가 표시됩니다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공지 제목 클릭 시</a:t>
            </a:r>
            <a:r>
              <a:rPr lang="en-US" altLang="ko-KR" dirty="0"/>
              <a:t>, </a:t>
            </a:r>
            <a:r>
              <a:rPr lang="ko-KR" altLang="en-US" dirty="0"/>
              <a:t>해당 공지의 상세 내용을 볼 수 있는 디테일 화면으로 이동합니다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여러 페이지의 공지사항을 이동하며 확인할 수 있도록 페이지 번호를 제공하는 기능입니다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입력창에 키워드를 입력하고 검색 버튼을 누르면</a:t>
            </a:r>
            <a:r>
              <a:rPr lang="en-US" altLang="ko-KR" dirty="0"/>
              <a:t>, </a:t>
            </a:r>
            <a:r>
              <a:rPr lang="ko-KR" altLang="en-US" dirty="0"/>
              <a:t>해당 키워드를 포함한 공지 제목만 필터링하여 보여줍니다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새로운 공지사항을 작성할 수 있도록 작성 페이지로 이동하는 버튼입니다</a:t>
            </a:r>
            <a:r>
              <a:rPr lang="en-US" altLang="ko-KR" dirty="0"/>
              <a:t>. </a:t>
            </a:r>
            <a:r>
              <a:rPr lang="ko-KR" altLang="en-US" dirty="0"/>
              <a:t>일반적으로 </a:t>
            </a:r>
            <a:r>
              <a:rPr lang="ko-KR" altLang="en-US" b="1" dirty="0">
                <a:solidFill>
                  <a:srgbClr val="FF0000"/>
                </a:solidFill>
              </a:rPr>
              <a:t>관리자 권한</a:t>
            </a:r>
            <a:r>
              <a:rPr lang="ko-KR" altLang="en-US" dirty="0"/>
              <a:t>에게만 제공됩니다</a:t>
            </a:r>
            <a:r>
              <a:rPr lang="en-US" altLang="ko-KR" dirty="0"/>
              <a:t>.</a:t>
            </a:r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공지사항 목록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16050A1-0B31-08CF-6567-5BFF21C14EBD}"/>
              </a:ext>
            </a:extLst>
          </p:cNvPr>
          <p:cNvSpPr/>
          <p:nvPr/>
        </p:nvSpPr>
        <p:spPr>
          <a:xfrm>
            <a:off x="95874" y="895449"/>
            <a:ext cx="6708373" cy="439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0935" y="3001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125514" y="930155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CC593-55B5-3ED5-8E40-984892A20BCC}"/>
              </a:ext>
            </a:extLst>
          </p:cNvPr>
          <p:cNvSpPr/>
          <p:nvPr/>
        </p:nvSpPr>
        <p:spPr>
          <a:xfrm>
            <a:off x="95875" y="4659436"/>
            <a:ext cx="6708373" cy="26956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8D76D1-828E-CF4B-EAFB-19736D76F70E}"/>
              </a:ext>
            </a:extLst>
          </p:cNvPr>
          <p:cNvSpPr/>
          <p:nvPr/>
        </p:nvSpPr>
        <p:spPr>
          <a:xfrm>
            <a:off x="179512" y="1622904"/>
            <a:ext cx="6552728" cy="262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EC15BE-68A2-2A73-2620-0F8D3E10179D}"/>
              </a:ext>
            </a:extLst>
          </p:cNvPr>
          <p:cNvSpPr/>
          <p:nvPr/>
        </p:nvSpPr>
        <p:spPr>
          <a:xfrm>
            <a:off x="179512" y="1622903"/>
            <a:ext cx="6552728" cy="29988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번호                                                               제목                                    작성날짜          글쓴이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83E96C1-8E77-9482-7AF5-81B24ACEFFF8}"/>
              </a:ext>
            </a:extLst>
          </p:cNvPr>
          <p:cNvSpPr/>
          <p:nvPr/>
        </p:nvSpPr>
        <p:spPr>
          <a:xfrm>
            <a:off x="6084168" y="4317031"/>
            <a:ext cx="648072" cy="2695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12" name="모서리가 둥근 직사각형 123">
            <a:extLst>
              <a:ext uri="{FF2B5EF4-FFF2-40B4-BE49-F238E27FC236}">
                <a16:creationId xmlns:a16="http://schemas.microsoft.com/office/drawing/2014/main" id="{B45BC279-5735-CD98-08EC-4B8097CC8C89}"/>
              </a:ext>
            </a:extLst>
          </p:cNvPr>
          <p:cNvSpPr/>
          <p:nvPr/>
        </p:nvSpPr>
        <p:spPr>
          <a:xfrm>
            <a:off x="2819716" y="4297670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5</a:t>
            </a:r>
            <a:endParaRPr lang="ko-KR" altLang="en-US" sz="1050" b="1" dirty="0"/>
          </a:p>
        </p:txBody>
      </p:sp>
      <p:sp>
        <p:nvSpPr>
          <p:cNvPr id="13" name="모서리가 둥근 직사각형 123">
            <a:extLst>
              <a:ext uri="{FF2B5EF4-FFF2-40B4-BE49-F238E27FC236}">
                <a16:creationId xmlns:a16="http://schemas.microsoft.com/office/drawing/2014/main" id="{9A795BC8-1CAA-325B-A735-0C8BA009C40A}"/>
              </a:ext>
            </a:extLst>
          </p:cNvPr>
          <p:cNvSpPr/>
          <p:nvPr/>
        </p:nvSpPr>
        <p:spPr>
          <a:xfrm>
            <a:off x="125514" y="136957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08E5F85-688E-753D-6AA5-21B21276BBFF}"/>
              </a:ext>
            </a:extLst>
          </p:cNvPr>
          <p:cNvSpPr/>
          <p:nvPr/>
        </p:nvSpPr>
        <p:spPr>
          <a:xfrm>
            <a:off x="179512" y="1922784"/>
            <a:ext cx="551224" cy="23194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AF53EF-3A9A-0B12-F949-9BB7333F7998}"/>
              </a:ext>
            </a:extLst>
          </p:cNvPr>
          <p:cNvSpPr/>
          <p:nvPr/>
        </p:nvSpPr>
        <p:spPr>
          <a:xfrm>
            <a:off x="730736" y="1922786"/>
            <a:ext cx="4273312" cy="23194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안녕하세요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반갑습니다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감사합니다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환영합니다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조심히</a:t>
            </a:r>
            <a:r>
              <a:rPr lang="ko-KR" altLang="en-US" sz="1000" dirty="0">
                <a:solidFill>
                  <a:schemeClr val="tx1"/>
                </a:solidFill>
              </a:rPr>
              <a:t> 다녀오세요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64F6D8-37D7-63C6-3ED9-62602777259C}"/>
              </a:ext>
            </a:extLst>
          </p:cNvPr>
          <p:cNvSpPr/>
          <p:nvPr/>
        </p:nvSpPr>
        <p:spPr>
          <a:xfrm>
            <a:off x="5004048" y="1922786"/>
            <a:ext cx="1080120" cy="23194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2025-06-20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0D9F1E8-5B12-3494-123D-D0484F0E02DB}"/>
              </a:ext>
            </a:extLst>
          </p:cNvPr>
          <p:cNvSpPr/>
          <p:nvPr/>
        </p:nvSpPr>
        <p:spPr>
          <a:xfrm>
            <a:off x="5997399" y="1922786"/>
            <a:ext cx="734841" cy="23223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운영자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endParaRPr lang="en-US" altLang="ko-KR" sz="1000" b="1" dirty="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23">
            <a:extLst>
              <a:ext uri="{FF2B5EF4-FFF2-40B4-BE49-F238E27FC236}">
                <a16:creationId xmlns:a16="http://schemas.microsoft.com/office/drawing/2014/main" id="{DA9D0E50-9448-A65B-1727-075E935C93B3}"/>
              </a:ext>
            </a:extLst>
          </p:cNvPr>
          <p:cNvSpPr/>
          <p:nvPr/>
        </p:nvSpPr>
        <p:spPr>
          <a:xfrm>
            <a:off x="161449" y="4285357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0B15E3-43E6-F71A-2675-CF5A2831A5F2}"/>
              </a:ext>
            </a:extLst>
          </p:cNvPr>
          <p:cNvSpPr/>
          <p:nvPr/>
        </p:nvSpPr>
        <p:spPr>
          <a:xfrm>
            <a:off x="414714" y="4305560"/>
            <a:ext cx="2160240" cy="1586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&lt; 1 2 3 4 5 6 7 8 9 10 &gt;</a:t>
            </a:r>
            <a:endParaRPr lang="ko-KR" altLang="en-US" sz="10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1" name="모서리가 둥근 직사각형 123">
            <a:extLst>
              <a:ext uri="{FF2B5EF4-FFF2-40B4-BE49-F238E27FC236}">
                <a16:creationId xmlns:a16="http://schemas.microsoft.com/office/drawing/2014/main" id="{416A5498-6E0B-ABFF-662F-3599FF1FD9C4}"/>
              </a:ext>
            </a:extLst>
          </p:cNvPr>
          <p:cNvSpPr/>
          <p:nvPr/>
        </p:nvSpPr>
        <p:spPr>
          <a:xfrm>
            <a:off x="5793662" y="4356149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6</a:t>
            </a:r>
            <a:endParaRPr lang="ko-KR" altLang="en-US" sz="105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88703C1-D437-2962-A35E-F940FCE77F33}"/>
              </a:ext>
            </a:extLst>
          </p:cNvPr>
          <p:cNvSpPr/>
          <p:nvPr/>
        </p:nvSpPr>
        <p:spPr>
          <a:xfrm>
            <a:off x="3082611" y="4314068"/>
            <a:ext cx="1489389" cy="15009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889C9A-5DA0-C29C-99BC-61764F3FD23D}"/>
              </a:ext>
            </a:extLst>
          </p:cNvPr>
          <p:cNvSpPr/>
          <p:nvPr/>
        </p:nvSpPr>
        <p:spPr>
          <a:xfrm>
            <a:off x="4594779" y="4314068"/>
            <a:ext cx="337261" cy="1500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</a:rPr>
              <a:t>검색</a:t>
            </a:r>
          </a:p>
        </p:txBody>
      </p:sp>
      <p:sp>
        <p:nvSpPr>
          <p:cNvPr id="6" name="모서리가 둥근 직사각형 123">
            <a:extLst>
              <a:ext uri="{FF2B5EF4-FFF2-40B4-BE49-F238E27FC236}">
                <a16:creationId xmlns:a16="http://schemas.microsoft.com/office/drawing/2014/main" id="{D9FB0B21-7DAA-B542-A6F3-5B36347CF9BB}"/>
              </a:ext>
            </a:extLst>
          </p:cNvPr>
          <p:cNvSpPr/>
          <p:nvPr/>
        </p:nvSpPr>
        <p:spPr>
          <a:xfrm>
            <a:off x="125515" y="1922787"/>
            <a:ext cx="216023" cy="21602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963F5-7663-A160-12F0-6E49324EF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4317C4EE-5F16-B7AF-4418-6F800D84F23B}"/>
              </a:ext>
            </a:extLst>
          </p:cNvPr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AB1250DF-D8E0-C5AD-0961-E96653B1EC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상단 중앙에 위치한 </a:t>
            </a:r>
            <a:r>
              <a:rPr lang="en-US" altLang="ko-KR" dirty="0"/>
              <a:t>"</a:t>
            </a:r>
            <a:r>
              <a:rPr lang="ko-KR" altLang="en-US" dirty="0"/>
              <a:t>공지사항</a:t>
            </a:r>
            <a:r>
              <a:rPr lang="en-US" altLang="ko-KR" dirty="0"/>
              <a:t>" </a:t>
            </a:r>
            <a:r>
              <a:rPr lang="ko-KR" altLang="en-US" dirty="0"/>
              <a:t>텍스트는 현재 페이지가 공지사항 상세 화면임을 명확하게 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선택된 공지의 제목</a:t>
            </a:r>
            <a:r>
              <a:rPr lang="en-US" altLang="ko-KR" dirty="0"/>
              <a:t>, </a:t>
            </a:r>
            <a:r>
              <a:rPr lang="ko-KR" altLang="en-US" dirty="0"/>
              <a:t>작성일자</a:t>
            </a:r>
            <a:r>
              <a:rPr lang="en-US" altLang="ko-KR" dirty="0"/>
              <a:t>, </a:t>
            </a:r>
            <a:r>
              <a:rPr lang="ko-KR" altLang="en-US" dirty="0"/>
              <a:t>글쓴이</a:t>
            </a:r>
            <a:r>
              <a:rPr lang="en-US" altLang="ko-KR" dirty="0"/>
              <a:t>, </a:t>
            </a:r>
            <a:r>
              <a:rPr lang="ko-KR" altLang="en-US" dirty="0"/>
              <a:t>본문 내용을 보여주는 영역입니다</a:t>
            </a:r>
            <a:r>
              <a:rPr lang="en-US" altLang="ko-KR" dirty="0"/>
              <a:t>. </a:t>
            </a:r>
            <a:r>
              <a:rPr lang="ko-KR" altLang="en-US" dirty="0"/>
              <a:t>사용자에게 공지사항의 세부 정보를 제공합니다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관리자 계정</a:t>
            </a:r>
            <a:r>
              <a:rPr lang="ko-KR" altLang="en-US" dirty="0"/>
              <a:t>일 경우에만 표시되며</a:t>
            </a:r>
            <a:r>
              <a:rPr lang="en-US" altLang="ko-KR" dirty="0"/>
              <a:t>, </a:t>
            </a:r>
            <a:r>
              <a:rPr lang="ko-KR" altLang="en-US" dirty="0"/>
              <a:t>클릭 시 현재 공지사항의 내용을 그대로 가지고 공지사항 작성</a:t>
            </a:r>
            <a:r>
              <a:rPr lang="en-US" altLang="ko-KR" dirty="0"/>
              <a:t>(</a:t>
            </a:r>
            <a:r>
              <a:rPr lang="ko-KR" altLang="en-US" dirty="0"/>
              <a:t>수정</a:t>
            </a:r>
            <a:r>
              <a:rPr lang="en-US" altLang="ko-KR" dirty="0"/>
              <a:t>) </a:t>
            </a:r>
            <a:r>
              <a:rPr lang="ko-KR" altLang="en-US" dirty="0"/>
              <a:t>페이지로 이동합니다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8D82C418-0356-CA4F-7C7F-B63F7D36D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공지사항 디테일</a:t>
            </a: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D8AF5948-C501-424D-E708-82C1BA329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19713297-8A97-E731-9095-2BC6BB1472DF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F13125B-2C2F-DC70-39FA-8BF7259EF33A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66165F8-9A84-EC0F-43B7-317104529CEF}"/>
              </a:ext>
            </a:extLst>
          </p:cNvPr>
          <p:cNvSpPr/>
          <p:nvPr/>
        </p:nvSpPr>
        <p:spPr>
          <a:xfrm>
            <a:off x="95874" y="895449"/>
            <a:ext cx="6708373" cy="439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7E814F-C3E6-0188-B438-8AA0B168424F}"/>
              </a:ext>
            </a:extLst>
          </p:cNvPr>
          <p:cNvSpPr txBox="1"/>
          <p:nvPr/>
        </p:nvSpPr>
        <p:spPr>
          <a:xfrm>
            <a:off x="50935" y="3001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70CBA82B-949B-5C99-9BCD-5EC4415C7BE8}"/>
              </a:ext>
            </a:extLst>
          </p:cNvPr>
          <p:cNvSpPr/>
          <p:nvPr/>
        </p:nvSpPr>
        <p:spPr>
          <a:xfrm>
            <a:off x="213663" y="91482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76B30A-5D45-941B-791A-542187A09161}"/>
              </a:ext>
            </a:extLst>
          </p:cNvPr>
          <p:cNvSpPr/>
          <p:nvPr/>
        </p:nvSpPr>
        <p:spPr>
          <a:xfrm>
            <a:off x="95875" y="4659436"/>
            <a:ext cx="6708373" cy="26956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B0F8F5-030C-B7C3-8DD0-18CAD2255F79}"/>
              </a:ext>
            </a:extLst>
          </p:cNvPr>
          <p:cNvSpPr/>
          <p:nvPr/>
        </p:nvSpPr>
        <p:spPr>
          <a:xfrm>
            <a:off x="179512" y="1622904"/>
            <a:ext cx="6552728" cy="262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3">
            <a:extLst>
              <a:ext uri="{FF2B5EF4-FFF2-40B4-BE49-F238E27FC236}">
                <a16:creationId xmlns:a16="http://schemas.microsoft.com/office/drawing/2014/main" id="{9C5E7A3C-19FB-394F-3491-6962742A2A24}"/>
              </a:ext>
            </a:extLst>
          </p:cNvPr>
          <p:cNvSpPr/>
          <p:nvPr/>
        </p:nvSpPr>
        <p:spPr>
          <a:xfrm>
            <a:off x="213663" y="13915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A4D229-7CA0-F8F3-6EC3-0079A5F4CD29}"/>
              </a:ext>
            </a:extLst>
          </p:cNvPr>
          <p:cNvSpPr/>
          <p:nvPr/>
        </p:nvSpPr>
        <p:spPr>
          <a:xfrm>
            <a:off x="179512" y="1908535"/>
            <a:ext cx="6552728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제목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안녕하세요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EE0F66B-4947-A462-4232-847DA36740A7}"/>
              </a:ext>
            </a:extLst>
          </p:cNvPr>
          <p:cNvSpPr/>
          <p:nvPr/>
        </p:nvSpPr>
        <p:spPr>
          <a:xfrm>
            <a:off x="182420" y="2187984"/>
            <a:ext cx="6544004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날짜</a:t>
            </a:r>
            <a:r>
              <a:rPr lang="en-US" altLang="ko-KR" sz="1000" b="1" dirty="0">
                <a:solidFill>
                  <a:schemeClr val="tx1"/>
                </a:solidFill>
              </a:rPr>
              <a:t>: 2025-06-20</a:t>
            </a: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5D00D6-7F4F-8CC1-A0E4-08C178CB22EE}"/>
              </a:ext>
            </a:extLst>
          </p:cNvPr>
          <p:cNvSpPr/>
          <p:nvPr/>
        </p:nvSpPr>
        <p:spPr>
          <a:xfrm>
            <a:off x="179512" y="2460980"/>
            <a:ext cx="6546912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글쓴이</a:t>
            </a:r>
            <a:r>
              <a:rPr lang="en-US" altLang="ko-KR" sz="1000" b="1" dirty="0">
                <a:solidFill>
                  <a:schemeClr val="tx1"/>
                </a:solidFill>
              </a:rPr>
              <a:t>: </a:t>
            </a:r>
            <a:r>
              <a:rPr lang="ko-KR" altLang="en-US" sz="1000" b="1" dirty="0">
                <a:solidFill>
                  <a:schemeClr val="tx1"/>
                </a:solidFill>
              </a:rPr>
              <a:t>운영자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4945C8-DDDB-9F09-FF56-2AB8EF7FB04F}"/>
              </a:ext>
            </a:extLst>
          </p:cNvPr>
          <p:cNvSpPr/>
          <p:nvPr/>
        </p:nvSpPr>
        <p:spPr>
          <a:xfrm>
            <a:off x="179512" y="3003798"/>
            <a:ext cx="6546912" cy="123205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동해물과 백두산이 마르고 닳도록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하느님이 보우하사 우리나라 만세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무궁화 삼천리 </a:t>
            </a:r>
            <a:r>
              <a:rPr lang="ko-KR" altLang="en-US" sz="1000" dirty="0" err="1">
                <a:solidFill>
                  <a:schemeClr val="tx1"/>
                </a:solidFill>
              </a:rPr>
              <a:t>화려강산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대한사람 대한으로 길이 </a:t>
            </a:r>
            <a:r>
              <a:rPr lang="ko-KR" altLang="en-US" sz="1000" dirty="0" err="1">
                <a:solidFill>
                  <a:schemeClr val="tx1"/>
                </a:solidFill>
              </a:rPr>
              <a:t>보전하세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631715D-F948-52F9-3A78-20A3AA446AD9}"/>
              </a:ext>
            </a:extLst>
          </p:cNvPr>
          <p:cNvSpPr/>
          <p:nvPr/>
        </p:nvSpPr>
        <p:spPr>
          <a:xfrm>
            <a:off x="6084168" y="4317031"/>
            <a:ext cx="648072" cy="2695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4" name="모서리가 둥근 직사각형 123">
            <a:extLst>
              <a:ext uri="{FF2B5EF4-FFF2-40B4-BE49-F238E27FC236}">
                <a16:creationId xmlns:a16="http://schemas.microsoft.com/office/drawing/2014/main" id="{E30BBB01-2795-3DC8-FF1A-B524F5E8217D}"/>
              </a:ext>
            </a:extLst>
          </p:cNvPr>
          <p:cNvSpPr/>
          <p:nvPr/>
        </p:nvSpPr>
        <p:spPr>
          <a:xfrm>
            <a:off x="5794668" y="43488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7634825-56EB-3311-BCED-3B3E2611AC76}"/>
              </a:ext>
            </a:extLst>
          </p:cNvPr>
          <p:cNvSpPr/>
          <p:nvPr/>
        </p:nvSpPr>
        <p:spPr>
          <a:xfrm>
            <a:off x="182420" y="1618848"/>
            <a:ext cx="6544004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ko-KR" altLang="en-US" sz="1000" b="1" dirty="0">
                <a:solidFill>
                  <a:schemeClr val="tx1"/>
                </a:solidFill>
              </a:rPr>
              <a:t>번호</a:t>
            </a:r>
            <a:r>
              <a:rPr lang="en-US" altLang="ko-KR" sz="1000" b="1" dirty="0">
                <a:solidFill>
                  <a:schemeClr val="tx1"/>
                </a:solidFill>
              </a:rPr>
              <a:t>: 1</a:t>
            </a:r>
          </a:p>
          <a:p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0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4BC58-1408-8CF0-EC15-16712923E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513DD9E1-58A4-3EE7-D818-BE2C7C7D6C73}"/>
              </a:ext>
            </a:extLst>
          </p:cNvPr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D0D37ACB-05D9-B3CB-3ECC-08CDBDD510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상단 중앙에 위치한 </a:t>
            </a:r>
            <a:r>
              <a:rPr lang="en-US" altLang="ko-KR" dirty="0"/>
              <a:t>"</a:t>
            </a:r>
            <a:r>
              <a:rPr lang="ko-KR" altLang="en-US" dirty="0"/>
              <a:t>공지사항</a:t>
            </a:r>
            <a:r>
              <a:rPr lang="en-US" altLang="ko-KR" dirty="0"/>
              <a:t>" </a:t>
            </a:r>
            <a:r>
              <a:rPr lang="ko-KR" altLang="en-US" dirty="0"/>
              <a:t>텍스트는 현재 페이지가 공지사항 상세 화면임을 명확하게 표시합니다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공지사항을 작성하기 위한 입력 폼으로</a:t>
            </a:r>
            <a:r>
              <a:rPr lang="en-US" altLang="ko-KR" dirty="0"/>
              <a:t>, </a:t>
            </a:r>
            <a:r>
              <a:rPr lang="ko-KR" altLang="en-US" dirty="0"/>
              <a:t>아래 필드들로 구성되어 있습니다</a:t>
            </a:r>
            <a:r>
              <a:rPr lang="en-US" altLang="ko-KR" dirty="0"/>
              <a:t>|</a:t>
            </a:r>
            <a:r>
              <a:rPr lang="ko-KR" altLang="en-US" dirty="0"/>
              <a:t>제목</a:t>
            </a:r>
            <a:r>
              <a:rPr lang="en-US" altLang="ko-KR" dirty="0"/>
              <a:t>|</a:t>
            </a:r>
            <a:r>
              <a:rPr lang="ko-KR" altLang="en-US" dirty="0"/>
              <a:t>날짜</a:t>
            </a:r>
            <a:r>
              <a:rPr lang="en-US" altLang="ko-KR" dirty="0"/>
              <a:t>|</a:t>
            </a:r>
            <a:r>
              <a:rPr lang="ko-KR" altLang="en-US" dirty="0"/>
              <a:t>글쓴이</a:t>
            </a:r>
            <a:r>
              <a:rPr lang="en-US" altLang="ko-KR" dirty="0"/>
              <a:t>|</a:t>
            </a:r>
            <a:r>
              <a:rPr lang="ko-KR" altLang="en-US" dirty="0"/>
              <a:t>본문 </a:t>
            </a:r>
            <a:r>
              <a:rPr lang="ko-KR" altLang="en-US" dirty="0" err="1"/>
              <a:t>입력창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모든 입력이 완료되었을 때</a:t>
            </a:r>
            <a:r>
              <a:rPr lang="en-US" altLang="ko-KR" dirty="0"/>
              <a:t>, </a:t>
            </a:r>
            <a:r>
              <a:rPr lang="ko-KR" altLang="en-US" dirty="0"/>
              <a:t>클릭 시 작성된 내용을 저장하고 공지사항 목록 또는 상세 페이지로 이동합니다</a:t>
            </a:r>
            <a:r>
              <a:rPr lang="en-US" altLang="ko-KR" dirty="0"/>
              <a:t>. </a:t>
            </a:r>
            <a:r>
              <a:rPr lang="ko-KR" altLang="en-US" dirty="0"/>
              <a:t>수정 모드에서도 동일하게 동작하지만 내부적으로는 </a:t>
            </a:r>
            <a:r>
              <a:rPr lang="en-US" altLang="ko-KR" dirty="0"/>
              <a:t>"</a:t>
            </a:r>
            <a:r>
              <a:rPr lang="ko-KR" altLang="en-US" dirty="0"/>
              <a:t>수정</a:t>
            </a:r>
            <a:r>
              <a:rPr lang="en-US" altLang="ko-KR" dirty="0"/>
              <a:t>" </a:t>
            </a:r>
            <a:r>
              <a:rPr lang="ko-KR" altLang="en-US" dirty="0"/>
              <a:t>처리됩니다</a:t>
            </a:r>
            <a:r>
              <a:rPr lang="en-US" altLang="ko-KR" dirty="0"/>
              <a:t>..</a:t>
            </a:r>
          </a:p>
          <a:p>
            <a:pPr marL="0" indent="0">
              <a:buNone/>
            </a:pPr>
            <a:r>
              <a:rPr lang="en-US" altLang="ko-KR" dirty="0"/>
              <a:t>.</a:t>
            </a:r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D402E236-5922-E1CE-DF2B-8384C1B14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공지사항 작성</a:t>
            </a: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CD239038-CFC8-FE4E-031B-C7D75AF339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2E20F5-5B42-DDDE-6FEA-B20EFF3887D7}"/>
              </a:ext>
            </a:extLst>
          </p:cNvPr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5FE818-A52D-C2CD-C25E-C9A8A6E554F2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4851CBB-EC7F-F511-0350-6D6488C68F5F}"/>
              </a:ext>
            </a:extLst>
          </p:cNvPr>
          <p:cNvSpPr/>
          <p:nvPr/>
        </p:nvSpPr>
        <p:spPr>
          <a:xfrm>
            <a:off x="95874" y="895449"/>
            <a:ext cx="6708373" cy="43996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공지사항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1A186BE-D0B1-375A-27AB-040959A32E6B}"/>
              </a:ext>
            </a:extLst>
          </p:cNvPr>
          <p:cNvSpPr txBox="1"/>
          <p:nvPr/>
        </p:nvSpPr>
        <p:spPr>
          <a:xfrm>
            <a:off x="50935" y="3001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8E9AF18F-C1BE-375D-2133-41233950B2E8}"/>
              </a:ext>
            </a:extLst>
          </p:cNvPr>
          <p:cNvSpPr/>
          <p:nvPr/>
        </p:nvSpPr>
        <p:spPr>
          <a:xfrm>
            <a:off x="213663" y="914823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C1005A5-ACA5-8C4E-0859-7AD86A19AD73}"/>
              </a:ext>
            </a:extLst>
          </p:cNvPr>
          <p:cNvSpPr/>
          <p:nvPr/>
        </p:nvSpPr>
        <p:spPr>
          <a:xfrm>
            <a:off x="95875" y="4659436"/>
            <a:ext cx="6708373" cy="26956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7E6443-72EF-077B-BDA6-BC2C9F8CC6B7}"/>
              </a:ext>
            </a:extLst>
          </p:cNvPr>
          <p:cNvSpPr/>
          <p:nvPr/>
        </p:nvSpPr>
        <p:spPr>
          <a:xfrm>
            <a:off x="179512" y="1622904"/>
            <a:ext cx="6552728" cy="262514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3">
            <a:extLst>
              <a:ext uri="{FF2B5EF4-FFF2-40B4-BE49-F238E27FC236}">
                <a16:creationId xmlns:a16="http://schemas.microsoft.com/office/drawing/2014/main" id="{AFC3B364-2A24-C658-69C5-F376FFC53454}"/>
              </a:ext>
            </a:extLst>
          </p:cNvPr>
          <p:cNvSpPr/>
          <p:nvPr/>
        </p:nvSpPr>
        <p:spPr>
          <a:xfrm>
            <a:off x="213663" y="1391534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1A6CC-6A74-D286-5F73-7A912C189EB5}"/>
              </a:ext>
            </a:extLst>
          </p:cNvPr>
          <p:cNvSpPr/>
          <p:nvPr/>
        </p:nvSpPr>
        <p:spPr>
          <a:xfrm>
            <a:off x="179512" y="1611574"/>
            <a:ext cx="6552728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제목</a:t>
            </a:r>
            <a:r>
              <a:rPr lang="en-US" altLang="ko-KR" sz="1000" b="1" dirty="0">
                <a:solidFill>
                  <a:schemeClr val="tx1"/>
                </a:solidFill>
              </a:rPr>
              <a:t>:  </a:t>
            </a:r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  <a:r>
              <a:rPr lang="en-US" altLang="ko-KR" sz="1000" b="1" dirty="0">
                <a:solidFill>
                  <a:schemeClr val="tx1"/>
                </a:solidFill>
              </a:rPr>
              <a:t>	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87C3BA-D335-CF3F-9B6E-C7DDB207CE86}"/>
              </a:ext>
            </a:extLst>
          </p:cNvPr>
          <p:cNvSpPr/>
          <p:nvPr/>
        </p:nvSpPr>
        <p:spPr>
          <a:xfrm>
            <a:off x="182420" y="1891023"/>
            <a:ext cx="6544004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날짜</a:t>
            </a:r>
            <a:r>
              <a:rPr lang="en-US" altLang="ko-KR" sz="1000" b="1" dirty="0">
                <a:solidFill>
                  <a:schemeClr val="tx1"/>
                </a:solidFill>
              </a:rPr>
              <a:t>:  </a:t>
            </a:r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3D11A9-10B3-3C99-EF30-BDB5CE40CA5A}"/>
              </a:ext>
            </a:extLst>
          </p:cNvPr>
          <p:cNvSpPr/>
          <p:nvPr/>
        </p:nvSpPr>
        <p:spPr>
          <a:xfrm>
            <a:off x="179512" y="2164019"/>
            <a:ext cx="6546912" cy="29208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글쓴이</a:t>
            </a:r>
            <a:r>
              <a:rPr lang="en-US" altLang="ko-KR" sz="1000" b="1" dirty="0">
                <a:solidFill>
                  <a:schemeClr val="tx1"/>
                </a:solidFill>
              </a:rPr>
              <a:t>: ${ loginUser.name 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FE36E8-D637-2CC2-4E3B-9298FE277799}"/>
              </a:ext>
            </a:extLst>
          </p:cNvPr>
          <p:cNvSpPr/>
          <p:nvPr/>
        </p:nvSpPr>
        <p:spPr>
          <a:xfrm>
            <a:off x="179512" y="2451226"/>
            <a:ext cx="6546912" cy="17846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>
                <a:solidFill>
                  <a:schemeClr val="tx1"/>
                </a:solidFill>
              </a:rPr>
              <a:t>{</a:t>
            </a:r>
            <a:r>
              <a:rPr lang="ko-KR" altLang="en-US" sz="1000">
                <a:solidFill>
                  <a:schemeClr val="tx1"/>
                </a:solidFill>
              </a:rPr>
              <a:t>글 </a:t>
            </a:r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}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9BB10AA-8B6E-F6B3-3EF6-25726BC771C9}"/>
              </a:ext>
            </a:extLst>
          </p:cNvPr>
          <p:cNvSpPr/>
          <p:nvPr/>
        </p:nvSpPr>
        <p:spPr>
          <a:xfrm>
            <a:off x="6084168" y="4317031"/>
            <a:ext cx="648072" cy="2695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4" name="모서리가 둥근 직사각형 123">
            <a:extLst>
              <a:ext uri="{FF2B5EF4-FFF2-40B4-BE49-F238E27FC236}">
                <a16:creationId xmlns:a16="http://schemas.microsoft.com/office/drawing/2014/main" id="{B24C612F-7303-95C4-4D58-CF70643A2B3F}"/>
              </a:ext>
            </a:extLst>
          </p:cNvPr>
          <p:cNvSpPr/>
          <p:nvPr/>
        </p:nvSpPr>
        <p:spPr>
          <a:xfrm>
            <a:off x="5794668" y="4348818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204199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4BFB-7556-AA01-B7EE-59BC4D942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7A596047-B22E-632C-F724-E468D5012437}"/>
              </a:ext>
            </a:extLst>
          </p:cNvPr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43449759-36B6-6139-1434-63C8300176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중앙 상단에 </a:t>
            </a:r>
            <a:r>
              <a:rPr lang="en-US" altLang="ko-KR" dirty="0"/>
              <a:t>"</a:t>
            </a:r>
            <a:r>
              <a:rPr lang="ko-KR" altLang="en-US" dirty="0"/>
              <a:t>게시판</a:t>
            </a:r>
            <a:r>
              <a:rPr lang="en-US" altLang="ko-KR" dirty="0"/>
              <a:t>" </a:t>
            </a:r>
            <a:r>
              <a:rPr lang="ko-KR" altLang="en-US" dirty="0"/>
              <a:t>타이틀을 표시하여 현재 화면이 문의사항 관련 페이지임을 사용자에게 명확히 전달합니다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문의 카테고리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모임</a:t>
            </a:r>
            <a:r>
              <a:rPr lang="en-US" altLang="ko-KR" dirty="0"/>
              <a:t>_</a:t>
            </a:r>
            <a:r>
              <a:rPr lang="ko-KR" altLang="en-US" dirty="0"/>
              <a:t>문의사항</a:t>
            </a:r>
            <a:r>
              <a:rPr lang="en-US" altLang="ko-KR" dirty="0"/>
              <a:t>)</a:t>
            </a:r>
            <a:r>
              <a:rPr lang="ko-KR" altLang="en-US" dirty="0"/>
              <a:t>와 해당 제목이 강조되어 표시됩니다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사용자가 남긴 문의 내용이 작성자 이름</a:t>
            </a:r>
            <a:r>
              <a:rPr lang="en-US" altLang="ko-KR" dirty="0"/>
              <a:t>, </a:t>
            </a:r>
            <a:r>
              <a:rPr lang="ko-KR" altLang="en-US" dirty="0"/>
              <a:t>작성일</a:t>
            </a:r>
            <a:r>
              <a:rPr lang="en-US" altLang="ko-KR" dirty="0"/>
              <a:t>, </a:t>
            </a:r>
            <a:r>
              <a:rPr lang="ko-KR" altLang="en-US" dirty="0"/>
              <a:t>본문 텍스트와 함께 표시됩니다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관리자가 작성한 답변이 문의 하단에 표시됩니다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DB20EBCA-8C65-9306-A2C4-C281A821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문의사항 목록</a:t>
            </a:r>
            <a:r>
              <a:rPr lang="en-US" altLang="ko-KR" dirty="0"/>
              <a:t>&amp;</a:t>
            </a:r>
            <a:r>
              <a:rPr lang="ko-KR" altLang="en-US" dirty="0"/>
              <a:t>디테일</a:t>
            </a:r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41C262B2-C926-7775-A884-1569CDED96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30BD33A-CF1D-DF60-25A1-1057AFF0286D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6ED945-38A2-2E11-0785-47B098072632}"/>
              </a:ext>
            </a:extLst>
          </p:cNvPr>
          <p:cNvSpPr txBox="1"/>
          <p:nvPr/>
        </p:nvSpPr>
        <p:spPr>
          <a:xfrm>
            <a:off x="50935" y="3001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8FB23E5-2FA0-6E4B-200A-EB2905923327}"/>
              </a:ext>
            </a:extLst>
          </p:cNvPr>
          <p:cNvSpPr/>
          <p:nvPr/>
        </p:nvSpPr>
        <p:spPr>
          <a:xfrm>
            <a:off x="99753" y="319935"/>
            <a:ext cx="6704496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2A9BB0-2672-2860-C355-691ADB078B47}"/>
              </a:ext>
            </a:extLst>
          </p:cNvPr>
          <p:cNvSpPr/>
          <p:nvPr/>
        </p:nvSpPr>
        <p:spPr>
          <a:xfrm>
            <a:off x="95874" y="3363839"/>
            <a:ext cx="6708374" cy="156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5614915-9CA4-9FCB-0B58-33F2A252EFDE}"/>
              </a:ext>
            </a:extLst>
          </p:cNvPr>
          <p:cNvSpPr/>
          <p:nvPr/>
        </p:nvSpPr>
        <p:spPr>
          <a:xfrm>
            <a:off x="95874" y="2476450"/>
            <a:ext cx="6708374" cy="257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모임</a:t>
            </a:r>
            <a:r>
              <a:rPr lang="en-US" altLang="ko-KR" sz="1000" b="1" dirty="0">
                <a:solidFill>
                  <a:schemeClr val="tx1"/>
                </a:solidFill>
              </a:rPr>
              <a:t>_</a:t>
            </a:r>
            <a:r>
              <a:rPr lang="ko-KR" altLang="en-US" sz="1000" b="1" dirty="0">
                <a:solidFill>
                  <a:schemeClr val="tx1"/>
                </a:solidFill>
              </a:rPr>
              <a:t>문의사항</a:t>
            </a:r>
            <a:r>
              <a:rPr lang="en-US" altLang="ko-KR" sz="1000" b="1" dirty="0"/>
              <a:t>                                     </a:t>
            </a:r>
            <a:endParaRPr lang="ko-KR" altLang="en-US" sz="1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89EAF3-C574-4673-2A45-F7E638DAF15B}"/>
              </a:ext>
            </a:extLst>
          </p:cNvPr>
          <p:cNvSpPr/>
          <p:nvPr/>
        </p:nvSpPr>
        <p:spPr>
          <a:xfrm>
            <a:off x="99751" y="901150"/>
            <a:ext cx="6700619" cy="15753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게시판</a:t>
            </a:r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095994-FB3A-9B38-3205-FEB4FADEFC93}"/>
              </a:ext>
            </a:extLst>
          </p:cNvPr>
          <p:cNvSpPr/>
          <p:nvPr/>
        </p:nvSpPr>
        <p:spPr>
          <a:xfrm>
            <a:off x="95873" y="2722106"/>
            <a:ext cx="6708374" cy="3636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작성자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궁금한사람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날짜</a:t>
            </a:r>
            <a:r>
              <a:rPr lang="en-US" altLang="ko-KR" sz="900" b="1" dirty="0">
                <a:solidFill>
                  <a:schemeClr val="tx1"/>
                </a:solidFill>
              </a:rPr>
              <a:t>:    2025.06.21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8E1B9F8-BC33-F482-BCD9-CAB520056BB3}"/>
              </a:ext>
            </a:extLst>
          </p:cNvPr>
          <p:cNvSpPr/>
          <p:nvPr/>
        </p:nvSpPr>
        <p:spPr>
          <a:xfrm>
            <a:off x="95873" y="3073387"/>
            <a:ext cx="6708374" cy="2089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내용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다같이 논 다음에 </a:t>
            </a:r>
            <a:r>
              <a:rPr lang="ko-KR" altLang="en-US" sz="900" b="1" dirty="0" err="1">
                <a:solidFill>
                  <a:schemeClr val="tx1"/>
                </a:solidFill>
              </a:rPr>
              <a:t>뒷풀이도</a:t>
            </a:r>
            <a:r>
              <a:rPr lang="ko-KR" altLang="en-US" sz="900" b="1" dirty="0">
                <a:solidFill>
                  <a:schemeClr val="tx1"/>
                </a:solidFill>
              </a:rPr>
              <a:t> 진행하나요</a:t>
            </a:r>
            <a:r>
              <a:rPr lang="en-US" altLang="ko-KR" sz="9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모서리가 둥근 직사각형 123">
            <a:extLst>
              <a:ext uri="{FF2B5EF4-FFF2-40B4-BE49-F238E27FC236}">
                <a16:creationId xmlns:a16="http://schemas.microsoft.com/office/drawing/2014/main" id="{4A03C49F-7578-322D-487C-D8307BFA1C8A}"/>
              </a:ext>
            </a:extLst>
          </p:cNvPr>
          <p:cNvSpPr/>
          <p:nvPr/>
        </p:nvSpPr>
        <p:spPr>
          <a:xfrm>
            <a:off x="174811" y="2176769"/>
            <a:ext cx="216024" cy="21602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6A2141-6AFB-E563-9C9F-BADED429F933}"/>
              </a:ext>
            </a:extLst>
          </p:cNvPr>
          <p:cNvSpPr/>
          <p:nvPr/>
        </p:nvSpPr>
        <p:spPr>
          <a:xfrm>
            <a:off x="95873" y="3282084"/>
            <a:ext cx="6708374" cy="507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작성자</a:t>
            </a:r>
            <a:r>
              <a:rPr lang="en-US" altLang="ko-KR" sz="800" b="1" dirty="0">
                <a:solidFill>
                  <a:schemeClr val="tx1"/>
                </a:solidFill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</a:rPr>
              <a:t>모임 주체자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날짜 </a:t>
            </a:r>
            <a:r>
              <a:rPr lang="en-US" altLang="ko-KR" sz="800" b="1" dirty="0">
                <a:solidFill>
                  <a:schemeClr val="tx1"/>
                </a:solidFill>
              </a:rPr>
              <a:t>: 2025.06.21</a:t>
            </a:r>
          </a:p>
          <a:p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  <a:r>
              <a:rPr lang="en-US" altLang="ko-KR" sz="800" b="1" dirty="0">
                <a:solidFill>
                  <a:schemeClr val="tx1"/>
                </a:solidFill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</a:rPr>
              <a:t>물론이죠 또 </a:t>
            </a:r>
            <a:r>
              <a:rPr lang="ko-KR" altLang="en-US" sz="800" b="1" dirty="0" err="1">
                <a:solidFill>
                  <a:schemeClr val="tx1"/>
                </a:solidFill>
              </a:rPr>
              <a:t>놀아야죠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7A2E73-FBDF-190B-8ECC-C783B957D6AB}"/>
              </a:ext>
            </a:extLst>
          </p:cNvPr>
          <p:cNvSpPr/>
          <p:nvPr/>
        </p:nvSpPr>
        <p:spPr>
          <a:xfrm>
            <a:off x="95874" y="3794903"/>
            <a:ext cx="6708374" cy="3636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작성자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궁금한사람</a:t>
            </a:r>
            <a:r>
              <a:rPr lang="en-US" altLang="ko-KR" sz="900" b="1" dirty="0">
                <a:solidFill>
                  <a:schemeClr val="tx1"/>
                </a:solidFill>
              </a:rPr>
              <a:t>2</a:t>
            </a:r>
          </a:p>
          <a:p>
            <a:r>
              <a:rPr lang="ko-KR" altLang="en-US" sz="900" b="1" dirty="0">
                <a:solidFill>
                  <a:schemeClr val="tx1"/>
                </a:solidFill>
              </a:rPr>
              <a:t>날짜</a:t>
            </a:r>
            <a:r>
              <a:rPr lang="en-US" altLang="ko-KR" sz="900" b="1" dirty="0">
                <a:solidFill>
                  <a:schemeClr val="tx1"/>
                </a:solidFill>
              </a:rPr>
              <a:t>:    2025.06.22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42F4FF4-772E-4299-7489-EB4554DEAD7A}"/>
              </a:ext>
            </a:extLst>
          </p:cNvPr>
          <p:cNvSpPr/>
          <p:nvPr/>
        </p:nvSpPr>
        <p:spPr>
          <a:xfrm>
            <a:off x="95874" y="4146184"/>
            <a:ext cx="6708374" cy="2089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내용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장소는 정확히 어디인가요</a:t>
            </a:r>
            <a:r>
              <a:rPr lang="en-US" altLang="ko-KR" sz="9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73C5E3-155A-1325-7137-FB02C17BD704}"/>
              </a:ext>
            </a:extLst>
          </p:cNvPr>
          <p:cNvSpPr/>
          <p:nvPr/>
        </p:nvSpPr>
        <p:spPr>
          <a:xfrm>
            <a:off x="95874" y="4354881"/>
            <a:ext cx="6708374" cy="507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작성자</a:t>
            </a:r>
            <a:r>
              <a:rPr lang="en-US" altLang="ko-KR" sz="800" b="1" dirty="0">
                <a:solidFill>
                  <a:schemeClr val="tx1"/>
                </a:solidFill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</a:rPr>
              <a:t>모임 주체자</a:t>
            </a:r>
            <a:endParaRPr lang="en-US" altLang="ko-KR" sz="800" b="1" dirty="0">
              <a:solidFill>
                <a:schemeClr val="tx1"/>
              </a:solidFill>
            </a:endParaRPr>
          </a:p>
          <a:p>
            <a:r>
              <a:rPr lang="ko-KR" altLang="en-US" sz="800" b="1" dirty="0">
                <a:solidFill>
                  <a:schemeClr val="tx1"/>
                </a:solidFill>
              </a:rPr>
              <a:t>날짜 </a:t>
            </a:r>
            <a:r>
              <a:rPr lang="en-US" altLang="ko-KR" sz="800" b="1" dirty="0">
                <a:solidFill>
                  <a:schemeClr val="tx1"/>
                </a:solidFill>
              </a:rPr>
              <a:t>: 2025.06.22</a:t>
            </a:r>
          </a:p>
          <a:p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  <a:r>
              <a:rPr lang="en-US" altLang="ko-KR" sz="800" b="1" dirty="0">
                <a:solidFill>
                  <a:schemeClr val="tx1"/>
                </a:solidFill>
              </a:rPr>
              <a:t>: </a:t>
            </a:r>
            <a:r>
              <a:rPr lang="ko-KR" altLang="en-US" sz="800" b="1" dirty="0">
                <a:solidFill>
                  <a:schemeClr val="tx1"/>
                </a:solidFill>
              </a:rPr>
              <a:t>서울특별시 중구 신당동입니다</a:t>
            </a:r>
            <a:endParaRPr lang="en-US" altLang="ko-KR" sz="800" b="1" dirty="0">
              <a:solidFill>
                <a:schemeClr val="tx1"/>
              </a:solidFill>
            </a:endParaRPr>
          </a:p>
        </p:txBody>
      </p:sp>
      <p:sp>
        <p:nvSpPr>
          <p:cNvPr id="9" name="모서리가 둥근 직사각형 123">
            <a:extLst>
              <a:ext uri="{FF2B5EF4-FFF2-40B4-BE49-F238E27FC236}">
                <a16:creationId xmlns:a16="http://schemas.microsoft.com/office/drawing/2014/main" id="{657081AE-490A-2968-F69F-9D4329BAC349}"/>
              </a:ext>
            </a:extLst>
          </p:cNvPr>
          <p:cNvSpPr/>
          <p:nvPr/>
        </p:nvSpPr>
        <p:spPr>
          <a:xfrm>
            <a:off x="19397" y="2533547"/>
            <a:ext cx="152955" cy="1529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0" name="모서리가 둥근 직사각형 123">
            <a:extLst>
              <a:ext uri="{FF2B5EF4-FFF2-40B4-BE49-F238E27FC236}">
                <a16:creationId xmlns:a16="http://schemas.microsoft.com/office/drawing/2014/main" id="{EF69F669-A3AF-BE69-FB7D-3AED8C38068E}"/>
              </a:ext>
            </a:extLst>
          </p:cNvPr>
          <p:cNvSpPr/>
          <p:nvPr/>
        </p:nvSpPr>
        <p:spPr>
          <a:xfrm>
            <a:off x="21701" y="2750993"/>
            <a:ext cx="152955" cy="1529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3</a:t>
            </a:r>
            <a:endParaRPr lang="ko-KR" altLang="en-US" sz="1050" b="1" dirty="0"/>
          </a:p>
        </p:txBody>
      </p:sp>
      <p:sp>
        <p:nvSpPr>
          <p:cNvPr id="11" name="모서리가 둥근 직사각형 123">
            <a:extLst>
              <a:ext uri="{FF2B5EF4-FFF2-40B4-BE49-F238E27FC236}">
                <a16:creationId xmlns:a16="http://schemas.microsoft.com/office/drawing/2014/main" id="{B21734B6-A787-BDB6-87D9-E9132D195D25}"/>
              </a:ext>
            </a:extLst>
          </p:cNvPr>
          <p:cNvSpPr/>
          <p:nvPr/>
        </p:nvSpPr>
        <p:spPr>
          <a:xfrm>
            <a:off x="19394" y="3316574"/>
            <a:ext cx="152955" cy="15295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4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175558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/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문의사항에 대한 내용을 </a:t>
            </a:r>
            <a:r>
              <a:rPr lang="ko-KR" altLang="en-US" dirty="0" err="1"/>
              <a:t>작성할수</a:t>
            </a:r>
            <a:r>
              <a:rPr lang="ko-KR" altLang="en-US" dirty="0"/>
              <a:t> 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버튼을 클릭하여 문의사항을 </a:t>
            </a:r>
            <a:r>
              <a:rPr lang="ko-KR" altLang="en-US" dirty="0" err="1"/>
              <a:t>등록할수있다</a:t>
            </a:r>
            <a:endParaRPr lang="en-US" altLang="ko-KR" dirty="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문의사항 작성</a:t>
            </a:r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0935" y="3001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44CC593-55B5-3ED5-8E40-984892A20BCC}"/>
              </a:ext>
            </a:extLst>
          </p:cNvPr>
          <p:cNvSpPr/>
          <p:nvPr/>
        </p:nvSpPr>
        <p:spPr>
          <a:xfrm>
            <a:off x="95875" y="4659436"/>
            <a:ext cx="6708373" cy="26956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3" y="319935"/>
            <a:ext cx="6704496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1C53947-5EBA-13BE-056E-3818075DD4D4}"/>
              </a:ext>
            </a:extLst>
          </p:cNvPr>
          <p:cNvSpPr/>
          <p:nvPr/>
        </p:nvSpPr>
        <p:spPr>
          <a:xfrm>
            <a:off x="95874" y="3363839"/>
            <a:ext cx="6708374" cy="12955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BA756C0-A01B-836D-22AC-8147444A4A75}"/>
              </a:ext>
            </a:extLst>
          </p:cNvPr>
          <p:cNvSpPr/>
          <p:nvPr/>
        </p:nvSpPr>
        <p:spPr>
          <a:xfrm>
            <a:off x="95874" y="3370334"/>
            <a:ext cx="6708374" cy="257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모임</a:t>
            </a:r>
            <a:r>
              <a:rPr lang="en-US" altLang="ko-KR" sz="1000" b="1" dirty="0">
                <a:solidFill>
                  <a:schemeClr val="tx1"/>
                </a:solidFill>
              </a:rPr>
              <a:t>_</a:t>
            </a:r>
            <a:r>
              <a:rPr lang="ko-KR" altLang="en-US" sz="1000" b="1" dirty="0">
                <a:solidFill>
                  <a:schemeClr val="tx1"/>
                </a:solidFill>
              </a:rPr>
              <a:t>문의사항</a:t>
            </a:r>
            <a:r>
              <a:rPr lang="en-US" altLang="ko-KR" sz="1000" b="1" dirty="0"/>
              <a:t>                                     </a:t>
            </a:r>
            <a:endParaRPr lang="ko-KR" altLang="en-US" sz="1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88D76D1-828E-CF4B-EAFB-19736D76F70E}"/>
              </a:ext>
            </a:extLst>
          </p:cNvPr>
          <p:cNvSpPr/>
          <p:nvPr/>
        </p:nvSpPr>
        <p:spPr>
          <a:xfrm>
            <a:off x="99751" y="901149"/>
            <a:ext cx="6700619" cy="2451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게시판</a:t>
            </a:r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90A3EC0-08EA-4C73-6E77-EEB0B913FD1B}"/>
              </a:ext>
            </a:extLst>
          </p:cNvPr>
          <p:cNvSpPr/>
          <p:nvPr/>
        </p:nvSpPr>
        <p:spPr>
          <a:xfrm>
            <a:off x="95873" y="3627823"/>
            <a:ext cx="6708374" cy="74412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내용</a:t>
            </a:r>
            <a:r>
              <a:rPr lang="en-US" altLang="ko-KR" sz="900" b="1" dirty="0">
                <a:solidFill>
                  <a:schemeClr val="tx1"/>
                </a:solidFill>
              </a:rPr>
              <a:t>: { </a:t>
            </a:r>
            <a:r>
              <a:rPr lang="ko-KR" altLang="en-US" sz="900" b="1" dirty="0">
                <a:solidFill>
                  <a:schemeClr val="tx1"/>
                </a:solidFill>
              </a:rPr>
              <a:t>작성 </a:t>
            </a:r>
            <a:r>
              <a:rPr lang="en-US" altLang="ko-KR" sz="900" b="1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AE51E3E-1757-BD94-0ED8-7613D6ACD0D8}"/>
              </a:ext>
            </a:extLst>
          </p:cNvPr>
          <p:cNvSpPr/>
          <p:nvPr/>
        </p:nvSpPr>
        <p:spPr>
          <a:xfrm>
            <a:off x="6398705" y="4414260"/>
            <a:ext cx="356162" cy="19670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27" name="모서리가 둥근 직사각형 123">
            <a:extLst>
              <a:ext uri="{FF2B5EF4-FFF2-40B4-BE49-F238E27FC236}">
                <a16:creationId xmlns:a16="http://schemas.microsoft.com/office/drawing/2014/main" id="{AFCE4AE5-E9AA-5509-A433-20D2F5F5352D}"/>
              </a:ext>
            </a:extLst>
          </p:cNvPr>
          <p:cNvSpPr/>
          <p:nvPr/>
        </p:nvSpPr>
        <p:spPr>
          <a:xfrm>
            <a:off x="6184499" y="4442298"/>
            <a:ext cx="135631" cy="1356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  <p:sp>
        <p:nvSpPr>
          <p:cNvPr id="16" name="모서리가 둥근 직사각형 123">
            <a:extLst>
              <a:ext uri="{FF2B5EF4-FFF2-40B4-BE49-F238E27FC236}">
                <a16:creationId xmlns:a16="http://schemas.microsoft.com/office/drawing/2014/main" id="{2EACC780-1BAF-9334-9103-E0CB957A8FDE}"/>
              </a:ext>
            </a:extLst>
          </p:cNvPr>
          <p:cNvSpPr/>
          <p:nvPr/>
        </p:nvSpPr>
        <p:spPr>
          <a:xfrm>
            <a:off x="28918" y="3634682"/>
            <a:ext cx="135631" cy="1356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1360D-5117-6E1B-84E4-3CE7190E8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0D2C45-0610-3175-075C-FFF87B9803F0}"/>
              </a:ext>
            </a:extLst>
          </p:cNvPr>
          <p:cNvSpPr/>
          <p:nvPr/>
        </p:nvSpPr>
        <p:spPr>
          <a:xfrm>
            <a:off x="95875" y="907644"/>
            <a:ext cx="6708373" cy="3751791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prstClr val="white"/>
                </a:solidFill>
                <a:latin typeface="+mn-ea"/>
                <a:ea typeface="+mn-ea"/>
              </a:rPr>
              <a:t>` </a:t>
            </a:r>
            <a:endParaRPr lang="ko-KR" altLang="en-US" b="1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id="{983845BF-7331-68C6-0095-95FF6C7B28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</p:spPr>
        <p:txBody>
          <a:bodyPr/>
          <a:lstStyle/>
          <a:p>
            <a:r>
              <a:rPr lang="ko-KR" altLang="en-US" dirty="0"/>
              <a:t>작성된 문의사항에 대해서 관리자가 답변을 </a:t>
            </a:r>
            <a:r>
              <a:rPr lang="ko-KR" altLang="en-US" dirty="0" err="1"/>
              <a:t>남길수있다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버튼을 클릭하여 작성된 답변을 </a:t>
            </a:r>
            <a:r>
              <a:rPr lang="ko-KR" altLang="en-US" dirty="0" err="1"/>
              <a:t>등록할수있다</a:t>
            </a:r>
            <a:endParaRPr lang="en-US" altLang="ko-KR" dirty="0"/>
          </a:p>
        </p:txBody>
      </p:sp>
      <p:sp>
        <p:nvSpPr>
          <p:cNvPr id="31" name="제목 30">
            <a:extLst>
              <a:ext uri="{FF2B5EF4-FFF2-40B4-BE49-F238E27FC236}">
                <a16:creationId xmlns:a16="http://schemas.microsoft.com/office/drawing/2014/main" id="{9B393DAC-1439-F001-9E65-6C098134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문의사항 답변 </a:t>
            </a:r>
            <a:r>
              <a:rPr lang="en-US" altLang="ko-KR" dirty="0"/>
              <a:t>( </a:t>
            </a:r>
            <a:r>
              <a:rPr lang="ko-KR" altLang="en-US" dirty="0"/>
              <a:t>관리자만 </a:t>
            </a:r>
            <a:r>
              <a:rPr lang="ko-KR" altLang="en-US" dirty="0" err="1"/>
              <a:t>보여짐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id="{C3EAD918-1A45-3419-BF69-520A0AD743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94AC2CD-F1C1-8EEF-C14B-76E6301E26D6}"/>
              </a:ext>
            </a:extLst>
          </p:cNvPr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5BF1C84-CE3B-2626-E7E7-D29CF5E8B341}"/>
              </a:ext>
            </a:extLst>
          </p:cNvPr>
          <p:cNvSpPr txBox="1"/>
          <p:nvPr/>
        </p:nvSpPr>
        <p:spPr>
          <a:xfrm>
            <a:off x="50935" y="300186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D427D80D-3189-28EB-504A-CE266BCDB621}"/>
              </a:ext>
            </a:extLst>
          </p:cNvPr>
          <p:cNvSpPr/>
          <p:nvPr/>
        </p:nvSpPr>
        <p:spPr>
          <a:xfrm>
            <a:off x="99753" y="319935"/>
            <a:ext cx="6704496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071464-F29D-5894-70F6-38D60D27E7B2}"/>
              </a:ext>
            </a:extLst>
          </p:cNvPr>
          <p:cNvSpPr/>
          <p:nvPr/>
        </p:nvSpPr>
        <p:spPr>
          <a:xfrm>
            <a:off x="95874" y="3363839"/>
            <a:ext cx="6708374" cy="15651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0E09277-D9E3-FFF3-C353-DCF1C9208DC8}"/>
              </a:ext>
            </a:extLst>
          </p:cNvPr>
          <p:cNvSpPr/>
          <p:nvPr/>
        </p:nvSpPr>
        <p:spPr>
          <a:xfrm>
            <a:off x="95874" y="3370334"/>
            <a:ext cx="6708374" cy="2578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모임</a:t>
            </a:r>
            <a:r>
              <a:rPr lang="en-US" altLang="ko-KR" sz="1000" b="1" dirty="0">
                <a:solidFill>
                  <a:schemeClr val="tx1"/>
                </a:solidFill>
              </a:rPr>
              <a:t>_</a:t>
            </a:r>
            <a:r>
              <a:rPr lang="ko-KR" altLang="en-US" sz="1000" b="1" dirty="0">
                <a:solidFill>
                  <a:schemeClr val="tx1"/>
                </a:solidFill>
              </a:rPr>
              <a:t>문의사항</a:t>
            </a:r>
            <a:r>
              <a:rPr lang="en-US" altLang="ko-KR" sz="1000" b="1" dirty="0"/>
              <a:t>                                     </a:t>
            </a:r>
            <a:endParaRPr lang="ko-KR" altLang="en-US" sz="1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F0A360-017C-9525-7F40-BF3F45180ED6}"/>
              </a:ext>
            </a:extLst>
          </p:cNvPr>
          <p:cNvSpPr/>
          <p:nvPr/>
        </p:nvSpPr>
        <p:spPr>
          <a:xfrm>
            <a:off x="99751" y="901149"/>
            <a:ext cx="6700619" cy="2451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게시판</a:t>
            </a:r>
            <a:r>
              <a:rPr lang="en-US" altLang="ko-KR" dirty="0"/>
              <a:t>                                     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A37C67-6E62-94BB-FC43-D99B78202FAB}"/>
              </a:ext>
            </a:extLst>
          </p:cNvPr>
          <p:cNvSpPr/>
          <p:nvPr/>
        </p:nvSpPr>
        <p:spPr>
          <a:xfrm>
            <a:off x="95873" y="3615990"/>
            <a:ext cx="6708374" cy="36368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작성자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궁금한사람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r>
              <a:rPr lang="ko-KR" altLang="en-US" sz="900" b="1" dirty="0">
                <a:solidFill>
                  <a:schemeClr val="tx1"/>
                </a:solidFill>
              </a:rPr>
              <a:t>날짜</a:t>
            </a:r>
            <a:r>
              <a:rPr lang="en-US" altLang="ko-KR" sz="900" b="1" dirty="0">
                <a:solidFill>
                  <a:schemeClr val="tx1"/>
                </a:solidFill>
              </a:rPr>
              <a:t>:    2025:06:21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CE7D5CF-3BA2-43CF-B41D-CFB09AF1E364}"/>
              </a:ext>
            </a:extLst>
          </p:cNvPr>
          <p:cNvSpPr/>
          <p:nvPr/>
        </p:nvSpPr>
        <p:spPr>
          <a:xfrm>
            <a:off x="95873" y="3967271"/>
            <a:ext cx="6708374" cy="20890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tx1"/>
                </a:solidFill>
              </a:rPr>
              <a:t>내용</a:t>
            </a:r>
            <a:r>
              <a:rPr lang="en-US" altLang="ko-KR" sz="900" b="1" dirty="0">
                <a:solidFill>
                  <a:schemeClr val="tx1"/>
                </a:solidFill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</a:rPr>
              <a:t>다같이 논 다음에 </a:t>
            </a:r>
            <a:r>
              <a:rPr lang="ko-KR" altLang="en-US" sz="900" b="1" dirty="0" err="1">
                <a:solidFill>
                  <a:schemeClr val="tx1"/>
                </a:solidFill>
              </a:rPr>
              <a:t>뒷풀이도</a:t>
            </a:r>
            <a:r>
              <a:rPr lang="ko-KR" altLang="en-US" sz="900" b="1" dirty="0">
                <a:solidFill>
                  <a:schemeClr val="tx1"/>
                </a:solidFill>
              </a:rPr>
              <a:t> 진행하나요</a:t>
            </a:r>
            <a:r>
              <a:rPr lang="en-US" altLang="ko-KR" sz="900" b="1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16" name="모서리가 둥근 직사각형 123">
            <a:extLst>
              <a:ext uri="{FF2B5EF4-FFF2-40B4-BE49-F238E27FC236}">
                <a16:creationId xmlns:a16="http://schemas.microsoft.com/office/drawing/2014/main" id="{3C172A56-F300-38A8-94B1-7BE065B94304}"/>
              </a:ext>
            </a:extLst>
          </p:cNvPr>
          <p:cNvSpPr/>
          <p:nvPr/>
        </p:nvSpPr>
        <p:spPr>
          <a:xfrm>
            <a:off x="122260" y="4003907"/>
            <a:ext cx="135631" cy="1356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1</a:t>
            </a:r>
            <a:endParaRPr lang="ko-KR" altLang="en-US" sz="1050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ABAC-4FE3-4B00-584E-E9F2FA51EBA4}"/>
              </a:ext>
            </a:extLst>
          </p:cNvPr>
          <p:cNvSpPr/>
          <p:nvPr/>
        </p:nvSpPr>
        <p:spPr>
          <a:xfrm>
            <a:off x="95873" y="4175968"/>
            <a:ext cx="6708374" cy="5076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내용</a:t>
            </a:r>
            <a:r>
              <a:rPr lang="en-US" altLang="ko-KR" sz="800" b="1" dirty="0">
                <a:solidFill>
                  <a:schemeClr val="tx1"/>
                </a:solidFill>
              </a:rPr>
              <a:t>: { </a:t>
            </a:r>
            <a:r>
              <a:rPr lang="ko-KR" altLang="en-US" sz="800" b="1" dirty="0">
                <a:solidFill>
                  <a:schemeClr val="tx1"/>
                </a:solidFill>
              </a:rPr>
              <a:t>작성 </a:t>
            </a:r>
            <a:r>
              <a:rPr lang="en-US" altLang="ko-KR" sz="800" b="1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867A19-ECFA-32DD-331A-1D689A5AF1A7}"/>
              </a:ext>
            </a:extLst>
          </p:cNvPr>
          <p:cNvSpPr/>
          <p:nvPr/>
        </p:nvSpPr>
        <p:spPr>
          <a:xfrm>
            <a:off x="6395830" y="4720096"/>
            <a:ext cx="362449" cy="17247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b="1" dirty="0">
                <a:solidFill>
                  <a:schemeClr val="tx1"/>
                </a:solidFill>
              </a:rPr>
              <a:t>작성</a:t>
            </a:r>
          </a:p>
        </p:txBody>
      </p:sp>
      <p:sp>
        <p:nvSpPr>
          <p:cNvPr id="27" name="모서리가 둥근 직사각형 123">
            <a:extLst>
              <a:ext uri="{FF2B5EF4-FFF2-40B4-BE49-F238E27FC236}">
                <a16:creationId xmlns:a16="http://schemas.microsoft.com/office/drawing/2014/main" id="{65C0424D-11F1-3D40-C20C-CAB54C6810F7}"/>
              </a:ext>
            </a:extLst>
          </p:cNvPr>
          <p:cNvSpPr/>
          <p:nvPr/>
        </p:nvSpPr>
        <p:spPr>
          <a:xfrm>
            <a:off x="6224339" y="4750551"/>
            <a:ext cx="135631" cy="13563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50" b="1" dirty="0"/>
              <a:t>2</a:t>
            </a:r>
            <a:endParaRPr lang="ko-KR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4012681159"/>
      </p:ext>
    </p:extLst>
  </p:cSld>
  <p:clrMapOvr>
    <a:masterClrMapping/>
  </p:clrMapOvr>
</p:sld>
</file>

<file path=ppt/theme/theme1.xml><?xml version="1.0" encoding="utf-8"?>
<a:theme xmlns:a="http://schemas.openxmlformats.org/drawing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548</Words>
  <Application>Microsoft Office PowerPoint</Application>
  <PresentationFormat>화면 슬라이드 쇼(16:9)</PresentationFormat>
  <Paragraphs>209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간지등</vt:lpstr>
      <vt:lpstr>1_디자인 사용자 지정</vt:lpstr>
      <vt:lpstr>공지사항 목록</vt:lpstr>
      <vt:lpstr>공지사항 디테일</vt:lpstr>
      <vt:lpstr>공지사항 작성</vt:lpstr>
      <vt:lpstr>문의사항 목록&amp;디테일</vt:lpstr>
      <vt:lpstr>문의사항 작성</vt:lpstr>
      <vt:lpstr>문의사항 답변 ( 관리자만 보여짐)</vt:lpstr>
    </vt:vector>
  </TitlesOfParts>
  <Company>쀼어blog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쀼어</dc:creator>
  <cp:lastModifiedBy>기정 이</cp:lastModifiedBy>
  <cp:revision>94</cp:revision>
  <dcterms:created xsi:type="dcterms:W3CDTF">2006-10-05T04:04:58Z</dcterms:created>
  <dcterms:modified xsi:type="dcterms:W3CDTF">2025-06-21T09:16:14Z</dcterms:modified>
</cp:coreProperties>
</file>