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0" r:id="rId7"/>
    <p:sldId id="2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 autoAdjust="0"/>
    <p:restoredTop sz="96797" autoAdjust="0"/>
  </p:normalViewPr>
  <p:slideViewPr>
    <p:cSldViewPr>
      <p:cViewPr varScale="1">
        <p:scale>
          <a:sx n="98" d="100"/>
          <a:sy n="98" d="100"/>
        </p:scale>
        <p:origin x="369" y="5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2025-06-19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308290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51269" y="3669028"/>
            <a:ext cx="3528392" cy="11965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</a:t>
            </a:r>
            <a:r>
              <a:rPr lang="ko-KR" altLang="en-US" dirty="0" err="1"/>
              <a:t>소개글</a:t>
            </a:r>
            <a:endParaRPr lang="ko-KR" altLang="en-US" dirty="0"/>
          </a:p>
        </p:txBody>
      </p:sp>
      <p:grpSp>
        <p:nvGrpSpPr>
          <p:cNvPr id="86" name="그룹 85"/>
          <p:cNvGrpSpPr/>
          <p:nvPr/>
        </p:nvGrpSpPr>
        <p:grpSpPr>
          <a:xfrm>
            <a:off x="120837" y="699542"/>
            <a:ext cx="3464135" cy="2143835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795519" y="483518"/>
            <a:ext cx="2232589" cy="4464495"/>
          </a:xfrm>
        </p:spPr>
        <p:txBody>
          <a:bodyPr/>
          <a:lstStyle/>
          <a:p>
            <a:r>
              <a:rPr lang="ko-KR" altLang="en-US" sz="1400" dirty="0"/>
              <a:t>모임 소개 대표 사진</a:t>
            </a:r>
            <a:endParaRPr lang="en-US" altLang="ko-KR" sz="1400" dirty="0"/>
          </a:p>
          <a:p>
            <a:r>
              <a:rPr lang="ko-KR" altLang="en-US" sz="1400" dirty="0"/>
              <a:t>모임 신청 버튼 </a:t>
            </a:r>
            <a:r>
              <a:rPr lang="en-US" altLang="ko-KR" sz="1400" dirty="0"/>
              <a:t>icon.    </a:t>
            </a:r>
            <a:r>
              <a:rPr lang="ko-KR" altLang="en-US" sz="1400" dirty="0"/>
              <a:t>버튼 </a:t>
            </a:r>
            <a:r>
              <a:rPr lang="en-US" altLang="ko-KR" sz="1400" dirty="0"/>
              <a:t> Click</a:t>
            </a:r>
            <a:r>
              <a:rPr lang="ko-KR" altLang="en-US" sz="1400" dirty="0"/>
              <a:t> 시 모임 참가 신청 페이지로 이동</a:t>
            </a:r>
            <a:endParaRPr lang="en-US" altLang="ko-KR" sz="1400" dirty="0"/>
          </a:p>
          <a:p>
            <a:r>
              <a:rPr lang="ko-KR" altLang="en-US" sz="1400" dirty="0"/>
              <a:t>호스트가 열었던 모임에 대한 리뷰 </a:t>
            </a:r>
            <a:r>
              <a:rPr lang="en-US" altLang="ko-KR" sz="1400" dirty="0"/>
              <a:t>:          </a:t>
            </a:r>
            <a:r>
              <a:rPr lang="ko-KR" altLang="en-US" sz="1400" dirty="0"/>
              <a:t>등록 날짜 최신순으로 </a:t>
            </a:r>
            <a:r>
              <a:rPr lang="en-US" altLang="ko-KR" sz="1400" dirty="0"/>
              <a:t>5</a:t>
            </a:r>
            <a:r>
              <a:rPr lang="ko-KR" altLang="en-US" sz="1400" dirty="0"/>
              <a:t>개</a:t>
            </a:r>
            <a:r>
              <a:rPr lang="en-US" altLang="ko-KR" sz="1400" dirty="0"/>
              <a:t> </a:t>
            </a:r>
            <a:r>
              <a:rPr lang="ko-KR" altLang="en-US" sz="1400" dirty="0"/>
              <a:t>보이기</a:t>
            </a:r>
            <a:r>
              <a:rPr lang="en-US" altLang="ko-KR" sz="1400" dirty="0"/>
              <a:t>.  ‘</a:t>
            </a:r>
            <a:r>
              <a:rPr lang="ko-KR" altLang="en-US" sz="1400" dirty="0" err="1"/>
              <a:t>더보기</a:t>
            </a:r>
            <a:r>
              <a:rPr lang="en-US" altLang="ko-KR" sz="1400" dirty="0"/>
              <a:t>’</a:t>
            </a:r>
            <a:r>
              <a:rPr lang="ko-KR" altLang="en-US" sz="1400" dirty="0"/>
              <a:t> 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 시 호스트</a:t>
            </a:r>
            <a:r>
              <a:rPr lang="en-US" altLang="ko-KR" sz="1400" dirty="0"/>
              <a:t>(</a:t>
            </a:r>
            <a:r>
              <a:rPr lang="ko-KR" altLang="en-US" sz="1400" dirty="0"/>
              <a:t>모임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후기 상세 페이지로 이동</a:t>
            </a:r>
            <a:endParaRPr lang="en-US" altLang="ko-KR" sz="1400" dirty="0"/>
          </a:p>
          <a:p>
            <a:r>
              <a:rPr lang="ko-KR" altLang="en-US" sz="1400" dirty="0"/>
              <a:t>모임에 대한 </a:t>
            </a:r>
            <a:r>
              <a:rPr lang="ko-KR" altLang="en-US" sz="1400" dirty="0" err="1"/>
              <a:t>소개글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기본으로 </a:t>
            </a:r>
            <a:r>
              <a:rPr lang="ko-KR" altLang="en-US" sz="1400" dirty="0" err="1"/>
              <a:t>소개글은</a:t>
            </a:r>
            <a:r>
              <a:rPr lang="ko-KR" altLang="en-US" sz="1400" dirty="0"/>
              <a:t> 접어두고 </a:t>
            </a:r>
            <a:r>
              <a:rPr lang="ko-KR" altLang="en-US" sz="1400" dirty="0" err="1"/>
              <a:t>더보기</a:t>
            </a:r>
            <a:r>
              <a:rPr lang="en-US" altLang="ko-KR" sz="1400" dirty="0"/>
              <a:t>&gt; </a:t>
            </a:r>
            <a:r>
              <a:rPr lang="ko-KR" altLang="en-US" sz="1400" dirty="0"/>
              <a:t>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 전체 </a:t>
            </a:r>
            <a:r>
              <a:rPr lang="ko-KR" altLang="en-US" sz="1400" dirty="0" err="1"/>
              <a:t>소개글</a:t>
            </a:r>
            <a:r>
              <a:rPr lang="ko-KR" altLang="en-US" sz="1400" dirty="0"/>
              <a:t> 나타나기</a:t>
            </a:r>
            <a:endParaRPr lang="en-US" altLang="ko-KR" sz="1400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80586" y="6579"/>
            <a:ext cx="4320480" cy="2920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모임 상세페이지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이지원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66170" y="3726898"/>
            <a:ext cx="3403467" cy="15286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9074" y="3929434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9752" y="4400921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663767" y="16439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56132" y="3850415"/>
            <a:ext cx="327436" cy="3518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F05C5E-9959-0CC4-352A-8A8BF06EBCB3}"/>
              </a:ext>
            </a:extLst>
          </p:cNvPr>
          <p:cNvGrpSpPr/>
          <p:nvPr/>
        </p:nvGrpSpPr>
        <p:grpSpPr>
          <a:xfrm>
            <a:off x="3698280" y="946392"/>
            <a:ext cx="2990271" cy="1702067"/>
            <a:chOff x="99752" y="915566"/>
            <a:chExt cx="6708373" cy="20210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FCAD7D-5643-F9FB-6844-5D3C8292143A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4E2F8F6-3CC2-DB91-4DF7-97556C8A651E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모서리가 둥근 직사각형 122"/>
          <p:cNvSpPr/>
          <p:nvPr/>
        </p:nvSpPr>
        <p:spPr>
          <a:xfrm>
            <a:off x="3737171" y="97298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488664-46BB-407A-ED8A-DCB878E1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4" y="2969097"/>
            <a:ext cx="619002" cy="613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C59112-3746-06DA-BC85-CD86E09E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30" y="2959949"/>
            <a:ext cx="619002" cy="613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7BD6CD-6E2C-0F6A-4930-AD171227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78" y="2959948"/>
            <a:ext cx="619003" cy="6132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8EF04-2CB9-3992-37BC-2C6BACAB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949567"/>
            <a:ext cx="619002" cy="613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DBF646-0A9A-8633-5243-DDB4DDBF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21" y="2942759"/>
            <a:ext cx="619002" cy="613271"/>
          </a:xfrm>
          <a:prstGeom prst="rect">
            <a:avLst/>
          </a:prstGeom>
        </p:spPr>
      </p:pic>
      <p:sp>
        <p:nvSpPr>
          <p:cNvPr id="12" name="모서리가 둥근 직사각형 124">
            <a:extLst>
              <a:ext uri="{FF2B5EF4-FFF2-40B4-BE49-F238E27FC236}">
                <a16:creationId xmlns:a16="http://schemas.microsoft.com/office/drawing/2014/main" id="{B07351BC-08D7-203D-19F2-88AA2F934A0F}"/>
              </a:ext>
            </a:extLst>
          </p:cNvPr>
          <p:cNvSpPr/>
          <p:nvPr/>
        </p:nvSpPr>
        <p:spPr>
          <a:xfrm>
            <a:off x="356132" y="316772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D5172-AB6F-EA6B-59CF-91B821764BD1}"/>
              </a:ext>
            </a:extLst>
          </p:cNvPr>
          <p:cNvSpPr/>
          <p:nvPr/>
        </p:nvSpPr>
        <p:spPr>
          <a:xfrm>
            <a:off x="2744729" y="3510872"/>
            <a:ext cx="904284" cy="1217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리뷰 </a:t>
            </a:r>
            <a:r>
              <a:rPr lang="ko-KR" altLang="en-US" sz="800" dirty="0" err="1"/>
              <a:t>더보기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E245A6-0475-C081-5B96-2FBE5C51F5F9}"/>
              </a:ext>
            </a:extLst>
          </p:cNvPr>
          <p:cNvSpPr/>
          <p:nvPr/>
        </p:nvSpPr>
        <p:spPr>
          <a:xfrm>
            <a:off x="3851920" y="2048731"/>
            <a:ext cx="2592288" cy="37900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신청하기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744C29-9201-7915-43AB-819BD7F6817A}"/>
              </a:ext>
            </a:extLst>
          </p:cNvPr>
          <p:cNvSpPr/>
          <p:nvPr/>
        </p:nvSpPr>
        <p:spPr>
          <a:xfrm>
            <a:off x="3874340" y="1184810"/>
            <a:ext cx="2592288" cy="73189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모임 제목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날짜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장소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ko-KR" altLang="en-US" sz="1300" dirty="0">
                <a:solidFill>
                  <a:schemeClr val="tx1"/>
                </a:solidFill>
              </a:rPr>
              <a:t>참가비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572B3-B8C1-A5B8-8216-34963C657163}"/>
              </a:ext>
            </a:extLst>
          </p:cNvPr>
          <p:cNvSpPr txBox="1"/>
          <p:nvPr/>
        </p:nvSpPr>
        <p:spPr>
          <a:xfrm>
            <a:off x="118677" y="394037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MOIDA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공지사항 </a:t>
            </a:r>
            <a:r>
              <a:rPr lang="en-US" altLang="ko-KR" sz="1050" dirty="0">
                <a:latin typeface="+mn-ea"/>
              </a:rPr>
              <a:t>|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</a:rPr>
              <a:t>카테고리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4714B-B814-AB20-E5E7-16FA4282602E}"/>
              </a:ext>
            </a:extLst>
          </p:cNvPr>
          <p:cNvSpPr txBox="1"/>
          <p:nvPr/>
        </p:nvSpPr>
        <p:spPr>
          <a:xfrm>
            <a:off x="5868144" y="39403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34CBC-1170-D736-7112-ED6F070C6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E1F9C42-F81D-D0AD-FC4F-20197F7EE581}"/>
              </a:ext>
            </a:extLst>
          </p:cNvPr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CBC45C1-E8B7-AA72-B74A-263BEBF1E59C}"/>
              </a:ext>
            </a:extLst>
          </p:cNvPr>
          <p:cNvGrpSpPr/>
          <p:nvPr/>
        </p:nvGrpSpPr>
        <p:grpSpPr>
          <a:xfrm>
            <a:off x="170864" y="737460"/>
            <a:ext cx="2776747" cy="1009973"/>
            <a:chOff x="99752" y="915566"/>
            <a:chExt cx="6708373" cy="2021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AE5A9B7-2FD7-14E0-9F1F-7555D6298870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C806264-AE66-FA27-87BC-0BA5DC0FB0B5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2BB9E998-A3DD-5347-9D79-26E1DB1F5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7228" y="490973"/>
            <a:ext cx="2201276" cy="4464495"/>
          </a:xfrm>
        </p:spPr>
        <p:txBody>
          <a:bodyPr/>
          <a:lstStyle/>
          <a:p>
            <a:pPr>
              <a:buAutoNum type="arabicPeriod" startAt="5"/>
            </a:pPr>
            <a:r>
              <a:rPr lang="ko-KR" altLang="en-US" sz="1200" dirty="0"/>
              <a:t>호스트 </a:t>
            </a:r>
            <a:r>
              <a:rPr lang="ko-KR" altLang="en-US" sz="1200" dirty="0" err="1"/>
              <a:t>정보칸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호스트에 대한 간단한 </a:t>
            </a:r>
            <a:r>
              <a:rPr lang="ko-KR" altLang="en-US" sz="1200" dirty="0" err="1"/>
              <a:t>소개글과</a:t>
            </a:r>
            <a:r>
              <a:rPr lang="ko-KR" altLang="en-US" sz="1200" dirty="0"/>
              <a:t> 사진첨부 </a:t>
            </a:r>
            <a:endParaRPr lang="en-US" altLang="ko-KR" sz="1200" dirty="0"/>
          </a:p>
          <a:p>
            <a:pPr>
              <a:buAutoNum type="arabicPeriod" startAt="5"/>
            </a:pPr>
            <a:r>
              <a:rPr lang="ko-KR" altLang="en-US" sz="1200" dirty="0"/>
              <a:t>모임에 참가한 사람들</a:t>
            </a:r>
            <a:r>
              <a:rPr lang="en-US" altLang="ko-KR" sz="1200" dirty="0"/>
              <a:t>Icon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개 </a:t>
            </a:r>
            <a:r>
              <a:rPr lang="en-US" altLang="ko-KR" sz="1200" dirty="0"/>
              <a:t>: Icon </a:t>
            </a:r>
            <a:r>
              <a:rPr lang="ko-KR" altLang="en-US" sz="1200" dirty="0"/>
              <a:t>클릭 시 해당 회원 </a:t>
            </a:r>
            <a:r>
              <a:rPr lang="en-US" altLang="ko-KR" sz="1200" dirty="0"/>
              <a:t>page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 </a:t>
            </a:r>
          </a:p>
          <a:p>
            <a:pPr>
              <a:buAutoNum type="arabicPeriod" startAt="5"/>
            </a:pPr>
            <a:r>
              <a:rPr lang="ko-KR" altLang="en-US" sz="1200" dirty="0"/>
              <a:t>해당 호스트가 주최하는 다른 모임 추천 </a:t>
            </a:r>
            <a:r>
              <a:rPr lang="en-US" altLang="ko-KR" sz="1200" dirty="0"/>
              <a:t>: </a:t>
            </a:r>
            <a:r>
              <a:rPr lang="ko-KR" altLang="en-US" sz="1200" dirty="0"/>
              <a:t>모집기한이 임박한 순서대로 최대 </a:t>
            </a:r>
            <a:r>
              <a:rPr lang="en-US" altLang="ko-KR" sz="1200" dirty="0"/>
              <a:t>3</a:t>
            </a:r>
            <a:r>
              <a:rPr lang="ko-KR" altLang="en-US" sz="1200" dirty="0"/>
              <a:t>개 띄우기</a:t>
            </a:r>
            <a:r>
              <a:rPr lang="en-US" altLang="ko-KR" sz="1200" dirty="0"/>
              <a:t>. </a:t>
            </a:r>
            <a:r>
              <a:rPr lang="ko-KR" altLang="en-US" sz="1200" dirty="0"/>
              <a:t>모임 사진</a:t>
            </a:r>
            <a:r>
              <a:rPr lang="en-US" altLang="ko-KR" sz="1200" dirty="0"/>
              <a:t> </a:t>
            </a:r>
            <a:r>
              <a:rPr lang="ko-KR" altLang="en-US" sz="1200" dirty="0"/>
              <a:t>없다면 </a:t>
            </a:r>
            <a:r>
              <a:rPr lang="en-US" altLang="ko-KR" sz="1200" dirty="0"/>
              <a:t>“</a:t>
            </a:r>
            <a:r>
              <a:rPr lang="ko-KR" altLang="en-US" sz="1200" dirty="0"/>
              <a:t>참여가능한 모임이 없습니다</a:t>
            </a:r>
            <a:r>
              <a:rPr lang="en-US" altLang="ko-KR" sz="1200" dirty="0"/>
              <a:t>＂</a:t>
            </a:r>
            <a:r>
              <a:rPr lang="ko-KR" altLang="en-US" sz="1200" dirty="0"/>
              <a:t>안내 띄우기</a:t>
            </a:r>
            <a:r>
              <a:rPr lang="en-US" altLang="ko-KR" sz="1200" dirty="0"/>
              <a:t>. </a:t>
            </a:r>
            <a:r>
              <a:rPr lang="ko-KR" altLang="en-US" sz="1200" dirty="0"/>
              <a:t>모임 사진</a:t>
            </a:r>
            <a:r>
              <a:rPr lang="en-US" altLang="ko-KR" sz="1200" dirty="0"/>
              <a:t>/</a:t>
            </a:r>
            <a:r>
              <a:rPr lang="ko-KR" altLang="en-US" sz="1200" dirty="0"/>
              <a:t>제목 </a:t>
            </a:r>
            <a:r>
              <a:rPr lang="en-US" altLang="ko-KR" sz="1200" dirty="0"/>
              <a:t>Click</a:t>
            </a:r>
            <a:r>
              <a:rPr lang="ko-KR" altLang="en-US" sz="1200" dirty="0"/>
              <a:t> 시 해당 모임 페이지로 이동</a:t>
            </a:r>
            <a:endParaRPr lang="en-US" altLang="ko-KR" sz="1200" dirty="0"/>
          </a:p>
          <a:p>
            <a:pPr>
              <a:buAutoNum type="arabicPeriod" startAt="5"/>
            </a:pPr>
            <a:r>
              <a:rPr lang="ko-KR" altLang="en-US" sz="1200" dirty="0"/>
              <a:t>모임 사이트에 대한 정보 </a:t>
            </a:r>
            <a:r>
              <a:rPr lang="en-US" altLang="ko-KR" sz="1200" dirty="0"/>
              <a:t>: </a:t>
            </a:r>
            <a:r>
              <a:rPr lang="ko-KR" altLang="en-US" sz="1200" dirty="0"/>
              <a:t>소셜미디어</a:t>
            </a:r>
            <a:r>
              <a:rPr lang="en-US" altLang="ko-KR" sz="1200" dirty="0"/>
              <a:t>, </a:t>
            </a:r>
            <a:r>
              <a:rPr lang="ko-KR" altLang="en-US" sz="1200" dirty="0"/>
              <a:t>고객센터 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회사 정보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EBAD2879-472D-ECC5-204E-4DE240A1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49" y="35491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모임 상세 페이지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이지원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3CE142-86EA-4A80-6CA0-FAF7C3E65B02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79596EA0-35A2-61A1-C5A6-3DB4564D1692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footer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4350A06E-4C50-1BE0-64CB-0994C30AFEAB}"/>
              </a:ext>
            </a:extLst>
          </p:cNvPr>
          <p:cNvSpPr/>
          <p:nvPr/>
        </p:nvSpPr>
        <p:spPr>
          <a:xfrm>
            <a:off x="286509" y="4411359"/>
            <a:ext cx="6157699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 정보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소셜미디어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고객센터 연락처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F6B349-F07E-76A9-38B3-AF0A1C46E276}"/>
              </a:ext>
            </a:extLst>
          </p:cNvPr>
          <p:cNvGrpSpPr/>
          <p:nvPr/>
        </p:nvGrpSpPr>
        <p:grpSpPr>
          <a:xfrm>
            <a:off x="3552294" y="638846"/>
            <a:ext cx="3013196" cy="2021043"/>
            <a:chOff x="99752" y="915566"/>
            <a:chExt cx="6708373" cy="20210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D41718-7928-7EAC-90EE-463875C3F335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396856E-4475-9605-6BC3-BC04A213C6BF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모서리가 둥근 직사각형 123">
            <a:extLst>
              <a:ext uri="{FF2B5EF4-FFF2-40B4-BE49-F238E27FC236}">
                <a16:creationId xmlns:a16="http://schemas.microsoft.com/office/drawing/2014/main" id="{F6C15B62-070A-FD24-9E48-94FF3A12E0E4}"/>
              </a:ext>
            </a:extLst>
          </p:cNvPr>
          <p:cNvSpPr/>
          <p:nvPr/>
        </p:nvSpPr>
        <p:spPr>
          <a:xfrm>
            <a:off x="4919261" y="13910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B823E4-51F6-6788-0A01-F9C5FF8DE5E9}"/>
              </a:ext>
            </a:extLst>
          </p:cNvPr>
          <p:cNvGrpSpPr/>
          <p:nvPr/>
        </p:nvGrpSpPr>
        <p:grpSpPr>
          <a:xfrm>
            <a:off x="178749" y="1822137"/>
            <a:ext cx="2771933" cy="978998"/>
            <a:chOff x="99752" y="915566"/>
            <a:chExt cx="6708373" cy="20210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16907E-2BEC-A0FE-9BDF-59ED9C69000E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8E2194-1065-810A-2A50-090A7A963C07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79373CC2-CD77-97E8-5D96-A27A1C9717EA}"/>
              </a:ext>
            </a:extLst>
          </p:cNvPr>
          <p:cNvSpPr/>
          <p:nvPr/>
        </p:nvSpPr>
        <p:spPr>
          <a:xfrm>
            <a:off x="1390708" y="8969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2CB2462E-E1B2-4E6C-358A-65C4B8F1129A}"/>
              </a:ext>
            </a:extLst>
          </p:cNvPr>
          <p:cNvSpPr/>
          <p:nvPr/>
        </p:nvSpPr>
        <p:spPr>
          <a:xfrm>
            <a:off x="1390708" y="2147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39CE95-ACC4-2DEC-CDD6-0B99BE9545E0}"/>
              </a:ext>
            </a:extLst>
          </p:cNvPr>
          <p:cNvGrpSpPr/>
          <p:nvPr/>
        </p:nvGrpSpPr>
        <p:grpSpPr>
          <a:xfrm>
            <a:off x="177147" y="2862866"/>
            <a:ext cx="2771933" cy="1155280"/>
            <a:chOff x="99752" y="915566"/>
            <a:chExt cx="6708373" cy="202104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8C540F-B5E9-C738-C619-4658128B7B59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81253A1-54F4-74E9-B304-9B7A5E8E96D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6A0EB929-913C-F59F-A10D-EBF250DC1665}"/>
              </a:ext>
            </a:extLst>
          </p:cNvPr>
          <p:cNvSpPr/>
          <p:nvPr/>
        </p:nvSpPr>
        <p:spPr>
          <a:xfrm>
            <a:off x="95637" y="28401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20" name="모서리가 둥근 직사각형 124">
            <a:extLst>
              <a:ext uri="{FF2B5EF4-FFF2-40B4-BE49-F238E27FC236}">
                <a16:creationId xmlns:a16="http://schemas.microsoft.com/office/drawing/2014/main" id="{FFB252E3-E19D-6F1B-E2D4-DDB3F44666CA}"/>
              </a:ext>
            </a:extLst>
          </p:cNvPr>
          <p:cNvSpPr/>
          <p:nvPr/>
        </p:nvSpPr>
        <p:spPr>
          <a:xfrm>
            <a:off x="95637" y="410523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EA45C6-A674-36C7-E357-22ED4E7D1A99}"/>
              </a:ext>
            </a:extLst>
          </p:cNvPr>
          <p:cNvSpPr/>
          <p:nvPr/>
        </p:nvSpPr>
        <p:spPr>
          <a:xfrm>
            <a:off x="283330" y="3106904"/>
            <a:ext cx="725852" cy="7609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E573A1-3BF7-22E4-788F-DC7E74E09DA2}"/>
              </a:ext>
            </a:extLst>
          </p:cNvPr>
          <p:cNvSpPr/>
          <p:nvPr/>
        </p:nvSpPr>
        <p:spPr>
          <a:xfrm>
            <a:off x="1136545" y="3106904"/>
            <a:ext cx="724349" cy="7609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669C4E-1096-400E-2AB3-D977CB4AA6FA}"/>
              </a:ext>
            </a:extLst>
          </p:cNvPr>
          <p:cNvSpPr/>
          <p:nvPr/>
        </p:nvSpPr>
        <p:spPr>
          <a:xfrm>
            <a:off x="311661" y="3147814"/>
            <a:ext cx="659939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9ACD99-0D87-0CA1-FB87-56E1D8BE1256}"/>
              </a:ext>
            </a:extLst>
          </p:cNvPr>
          <p:cNvSpPr/>
          <p:nvPr/>
        </p:nvSpPr>
        <p:spPr>
          <a:xfrm>
            <a:off x="1185147" y="3133780"/>
            <a:ext cx="627143" cy="37407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E4CE51-7F2D-F916-2A15-920D648D869E}"/>
              </a:ext>
            </a:extLst>
          </p:cNvPr>
          <p:cNvSpPr/>
          <p:nvPr/>
        </p:nvSpPr>
        <p:spPr>
          <a:xfrm>
            <a:off x="319033" y="3577833"/>
            <a:ext cx="659939" cy="23376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모임제목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5F5CC6-20E2-ED52-CABD-28FC785D6F93}"/>
              </a:ext>
            </a:extLst>
          </p:cNvPr>
          <p:cNvSpPr/>
          <p:nvPr/>
        </p:nvSpPr>
        <p:spPr>
          <a:xfrm>
            <a:off x="1175504" y="3584966"/>
            <a:ext cx="659939" cy="23376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모임제목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2F5CE9-5F25-C03E-EC6B-A60F4ED3E581}"/>
              </a:ext>
            </a:extLst>
          </p:cNvPr>
          <p:cNvSpPr/>
          <p:nvPr/>
        </p:nvSpPr>
        <p:spPr>
          <a:xfrm>
            <a:off x="383669" y="2879166"/>
            <a:ext cx="508551" cy="1908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BAF769-BDC4-7077-DF98-05A94075219B}"/>
              </a:ext>
            </a:extLst>
          </p:cNvPr>
          <p:cNvSpPr/>
          <p:nvPr/>
        </p:nvSpPr>
        <p:spPr>
          <a:xfrm>
            <a:off x="1244442" y="2881927"/>
            <a:ext cx="508551" cy="1908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D932F-14D0-505F-F612-A3055EE3B859}"/>
              </a:ext>
            </a:extLst>
          </p:cNvPr>
          <p:cNvSpPr txBox="1"/>
          <p:nvPr/>
        </p:nvSpPr>
        <p:spPr>
          <a:xfrm>
            <a:off x="167856" y="396457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MOIDA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공지사항 </a:t>
            </a:r>
            <a:r>
              <a:rPr lang="en-US" altLang="ko-KR" sz="1050" dirty="0">
                <a:latin typeface="+mn-ea"/>
              </a:rPr>
              <a:t>|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</a:rPr>
              <a:t>카테고리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79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E849C-9E87-C31B-1B42-36D55F19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9DDCF4C-B756-3E56-6DEE-F3FAA09D99CD}"/>
              </a:ext>
            </a:extLst>
          </p:cNvPr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D4D8D25-A026-8CC7-8F30-E9A624E117DF}"/>
              </a:ext>
            </a:extLst>
          </p:cNvPr>
          <p:cNvGrpSpPr/>
          <p:nvPr/>
        </p:nvGrpSpPr>
        <p:grpSpPr>
          <a:xfrm>
            <a:off x="177434" y="889650"/>
            <a:ext cx="6552728" cy="1922248"/>
            <a:chOff x="99752" y="915566"/>
            <a:chExt cx="6708373" cy="2021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63A79FA-7884-968F-2B69-DBA7C66E7932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324BEE0-7ADE-B324-A880-4C382153A860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0AA43433-267E-8147-9A07-6D020CDE7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300" dirty="0"/>
              <a:t>후기 등록하기 </a:t>
            </a:r>
            <a:r>
              <a:rPr lang="en-US" altLang="ko-KR" sz="1300" dirty="0"/>
              <a:t>: </a:t>
            </a:r>
            <a:r>
              <a:rPr lang="ko-KR" altLang="en-US" sz="1300" dirty="0"/>
              <a:t>등록하기 버튼 </a:t>
            </a:r>
            <a:r>
              <a:rPr lang="en-US" altLang="ko-KR" sz="1300" dirty="0"/>
              <a:t>Click</a:t>
            </a:r>
            <a:r>
              <a:rPr lang="ko-KR" altLang="en-US" sz="1300" dirty="0"/>
              <a:t>시 </a:t>
            </a:r>
            <a:r>
              <a:rPr lang="en-US" altLang="ko-KR" sz="1300" dirty="0"/>
              <a:t>“</a:t>
            </a:r>
            <a:r>
              <a:rPr lang="ko-KR" altLang="en-US" sz="1300" dirty="0"/>
              <a:t>후기가 등록되었습니다</a:t>
            </a:r>
            <a:r>
              <a:rPr lang="en-US" altLang="ko-KR" sz="1300" dirty="0"/>
              <a:t>＂ </a:t>
            </a:r>
            <a:r>
              <a:rPr lang="ko-KR" altLang="en-US" sz="1300" dirty="0"/>
              <a:t>팝업창이 뜨고 </a:t>
            </a:r>
            <a:r>
              <a:rPr lang="en-US" altLang="ko-KR" sz="1300" dirty="0"/>
              <a:t>3</a:t>
            </a:r>
            <a:r>
              <a:rPr lang="ko-KR" altLang="en-US" sz="1300" dirty="0"/>
              <a:t>초 후 자동으로 모임 후기 상세페이지로 이동</a:t>
            </a:r>
            <a:endParaRPr lang="en-US" altLang="ko-KR" sz="1300" dirty="0"/>
          </a:p>
          <a:p>
            <a:r>
              <a:rPr lang="ko-KR" altLang="en-US" sz="1300" dirty="0"/>
              <a:t>모임 후기 </a:t>
            </a:r>
            <a:r>
              <a:rPr lang="ko-KR" altLang="en-US" sz="1300" dirty="0" err="1"/>
              <a:t>작성란</a:t>
            </a:r>
            <a:r>
              <a:rPr lang="ko-KR" altLang="en-US" sz="1300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최소 </a:t>
            </a:r>
            <a:r>
              <a:rPr lang="en-US" altLang="ko-KR" sz="1300" dirty="0"/>
              <a:t>15</a:t>
            </a:r>
            <a:r>
              <a:rPr lang="ko-KR" altLang="en-US" sz="1300" dirty="0"/>
              <a:t>글자 최대 </a:t>
            </a:r>
            <a:r>
              <a:rPr lang="en-US" altLang="ko-KR" sz="1300" dirty="0"/>
              <a:t>200</a:t>
            </a:r>
            <a:r>
              <a:rPr lang="ko-KR" altLang="en-US" sz="1300" dirty="0"/>
              <a:t>글자로 후기 작성 가능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이미지 첨부 </a:t>
            </a:r>
            <a:r>
              <a:rPr lang="en-US" altLang="ko-KR" sz="1300" dirty="0"/>
              <a:t>: </a:t>
            </a:r>
            <a:r>
              <a:rPr lang="ko-KR" altLang="en-US" sz="1300" dirty="0"/>
              <a:t>이미지 첨부하기 버튼 </a:t>
            </a:r>
            <a:r>
              <a:rPr lang="en-US" altLang="ko-KR" sz="1300" dirty="0"/>
              <a:t>Click</a:t>
            </a:r>
            <a:r>
              <a:rPr lang="ko-KR" altLang="en-US" sz="1300" dirty="0"/>
              <a:t>시 사진파일 첨부 가능</a:t>
            </a:r>
            <a:r>
              <a:rPr lang="en-US" altLang="ko-KR" sz="1300" dirty="0"/>
              <a:t>. </a:t>
            </a:r>
            <a:r>
              <a:rPr lang="ko-KR" altLang="en-US" sz="1300" dirty="0"/>
              <a:t>첨부 시 파일명이 보임</a:t>
            </a:r>
            <a:r>
              <a:rPr lang="en-US" altLang="ko-KR" sz="1300" dirty="0"/>
              <a:t>.  X Icon </a:t>
            </a:r>
            <a:r>
              <a:rPr lang="ko-KR" altLang="en-US" sz="1300" dirty="0"/>
              <a:t>클릭 시 이미지 첨부삭제 가능</a:t>
            </a:r>
            <a:endParaRPr lang="en-US" altLang="ko-KR" sz="1300" dirty="0"/>
          </a:p>
          <a:p>
            <a:r>
              <a:rPr lang="ko-KR" altLang="en-US" sz="1400" dirty="0"/>
              <a:t>모임 사이트에 대한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소셜미디어</a:t>
            </a:r>
            <a:r>
              <a:rPr lang="en-US" altLang="ko-KR" sz="1400" dirty="0"/>
              <a:t>, </a:t>
            </a:r>
            <a:r>
              <a:rPr lang="ko-KR" altLang="en-US" sz="1400" dirty="0"/>
              <a:t>고객센터 전화번호</a:t>
            </a:r>
            <a:r>
              <a:rPr lang="en-US" altLang="ko-KR" sz="1400" dirty="0"/>
              <a:t>, </a:t>
            </a:r>
            <a:r>
              <a:rPr lang="ko-KR" altLang="en-US" sz="1400" dirty="0"/>
              <a:t>공지사항</a:t>
            </a:r>
            <a:r>
              <a:rPr lang="en-US" altLang="ko-KR" sz="1400" dirty="0"/>
              <a:t>, </a:t>
            </a:r>
            <a:r>
              <a:rPr lang="ko-KR" altLang="en-US" sz="1400" dirty="0"/>
              <a:t>회사 정보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endParaRPr lang="en-US" altLang="ko-KR" sz="1300" dirty="0"/>
          </a:p>
          <a:p>
            <a:endParaRPr lang="ko-KR" altLang="en-US" sz="1300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5628574B-3F1D-CE12-BEAA-A0E7C15C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6600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모임 후기 등록 페이지</a:t>
            </a:r>
            <a:r>
              <a:rPr lang="en-US" altLang="ko-KR" dirty="0"/>
              <a:t>(1) : </a:t>
            </a:r>
            <a:r>
              <a:rPr lang="ko-KR" altLang="en-US" dirty="0"/>
              <a:t>이지원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27930E-E444-2E77-30B9-8165288E9C08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733821-AFCC-578F-7AED-0F5CFF62CE10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8405A6-8F0F-0D75-DBD7-1BB9FE31A446}"/>
              </a:ext>
            </a:extLst>
          </p:cNvPr>
          <p:cNvSpPr/>
          <p:nvPr/>
        </p:nvSpPr>
        <p:spPr>
          <a:xfrm>
            <a:off x="179512" y="391944"/>
            <a:ext cx="6552728" cy="43204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CDA5A7-B424-D481-B74B-F09FCC4E20C3}"/>
              </a:ext>
            </a:extLst>
          </p:cNvPr>
          <p:cNvSpPr txBox="1"/>
          <p:nvPr/>
        </p:nvSpPr>
        <p:spPr>
          <a:xfrm>
            <a:off x="152286" y="450904"/>
            <a:ext cx="144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  <a:ea typeface="+mn-ea"/>
              </a:rPr>
              <a:t>참가한 모임 명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9131979F-47F1-E5B1-2A1E-4F01B717B1AC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footer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C229F608-BEA9-3680-DCD3-4B2D851870C2}"/>
              </a:ext>
            </a:extLst>
          </p:cNvPr>
          <p:cNvSpPr/>
          <p:nvPr/>
        </p:nvSpPr>
        <p:spPr>
          <a:xfrm>
            <a:off x="177434" y="4501239"/>
            <a:ext cx="1726989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 미디어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INSTAGRAM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FACEBOOK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69BB39D2-4567-3843-97DE-1973E84DFE7E}"/>
              </a:ext>
            </a:extLst>
          </p:cNvPr>
          <p:cNvSpPr/>
          <p:nvPr/>
        </p:nvSpPr>
        <p:spPr>
          <a:xfrm>
            <a:off x="5264781" y="4320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925A1C-6825-BA12-1F53-24A2F02126E3}"/>
              </a:ext>
            </a:extLst>
          </p:cNvPr>
          <p:cNvSpPr/>
          <p:nvPr/>
        </p:nvSpPr>
        <p:spPr>
          <a:xfrm>
            <a:off x="186596" y="3164187"/>
            <a:ext cx="1944083" cy="66742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이미지 첨부하기 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798944E7-4852-D945-D19E-6D53C4DBBF0E}"/>
              </a:ext>
            </a:extLst>
          </p:cNvPr>
          <p:cNvSpPr/>
          <p:nvPr/>
        </p:nvSpPr>
        <p:spPr>
          <a:xfrm>
            <a:off x="3340788" y="17404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3EE41-7EBD-4E96-06D6-DE64E1396302}"/>
              </a:ext>
            </a:extLst>
          </p:cNvPr>
          <p:cNvSpPr txBox="1"/>
          <p:nvPr/>
        </p:nvSpPr>
        <p:spPr>
          <a:xfrm>
            <a:off x="2156132" y="3136211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Flower.png   x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F5CC3-9F20-D536-D9C5-E4A64BF70D64}"/>
              </a:ext>
            </a:extLst>
          </p:cNvPr>
          <p:cNvSpPr txBox="1"/>
          <p:nvPr/>
        </p:nvSpPr>
        <p:spPr>
          <a:xfrm>
            <a:off x="2156132" y="3483392"/>
            <a:ext cx="1713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Friends.jpeg     x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124">
            <a:extLst>
              <a:ext uri="{FF2B5EF4-FFF2-40B4-BE49-F238E27FC236}">
                <a16:creationId xmlns:a16="http://schemas.microsoft.com/office/drawing/2014/main" id="{1F879B7D-4491-AA70-EA7B-F36182C12A85}"/>
              </a:ext>
            </a:extLst>
          </p:cNvPr>
          <p:cNvSpPr/>
          <p:nvPr/>
        </p:nvSpPr>
        <p:spPr>
          <a:xfrm>
            <a:off x="21343" y="405167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B992B158-7922-3588-403D-B4D0C4D2DD46}"/>
              </a:ext>
            </a:extLst>
          </p:cNvPr>
          <p:cNvSpPr/>
          <p:nvPr/>
        </p:nvSpPr>
        <p:spPr>
          <a:xfrm>
            <a:off x="107504" y="308176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F10488-8646-B2CA-9F3A-51C025CD7EEF}"/>
              </a:ext>
            </a:extLst>
          </p:cNvPr>
          <p:cNvSpPr/>
          <p:nvPr/>
        </p:nvSpPr>
        <p:spPr>
          <a:xfrm>
            <a:off x="5508104" y="432021"/>
            <a:ext cx="1170377" cy="3248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chemeClr val="tx1"/>
                </a:solidFill>
              </a:rPr>
              <a:t>후기 등록하기</a:t>
            </a:r>
          </a:p>
        </p:txBody>
      </p:sp>
    </p:spTree>
    <p:extLst>
      <p:ext uri="{BB962C8B-B14F-4D97-AF65-F5344CB8AC3E}">
        <p14:creationId xmlns:p14="http://schemas.microsoft.com/office/powerpoint/2010/main" val="39481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2195D-48BF-7687-9FA6-BAAC0CA1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21175A-37A5-0E95-B1AF-8C7A0DA1CDF9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2D18F4D-C46E-62FE-4EBD-92E61224E8DA}"/>
              </a:ext>
            </a:extLst>
          </p:cNvPr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710DE4B-0545-D0FC-5FDE-243D71C207C4}"/>
              </a:ext>
            </a:extLst>
          </p:cNvPr>
          <p:cNvGrpSpPr/>
          <p:nvPr/>
        </p:nvGrpSpPr>
        <p:grpSpPr>
          <a:xfrm>
            <a:off x="96323" y="994670"/>
            <a:ext cx="6715229" cy="1649088"/>
            <a:chOff x="107504" y="867532"/>
            <a:chExt cx="6715229" cy="206425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396B372-1900-458B-619D-E60E56D5A47D}"/>
                </a:ext>
              </a:extLst>
            </p:cNvPr>
            <p:cNvSpPr/>
            <p:nvPr/>
          </p:nvSpPr>
          <p:spPr>
            <a:xfrm>
              <a:off x="114360" y="867532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505448B-A7AC-49BD-7741-2243A974F9FA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0A3586F4-8348-B461-3C7A-A9E076131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홍보이미지 롤링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</a:p>
          <a:p>
            <a:r>
              <a:rPr lang="ko-KR" altLang="en-US" dirty="0"/>
              <a:t>공지사항 </a:t>
            </a:r>
            <a:r>
              <a:rPr lang="en-US" altLang="ko-KR" dirty="0"/>
              <a:t>(Max. 3 line)</a:t>
            </a:r>
            <a:endParaRPr lang="ko-KR" altLang="en-US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D45700E3-B598-1D7F-9504-24B76060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6600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모임 후기 상세 페이지</a:t>
            </a:r>
            <a:r>
              <a:rPr lang="en-US" altLang="ko-KR" dirty="0"/>
              <a:t>(1) : </a:t>
            </a:r>
            <a:r>
              <a:rPr lang="ko-KR" altLang="en-US" dirty="0"/>
              <a:t>이지원</a:t>
            </a:r>
          </a:p>
        </p:txBody>
      </p:sp>
      <p:sp>
        <p:nvSpPr>
          <p:cNvPr id="70" name="갈매기형 수장 69">
            <a:extLst>
              <a:ext uri="{FF2B5EF4-FFF2-40B4-BE49-F238E27FC236}">
                <a16:creationId xmlns:a16="http://schemas.microsoft.com/office/drawing/2014/main" id="{097DECD6-FE47-2FC9-CC6F-0B95188F1B22}"/>
              </a:ext>
            </a:extLst>
          </p:cNvPr>
          <p:cNvSpPr/>
          <p:nvPr/>
        </p:nvSpPr>
        <p:spPr>
          <a:xfrm>
            <a:off x="6521401" y="1522381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6EB3AC-136A-4C03-B205-6C210ADE6567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5DB95A-E710-D291-6B62-556211E85119}"/>
              </a:ext>
            </a:extLst>
          </p:cNvPr>
          <p:cNvSpPr/>
          <p:nvPr/>
        </p:nvSpPr>
        <p:spPr>
          <a:xfrm>
            <a:off x="114359" y="324573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C94698-1B48-A665-86D5-C71B1BC91171}"/>
              </a:ext>
            </a:extLst>
          </p:cNvPr>
          <p:cNvSpPr txBox="1"/>
          <p:nvPr/>
        </p:nvSpPr>
        <p:spPr>
          <a:xfrm>
            <a:off x="163788" y="411790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MOIDA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공지사항 </a:t>
            </a:r>
            <a:r>
              <a:rPr lang="en-US" altLang="ko-KR" sz="1050" dirty="0">
                <a:latin typeface="+mn-ea"/>
              </a:rPr>
              <a:t>|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</a:rPr>
              <a:t>카테고리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30BBA1-2AC6-C7C0-B9A0-76A7D286F348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34CD110-5420-0D0C-5667-E13DAF3229B5}"/>
              </a:ext>
            </a:extLst>
          </p:cNvPr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9D966B1-2F5C-43D9-04A7-84CE16DEB402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4BB8FF8-1BE9-F7E3-3AB6-672353CD2C9B}"/>
                </a:ext>
              </a:extLst>
            </p:cNvPr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B10F913-5EE6-F9A3-0A02-AE35F813E936}"/>
              </a:ext>
            </a:extLst>
          </p:cNvPr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F70E677-5232-9D48-091B-A4862C9AF56A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CFC8807-FEAA-8E26-AA2D-9C7A0660B380}"/>
                </a:ext>
              </a:extLst>
            </p:cNvPr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F00F402-4AA5-AC39-9D49-3F00CEEC00F1}"/>
              </a:ext>
            </a:extLst>
          </p:cNvPr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DD64A94-2344-3DBE-FD05-565E0E5E1E03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C4E33E4-53FB-D2EE-CDF2-4CA575D49A2A}"/>
                </a:ext>
              </a:extLst>
            </p:cNvPr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331CF01-5309-308B-A907-4CEE4042AE0B}"/>
              </a:ext>
            </a:extLst>
          </p:cNvPr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2351B7CD-8D97-E9A4-0916-C67461FA0A93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ECF6526-CF44-2428-466C-A82A9B66B089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383AAAE-19C8-D154-2ED5-1CB04C3CECA3}"/>
              </a:ext>
            </a:extLst>
          </p:cNvPr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4A2C503-BAC9-01A5-45DD-7EA500CE171C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11A4507-3E1C-095E-F8F7-324C73DE701A}"/>
                </a:ext>
              </a:extLst>
            </p:cNvPr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1554B546-60EC-1E83-79CB-427258640A26}"/>
              </a:ext>
            </a:extLst>
          </p:cNvPr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073B1C2D-BEBA-C6EA-5F04-BB07847709FA}"/>
              </a:ext>
            </a:extLst>
          </p:cNvPr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942AD12-5C9A-77AD-D0DD-7D1CBD24B7FE}"/>
              </a:ext>
            </a:extLst>
          </p:cNvPr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6C686A22-E90D-F78B-7721-31C2AF2616E7}"/>
              </a:ext>
            </a:extLst>
          </p:cNvPr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3D7EA62A-F9C4-CEC6-AF06-332E4A6D7BF5}"/>
              </a:ext>
            </a:extLst>
          </p:cNvPr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EDEA94F-2881-5980-5013-0FCCDC6EF127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7DAAD116-362A-224E-AF31-6B16E2B97C73}"/>
              </a:ext>
            </a:extLst>
          </p:cNvPr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C44B3A09-5DCE-0BFD-293D-D4A5182EAF57}"/>
              </a:ext>
            </a:extLst>
          </p:cNvPr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7448697C-1E41-B620-3005-3D195E27C5F8}"/>
              </a:ext>
            </a:extLst>
          </p:cNvPr>
          <p:cNvSpPr/>
          <p:nvPr/>
        </p:nvSpPr>
        <p:spPr>
          <a:xfrm>
            <a:off x="3228671" y="18225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428E0FCD-0EB3-78C7-7A0F-C0B198C7B55E}"/>
              </a:ext>
            </a:extLst>
          </p:cNvPr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8334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CBF78-940B-6786-83B1-2B7592E0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144A8E-12AD-AEA6-F90E-1F390B94D562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E783847-435D-EDA9-BE6E-2BB02C795258}"/>
              </a:ext>
            </a:extLst>
          </p:cNvPr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D562FF0-5565-FC58-B7C1-30E0327C07DD}"/>
              </a:ext>
            </a:extLst>
          </p:cNvPr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AF3A34-9432-398B-87BD-87C3EB12B683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FA3A76E-ED49-EE61-2298-78D17C3BD964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D814053-0530-238F-1820-B023E6AE77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홍보이미지 롤링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</a:p>
          <a:p>
            <a:r>
              <a:rPr lang="ko-KR" altLang="en-US" dirty="0"/>
              <a:t>공지사항 </a:t>
            </a:r>
            <a:r>
              <a:rPr lang="en-US" altLang="ko-KR" dirty="0"/>
              <a:t>(Max. 3 line)</a:t>
            </a:r>
            <a:endParaRPr lang="ko-KR" altLang="en-US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97E6826A-E3D7-0B8B-3836-12184452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1306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관리자 측 모임 목록 페이지 </a:t>
            </a:r>
            <a:r>
              <a:rPr lang="en-US" altLang="ko-KR" dirty="0"/>
              <a:t>(1) : </a:t>
            </a:r>
            <a:r>
              <a:rPr lang="ko-KR" altLang="en-US" dirty="0"/>
              <a:t>이지원</a:t>
            </a:r>
          </a:p>
        </p:txBody>
      </p:sp>
      <p:sp>
        <p:nvSpPr>
          <p:cNvPr id="70" name="갈매기형 수장 69">
            <a:extLst>
              <a:ext uri="{FF2B5EF4-FFF2-40B4-BE49-F238E27FC236}">
                <a16:creationId xmlns:a16="http://schemas.microsoft.com/office/drawing/2014/main" id="{C90F2FDF-4AD9-A6F6-749C-84CD3795C1A9}"/>
              </a:ext>
            </a:extLst>
          </p:cNvPr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>
            <a:extLst>
              <a:ext uri="{FF2B5EF4-FFF2-40B4-BE49-F238E27FC236}">
                <a16:creationId xmlns:a16="http://schemas.microsoft.com/office/drawing/2014/main" id="{948B8CE0-BE8C-76B6-67BF-C56241BFF488}"/>
              </a:ext>
            </a:extLst>
          </p:cNvPr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630C49-57D8-B2DB-6A4B-B1BBB8B13D9E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2C7313-2335-DDEA-1A8A-364B91B8793F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AF33F1-2000-7652-B0A0-7923D774D578}"/>
              </a:ext>
            </a:extLst>
          </p:cNvPr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411A6B-943A-CB5E-7285-2281B18BD411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71D5BEB-B328-C8C6-2364-B257568C3433}"/>
              </a:ext>
            </a:extLst>
          </p:cNvPr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8507E93-14A9-917E-2B85-886E89DE4FF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45EFC8C-001A-0856-260F-2FB2A14692C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81267B6-FE00-4827-89D8-BB5687978BDA}"/>
              </a:ext>
            </a:extLst>
          </p:cNvPr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248BC9A-9536-8594-99B3-6614FCF5A5E5}"/>
              </a:ext>
            </a:extLst>
          </p:cNvPr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86B91A9-C016-A8CA-8440-86D28EB09D4A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838B1AB-E63E-CDF1-019B-58E0DDBC3BCD}"/>
                </a:ext>
              </a:extLst>
            </p:cNvPr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2F284C3-031B-A8F2-31B3-CC27A457A51A}"/>
              </a:ext>
            </a:extLst>
          </p:cNvPr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F7BF137-9E7E-EDA3-72D7-350A06D9FC04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774F01D-2567-DB07-69E3-FAE8FDE82CEF}"/>
                </a:ext>
              </a:extLst>
            </p:cNvPr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C44BCA-3CF9-A500-AA26-757A298BB158}"/>
              </a:ext>
            </a:extLst>
          </p:cNvPr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7C42726-57CE-6D0E-7AAF-A1C86A4634B3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67045FE-C5D2-53DA-3A9A-6B9EDA29A847}"/>
                </a:ext>
              </a:extLst>
            </p:cNvPr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B6BFCAB-875D-D5B0-0D53-F77A0DEA79D5}"/>
              </a:ext>
            </a:extLst>
          </p:cNvPr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7AB6F789-21F8-47B0-A398-861504B7269D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895B4A2-2A84-08CC-E050-A21492F94C11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B8AE991-5086-4972-4402-510715CBA6E6}"/>
              </a:ext>
            </a:extLst>
          </p:cNvPr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013EF917-A191-FADC-D88C-DB78CD8240D4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5ED5DFF-620B-9B86-5208-EDAF44FA2171}"/>
                </a:ext>
              </a:extLst>
            </p:cNvPr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058F7E94-C4CE-6DEE-E0C9-ECFC8EF06C03}"/>
              </a:ext>
            </a:extLst>
          </p:cNvPr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A26D2496-3A1F-995C-241E-EDCFD47D80D0}"/>
              </a:ext>
            </a:extLst>
          </p:cNvPr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403D8127-EAC5-6A9E-3349-E064D9C6C51A}"/>
              </a:ext>
            </a:extLst>
          </p:cNvPr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0ADD66AC-AB2C-D874-834A-F6ED797FE3D9}"/>
              </a:ext>
            </a:extLst>
          </p:cNvPr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8B15BF22-31F6-A337-8FCD-F4B562F5DFC6}"/>
              </a:ext>
            </a:extLst>
          </p:cNvPr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19C0408-C078-72FD-22A3-87F1B4B2C18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4FB5236D-B904-2023-8536-C18877FE605A}"/>
              </a:ext>
            </a:extLst>
          </p:cNvPr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8293CF21-0750-7E0F-FB1A-B28FD60E6499}"/>
              </a:ext>
            </a:extLst>
          </p:cNvPr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FE3AA67-A294-C1E4-70A7-0F4F41339C64}"/>
              </a:ext>
            </a:extLst>
          </p:cNvPr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E8E2FFB5-987D-C4CA-BC2D-0779504C5D77}"/>
              </a:ext>
            </a:extLst>
          </p:cNvPr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55693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2A722-F81C-FA3F-18BF-088F7B5D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3A4B6C-3711-6B8A-822A-3B84A6E040CF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02E34E-1C8B-4302-EDCD-C1DF344C7344}"/>
              </a:ext>
            </a:extLst>
          </p:cNvPr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A627421-4F95-0590-C7B2-D51A3C103431}"/>
              </a:ext>
            </a:extLst>
          </p:cNvPr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652AA21-D444-449A-1B78-3753BB569B26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F2564FF-6714-6B7F-B2F3-AF3080325391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2C6745A6-4E13-9908-2852-E461AA68D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홍보이미지 롤링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</a:p>
          <a:p>
            <a:r>
              <a:rPr lang="ko-KR" altLang="en-US" dirty="0"/>
              <a:t>공지사항 </a:t>
            </a:r>
            <a:r>
              <a:rPr lang="en-US" altLang="ko-KR" dirty="0"/>
              <a:t>(Max. 3 line)</a:t>
            </a:r>
            <a:endParaRPr lang="ko-KR" altLang="en-US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B6FC63D1-F7F3-CC6D-F2B7-2ED33D2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1306"/>
            <a:ext cx="5400600" cy="2920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관리자 측 모임 정보 페이지</a:t>
            </a:r>
            <a:r>
              <a:rPr lang="en-US" altLang="ko-KR" dirty="0"/>
              <a:t>(1) : </a:t>
            </a:r>
            <a:r>
              <a:rPr lang="ko-KR" altLang="en-US" dirty="0"/>
              <a:t>이지원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3E8925B7-378E-CB29-34A0-65A92224EE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>
            <a:extLst>
              <a:ext uri="{FF2B5EF4-FFF2-40B4-BE49-F238E27FC236}">
                <a16:creationId xmlns:a16="http://schemas.microsoft.com/office/drawing/2014/main" id="{98C1F750-CE76-E1C1-4CD6-CA74E461C9EA}"/>
              </a:ext>
            </a:extLst>
          </p:cNvPr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>
            <a:extLst>
              <a:ext uri="{FF2B5EF4-FFF2-40B4-BE49-F238E27FC236}">
                <a16:creationId xmlns:a16="http://schemas.microsoft.com/office/drawing/2014/main" id="{BBDA81EC-66C6-45B5-7F6A-217523BB5311}"/>
              </a:ext>
            </a:extLst>
          </p:cNvPr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BECC75-1BAE-EE73-9774-72BBBE298A9D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25F1F46-624E-8EA9-B65E-10117CE7F7C4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CA4DAE-FA3A-2625-E879-EB487ACF03E7}"/>
              </a:ext>
            </a:extLst>
          </p:cNvPr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66F2EF-3986-AB34-5CB7-2BC474DCBC1A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6F30956-2E6E-C268-A7CB-D71D2BCBE64F}"/>
              </a:ext>
            </a:extLst>
          </p:cNvPr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5131714-40B5-F54F-2AB0-E64DB60250B8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72B81D72-6B33-ECAA-3B03-4F8EC72C6D6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10ECCC0-4C73-2095-0BA9-257B6F94049A}"/>
              </a:ext>
            </a:extLst>
          </p:cNvPr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EA10C4A-3599-B2D1-DFFA-78D1FFD34B8F}"/>
              </a:ext>
            </a:extLst>
          </p:cNvPr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73D8595-5798-D019-8FA2-24D27CCC113E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1DDE3D5-CF9E-FBB2-79B6-69C4BCFD30AA}"/>
                </a:ext>
              </a:extLst>
            </p:cNvPr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2AA30CA-C572-A366-5ACD-B153F0E6AC51}"/>
              </a:ext>
            </a:extLst>
          </p:cNvPr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4043443-9EC9-39CD-50A6-487E275EAD62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02F49C6-F4EA-F617-55B4-5A67E2FCEF7F}"/>
                </a:ext>
              </a:extLst>
            </p:cNvPr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07350E9-8BB5-6DC9-69EB-209D3FB669BD}"/>
              </a:ext>
            </a:extLst>
          </p:cNvPr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07474E0-473A-2BE6-0995-B6276AC51975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70ABC96-B581-51D7-305F-3A83E3B6A503}"/>
                </a:ext>
              </a:extLst>
            </p:cNvPr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3FDA7A-1434-D35E-E616-FD844D86EE34}"/>
              </a:ext>
            </a:extLst>
          </p:cNvPr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8A2FE39-076E-E546-3378-DF63A77D7E08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8B57F2A-2038-70E0-DE6C-8A512F2F1B1E}"/>
                </a:ext>
              </a:extLst>
            </p:cNvPr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B6E9EC-F19B-F2CE-DE10-E3F9889366BA}"/>
              </a:ext>
            </a:extLst>
          </p:cNvPr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ED5D2CE-3ABF-28B1-A3E9-4918903C4C71}"/>
                </a:ext>
              </a:extLst>
            </p:cNvPr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E60976C-18EF-0477-4CDA-ADE2CFDBED6B}"/>
                </a:ext>
              </a:extLst>
            </p:cNvPr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594131C9-A9FC-3688-5CF4-88081B62C9A8}"/>
              </a:ext>
            </a:extLst>
          </p:cNvPr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AB791F58-808F-B8A0-88FF-50AF3F0DF276}"/>
              </a:ext>
            </a:extLst>
          </p:cNvPr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B57889A5-5422-3B4A-C45B-DBB57989197F}"/>
              </a:ext>
            </a:extLst>
          </p:cNvPr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5FE1B12-D081-B12E-C2B4-353EDB0C33F7}"/>
              </a:ext>
            </a:extLst>
          </p:cNvPr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E57024CE-3CB0-8CDA-621E-2121CB24C619}"/>
              </a:ext>
            </a:extLst>
          </p:cNvPr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F69A7A65-2608-5400-DA51-688B87B0E326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9064BDBA-2B6C-63AA-3CFD-E332D8C7D749}"/>
              </a:ext>
            </a:extLst>
          </p:cNvPr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0E424D6F-F580-F6A4-5011-43240DB87C1E}"/>
              </a:ext>
            </a:extLst>
          </p:cNvPr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6CA05235-5D98-38F3-9591-842E53C937E0}"/>
              </a:ext>
            </a:extLst>
          </p:cNvPr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EB295FE0-AF90-08DE-18EE-45E5282BF2F9}"/>
              </a:ext>
            </a:extLst>
          </p:cNvPr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20079286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553</Words>
  <Application>Microsoft Office PowerPoint</Application>
  <PresentationFormat>화면 슬라이드 쇼(16:9)</PresentationFormat>
  <Paragraphs>130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간지등</vt:lpstr>
      <vt:lpstr>1_디자인 사용자 지정</vt:lpstr>
      <vt:lpstr>모임 상세페이지(1) : 이지원</vt:lpstr>
      <vt:lpstr>모임 상세 페이지(2) : 이지원</vt:lpstr>
      <vt:lpstr>모임 후기 등록 페이지(1) : 이지원</vt:lpstr>
      <vt:lpstr>모임 후기 상세 페이지(1) : 이지원</vt:lpstr>
      <vt:lpstr>관리자 측 모임 목록 페이지 (1) : 이지원</vt:lpstr>
      <vt:lpstr>관리자 측 모임 정보 페이지(1) : 이지원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추교빈</cp:lastModifiedBy>
  <cp:revision>85</cp:revision>
  <dcterms:created xsi:type="dcterms:W3CDTF">2006-10-05T04:04:58Z</dcterms:created>
  <dcterms:modified xsi:type="dcterms:W3CDTF">2025-06-19T14:00:18Z</dcterms:modified>
</cp:coreProperties>
</file>