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d32d40321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ed32d40321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d32d40321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d32d40321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d32d4032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d32d4032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d32d40321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d32d40321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d32d40321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d32d40321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d32d4032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d32d4032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d32d40321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d32d40321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d32d40321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d32d40321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d32d4032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d32d4032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O6nnVHPjcJU&amp;t=189s" TargetMode="External"/><Relationship Id="rId4" Type="http://schemas.openxmlformats.org/officeDocument/2006/relationships/hyperlink" Target="https://www.youtube.com/watch?v=ita82szjz-A" TargetMode="External"/><Relationship Id="rId5" Type="http://schemas.openxmlformats.org/officeDocument/2006/relationships/hyperlink" Target="https://www.youtube.com/watch?v=OQA5tUBSEo4" TargetMode="External"/><Relationship Id="rId6" Type="http://schemas.openxmlformats.org/officeDocument/2006/relationships/hyperlink" Target="https://www.youtube.com/watch?v=qdLb0hpuWcI&amp;t=75s" TargetMode="External"/><Relationship Id="rId7" Type="http://schemas.openxmlformats.org/officeDocument/2006/relationships/hyperlink" Target="https://www.youtube.com/watch?v=zXif_9RVad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Coding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Moin Hasan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Video </a:t>
            </a:r>
            <a:r>
              <a:rPr lang="en-GB"/>
              <a:t>references: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https://www.youtube.com/watch?v=O6nnVHPjcJU&amp;t=189s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https://www.youtube.com/watch?v=ita82szjz-A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https://www.youtube.com/watch?v=OQA5tUBSEo4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https://www.youtube.com/watch?v=qdLb0hpuWcI&amp;t=75s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7"/>
              </a:rPr>
              <a:t>https://www.youtube.com/watch?v=zXif_9RVadI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Option-1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Made a project that pulls data from five different webpages.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 made a project on the basis on crypto,weather,stocks,soccer and olympics.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 Crypto I took Yahoo.finance as a webpage, for weather as Accuweather, stock as moneycontrol , Soccer as espn and olympics as olympics.com.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Bullets accomplished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1 of the webpages includes data which changes daily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The 5 webpages are from 5 different websites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It does basic calculations on all 5 of those webpages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It uses BeautifulSoup on 1 of the webpages and parses the html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It produces 5 charts from all 5 of the webpages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setup headers for HTTP request.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For webscraping I used Beautiful Soup and it also phrases the HTML content of the webpages.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As said in the guideline I did basic </a:t>
            </a:r>
            <a:r>
              <a:rPr lang="en-GB"/>
              <a:t>numerical</a:t>
            </a:r>
            <a:r>
              <a:rPr lang="en-GB"/>
              <a:t> calculations using Numpy library. 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499" y="2773174"/>
            <a:ext cx="1665175" cy="23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said in the guidelines I drew charts(bar chart) for all the webpages using matpolib.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Used Pandas for valuations and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174" y="1820226"/>
            <a:ext cx="3487999" cy="3173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the data on stocks, weather and Crypto changes daily I used the url of the website and used request.get method to fetch the data from it and I used request headers to get cookies from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saving the data I used write() with a file handler which saves the data in a particular file.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file = </a:t>
            </a:r>
            <a:r>
              <a:rPr lang="en-GB" sz="1050">
                <a:solidFill>
                  <a:srgbClr val="E9950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-GB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A67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'output.txt'</a:t>
            </a:r>
            <a:r>
              <a:rPr lang="en-GB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rgbClr val="00A67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'w'</a:t>
            </a:r>
            <a:r>
              <a:rPr lang="en-GB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file.write(data)</a:t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5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file.close()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 learet?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Creating a Python project with the specified guidelines involves a variety of skills and concepts.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Web Scraping with Pandas and BeautifulSoup: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I gained experience in web scraping by using the </a:t>
            </a:r>
            <a:r>
              <a:rPr lang="en-GB" sz="1050">
                <a:solidFill>
                  <a:srgbClr val="D1D5DB"/>
                </a:solidFill>
                <a:highlight>
                  <a:srgbClr val="343541"/>
                </a:highlight>
                <a:latin typeface="Courier New"/>
                <a:ea typeface="Courier New"/>
                <a:cs typeface="Courier New"/>
                <a:sym typeface="Courier New"/>
              </a:rPr>
              <a:t>pandas</a:t>
            </a:r>
            <a:r>
              <a:rPr lang="en-GB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 library to fetch data from different webpages.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BeautifulSoup was employed for parsing HTML on one of the webpages, demonstrating an understanding of both libraries.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Data Manipulation and Analysis: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I applied data manipulation techniques using Pandas, such as filtering, selecting, and cleaning data.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Basic calculations like mean, median, mode, min, and max were performed on numerical data from the webpages, showcasing your ability to analyze and extract insights from data.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Data Visualization: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I created at least charts from different webpages, showing your proficiency in data visualization.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This likely involved using libraries like </a:t>
            </a:r>
            <a:r>
              <a:rPr lang="en-GB" sz="1050">
                <a:solidFill>
                  <a:srgbClr val="D1D5DB"/>
                </a:solidFill>
                <a:highlight>
                  <a:srgbClr val="343541"/>
                </a:highlight>
                <a:latin typeface="Courier New"/>
                <a:ea typeface="Courier New"/>
                <a:cs typeface="Courier New"/>
                <a:sym typeface="Courier New"/>
              </a:rPr>
              <a:t>matplotlib</a:t>
            </a:r>
            <a:r>
              <a:rPr lang="en-GB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-GB" sz="1050">
                <a:solidFill>
                  <a:srgbClr val="D1D5DB"/>
                </a:solidFill>
                <a:highlight>
                  <a:srgbClr val="343541"/>
                </a:highlight>
                <a:latin typeface="Courier New"/>
                <a:ea typeface="Courier New"/>
                <a:cs typeface="Courier New"/>
                <a:sym typeface="Courier New"/>
              </a:rPr>
              <a:t>seaborn</a:t>
            </a:r>
            <a:r>
              <a:rPr lang="en-GB" sz="120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 to generate the charts.</a:t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File Handling:</a:t>
            </a:r>
            <a:endParaRPr sz="335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735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-GB" sz="335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I learned to save data to a file, which could involve various formats like CSV, Excel, or others.</a:t>
            </a:r>
            <a:endParaRPr sz="335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735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-GB" sz="335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This skill is essential for preserving the results of your analysis and sharing them with others.</a:t>
            </a:r>
            <a:endParaRPr sz="335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5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Working with Multiple Websites:</a:t>
            </a:r>
            <a:endParaRPr sz="335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735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-GB" sz="335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Pulling data from five different websites required me to understand and navigate various HTML structures and potential challenges posed by different web servers.</a:t>
            </a:r>
            <a:endParaRPr sz="335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5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Project Organization:</a:t>
            </a:r>
            <a:endParaRPr sz="335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735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-GB" sz="335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I learned the importance of organizing your code into functions, classes, or modules for better readability, reusability, and maintainability.</a:t>
            </a:r>
            <a:endParaRPr sz="335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5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Understanding Web Technologies:</a:t>
            </a:r>
            <a:endParaRPr sz="335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735" lvl="0" marL="457200" rtl="0" algn="l">
              <a:spcBef>
                <a:spcPts val="0"/>
              </a:spcBef>
              <a:spcAft>
                <a:spcPts val="0"/>
              </a:spcAft>
              <a:buClr>
                <a:srgbClr val="D1D5DB"/>
              </a:buClr>
              <a:buSzPct val="100000"/>
              <a:buFont typeface="Roboto"/>
              <a:buChar char="●"/>
            </a:pPr>
            <a:r>
              <a:rPr lang="en-GB" sz="335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Through web scraping, I gained insights into how web pages are structured, the importance of understanding HTML, and potential issues related to web data extraction.</a:t>
            </a:r>
            <a:endParaRPr sz="335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5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50">
                <a:solidFill>
                  <a:srgbClr val="D1D5DB"/>
                </a:solidFill>
                <a:highlight>
                  <a:srgbClr val="343541"/>
                </a:highlight>
                <a:latin typeface="Roboto"/>
                <a:ea typeface="Roboto"/>
                <a:cs typeface="Roboto"/>
                <a:sym typeface="Roboto"/>
              </a:rPr>
              <a:t>Overall, this project provided me with a comprehensive experience in data acquisition, manipulation, analysis, and visualization, while also exposing you to challenges commonly faced in real-world data science and web development scenarios.</a:t>
            </a:r>
            <a:endParaRPr sz="335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