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9D1A0-5900-5570-BF29-63F14376846D}" v="3" dt="2019-02-19T17:34:43.761"/>
    <p1510:client id="{B491241B-4D73-4331-961D-2002D9864B29}" v="25" dt="2019-02-20T16:37:57.066"/>
    <p1510:client id="{14328D75-4D06-BA9C-DF7E-38C6320CAB95}" v="3" dt="2019-02-19T17:40:55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Inocêncio" userId="S::moinocencio@ua.pt::3bfdebd4-9733-4c08-98a0-a206019e45aa" providerId="AD" clId="Web-{A8EEB5D6-90B9-48ED-A551-5438B1E75D48}"/>
    <pc:docChg chg="addSld modSld">
      <pc:chgData name="Miguel Inocêncio" userId="S::moinocencio@ua.pt::3bfdebd4-9733-4c08-98a0-a206019e45aa" providerId="AD" clId="Web-{A8EEB5D6-90B9-48ED-A551-5438B1E75D48}" dt="2019-02-19T17:06:27.219" v="424" actId="20577"/>
      <pc:docMkLst>
        <pc:docMk/>
      </pc:docMkLst>
      <pc:sldChg chg="modSp">
        <pc:chgData name="Miguel Inocêncio" userId="S::moinocencio@ua.pt::3bfdebd4-9733-4c08-98a0-a206019e45aa" providerId="AD" clId="Web-{A8EEB5D6-90B9-48ED-A551-5438B1E75D48}" dt="2019-02-19T16:51:39.152" v="60" actId="20577"/>
        <pc:sldMkLst>
          <pc:docMk/>
          <pc:sldMk cId="109857222" sldId="256"/>
        </pc:sldMkLst>
        <pc:spChg chg="mod">
          <ac:chgData name="Miguel Inocêncio" userId="S::moinocencio@ua.pt::3bfdebd4-9733-4c08-98a0-a206019e45aa" providerId="AD" clId="Web-{A8EEB5D6-90B9-48ED-A551-5438B1E75D48}" dt="2019-02-19T16:51:03.651" v="4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guel Inocêncio" userId="S::moinocencio@ua.pt::3bfdebd4-9733-4c08-98a0-a206019e45aa" providerId="AD" clId="Web-{A8EEB5D6-90B9-48ED-A551-5438B1E75D48}" dt="2019-02-19T16:51:39.152" v="6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iguel Inocêncio" userId="S::moinocencio@ua.pt::3bfdebd4-9733-4c08-98a0-a206019e45aa" providerId="AD" clId="Web-{A8EEB5D6-90B9-48ED-A551-5438B1E75D48}" dt="2019-02-19T16:55:30.860" v="209" actId="20577"/>
        <pc:sldMkLst>
          <pc:docMk/>
          <pc:sldMk cId="1467219743" sldId="257"/>
        </pc:sldMkLst>
        <pc:spChg chg="mod">
          <ac:chgData name="Miguel Inocêncio" userId="S::moinocencio@ua.pt::3bfdebd4-9733-4c08-98a0-a206019e45aa" providerId="AD" clId="Web-{A8EEB5D6-90B9-48ED-A551-5438B1E75D48}" dt="2019-02-19T16:55:30.860" v="209" actId="20577"/>
          <ac:spMkLst>
            <pc:docMk/>
            <pc:sldMk cId="1467219743" sldId="257"/>
            <ac:spMk id="2" creationId="{67515A0A-3920-4AEC-A9E1-25D1C64E2E6E}"/>
          </ac:spMkLst>
        </pc:spChg>
        <pc:spChg chg="mod">
          <ac:chgData name="Miguel Inocêncio" userId="S::moinocencio@ua.pt::3bfdebd4-9733-4c08-98a0-a206019e45aa" providerId="AD" clId="Web-{A8EEB5D6-90B9-48ED-A551-5438B1E75D48}" dt="2019-02-19T16:55:23.157" v="207" actId="20577"/>
          <ac:spMkLst>
            <pc:docMk/>
            <pc:sldMk cId="1467219743" sldId="257"/>
            <ac:spMk id="3" creationId="{B454BA8A-8161-4341-B6E6-7B03FFF86F68}"/>
          </ac:spMkLst>
        </pc:spChg>
      </pc:sldChg>
      <pc:sldChg chg="modSp new">
        <pc:chgData name="Miguel Inocêncio" userId="S::moinocencio@ua.pt::3bfdebd4-9733-4c08-98a0-a206019e45aa" providerId="AD" clId="Web-{A8EEB5D6-90B9-48ED-A551-5438B1E75D48}" dt="2019-02-19T17:06:27.219" v="423" actId="20577"/>
        <pc:sldMkLst>
          <pc:docMk/>
          <pc:sldMk cId="1262559449" sldId="258"/>
        </pc:sldMkLst>
        <pc:spChg chg="mod">
          <ac:chgData name="Miguel Inocêncio" userId="S::moinocencio@ua.pt::3bfdebd4-9733-4c08-98a0-a206019e45aa" providerId="AD" clId="Web-{A8EEB5D6-90B9-48ED-A551-5438B1E75D48}" dt="2019-02-19T17:03:25.090" v="237" actId="20577"/>
          <ac:spMkLst>
            <pc:docMk/>
            <pc:sldMk cId="1262559449" sldId="258"/>
            <ac:spMk id="2" creationId="{781C54E9-DBE4-4B2D-B0D9-8DE26255A28D}"/>
          </ac:spMkLst>
        </pc:spChg>
        <pc:spChg chg="mod">
          <ac:chgData name="Miguel Inocêncio" userId="S::moinocencio@ua.pt::3bfdebd4-9733-4c08-98a0-a206019e45aa" providerId="AD" clId="Web-{A8EEB5D6-90B9-48ED-A551-5438B1E75D48}" dt="2019-02-19T17:06:27.219" v="423" actId="20577"/>
          <ac:spMkLst>
            <pc:docMk/>
            <pc:sldMk cId="1262559449" sldId="258"/>
            <ac:spMk id="3" creationId="{30F65956-9940-4304-B0E9-1C13838CF5F3}"/>
          </ac:spMkLst>
        </pc:spChg>
      </pc:sldChg>
    </pc:docChg>
  </pc:docChgLst>
  <pc:docChgLst>
    <pc:chgData name="Miguel Inocêncio" userId="3bfdebd4-9733-4c08-98a0-a206019e45aa" providerId="ADAL" clId="{B491241B-4D73-4331-961D-2002D9864B29}"/>
    <pc:docChg chg="undo custSel addSld delSld modSld">
      <pc:chgData name="Miguel Inocêncio" userId="3bfdebd4-9733-4c08-98a0-a206019e45aa" providerId="ADAL" clId="{B491241B-4D73-4331-961D-2002D9864B29}" dt="2019-02-20T16:41:29.135" v="2643" actId="20577"/>
      <pc:docMkLst>
        <pc:docMk/>
      </pc:docMkLst>
      <pc:sldChg chg="modSp">
        <pc:chgData name="Miguel Inocêncio" userId="3bfdebd4-9733-4c08-98a0-a206019e45aa" providerId="ADAL" clId="{B491241B-4D73-4331-961D-2002D9864B29}" dt="2019-02-20T11:22:22.410" v="10" actId="1076"/>
        <pc:sldMkLst>
          <pc:docMk/>
          <pc:sldMk cId="288307068" sldId="259"/>
        </pc:sldMkLst>
        <pc:spChg chg="mod">
          <ac:chgData name="Miguel Inocêncio" userId="3bfdebd4-9733-4c08-98a0-a206019e45aa" providerId="ADAL" clId="{B491241B-4D73-4331-961D-2002D9864B29}" dt="2019-02-20T11:19:54.325" v="9" actId="790"/>
          <ac:spMkLst>
            <pc:docMk/>
            <pc:sldMk cId="288307068" sldId="259"/>
            <ac:spMk id="5" creationId="{B76ECE43-B127-4478-A49B-4EDA65B52FBC}"/>
          </ac:spMkLst>
        </pc:spChg>
        <pc:spChg chg="mod">
          <ac:chgData name="Miguel Inocêncio" userId="3bfdebd4-9733-4c08-98a0-a206019e45aa" providerId="ADAL" clId="{B491241B-4D73-4331-961D-2002D9864B29}" dt="2019-02-20T11:17:50.085" v="0" actId="14100"/>
          <ac:spMkLst>
            <pc:docMk/>
            <pc:sldMk cId="288307068" sldId="259"/>
            <ac:spMk id="6" creationId="{9B180A94-C3AC-4887-9815-B6D65AACF089}"/>
          </ac:spMkLst>
        </pc:spChg>
        <pc:spChg chg="mod">
          <ac:chgData name="Miguel Inocêncio" userId="3bfdebd4-9733-4c08-98a0-a206019e45aa" providerId="ADAL" clId="{B491241B-4D73-4331-961D-2002D9864B29}" dt="2019-02-20T11:19:54.325" v="9" actId="790"/>
          <ac:spMkLst>
            <pc:docMk/>
            <pc:sldMk cId="288307068" sldId="259"/>
            <ac:spMk id="7" creationId="{CFFB7F9E-2DD0-41B1-B711-C069125674B4}"/>
          </ac:spMkLst>
        </pc:spChg>
        <pc:spChg chg="mod">
          <ac:chgData name="Miguel Inocêncio" userId="3bfdebd4-9733-4c08-98a0-a206019e45aa" providerId="ADAL" clId="{B491241B-4D73-4331-961D-2002D9864B29}" dt="2019-02-20T11:22:22.410" v="10" actId="1076"/>
          <ac:spMkLst>
            <pc:docMk/>
            <pc:sldMk cId="288307068" sldId="259"/>
            <ac:spMk id="8" creationId="{DFDE5894-D6EE-4E6A-92C7-1F6C460B2E08}"/>
          </ac:spMkLst>
        </pc:spChg>
        <pc:spChg chg="mod">
          <ac:chgData name="Miguel Inocêncio" userId="3bfdebd4-9733-4c08-98a0-a206019e45aa" providerId="ADAL" clId="{B491241B-4D73-4331-961D-2002D9864B29}" dt="2019-02-20T11:19:36.686" v="8" actId="790"/>
          <ac:spMkLst>
            <pc:docMk/>
            <pc:sldMk cId="288307068" sldId="259"/>
            <ac:spMk id="12" creationId="{4E09474C-8B25-4ED7-881F-1DEA4E45A489}"/>
          </ac:spMkLst>
        </pc:spChg>
      </pc:sldChg>
      <pc:sldChg chg="modSp">
        <pc:chgData name="Miguel Inocêncio" userId="3bfdebd4-9733-4c08-98a0-a206019e45aa" providerId="ADAL" clId="{B491241B-4D73-4331-961D-2002D9864B29}" dt="2019-02-20T11:47:45.658" v="84" actId="20577"/>
        <pc:sldMkLst>
          <pc:docMk/>
          <pc:sldMk cId="2351362330" sldId="260"/>
        </pc:sldMkLst>
        <pc:spChg chg="mod">
          <ac:chgData name="Miguel Inocêncio" userId="3bfdebd4-9733-4c08-98a0-a206019e45aa" providerId="ADAL" clId="{B491241B-4D73-4331-961D-2002D9864B29}" dt="2019-02-20T11:19:25.503" v="7" actId="790"/>
          <ac:spMkLst>
            <pc:docMk/>
            <pc:sldMk cId="2351362330" sldId="260"/>
            <ac:spMk id="2" creationId="{BBC6FE81-AD82-4763-BB35-AA55D518D8F2}"/>
          </ac:spMkLst>
        </pc:spChg>
        <pc:spChg chg="mod">
          <ac:chgData name="Miguel Inocêncio" userId="3bfdebd4-9733-4c08-98a0-a206019e45aa" providerId="ADAL" clId="{B491241B-4D73-4331-961D-2002D9864B29}" dt="2019-02-20T11:47:45.658" v="84" actId="20577"/>
          <ac:spMkLst>
            <pc:docMk/>
            <pc:sldMk cId="2351362330" sldId="260"/>
            <ac:spMk id="3" creationId="{9A0FBA49-ED3C-45AE-A4D4-7AAEB51845B5}"/>
          </ac:spMkLst>
        </pc:spChg>
      </pc:sldChg>
      <pc:sldChg chg="modSp">
        <pc:chgData name="Miguel Inocêncio" userId="3bfdebd4-9733-4c08-98a0-a206019e45aa" providerId="ADAL" clId="{B491241B-4D73-4331-961D-2002D9864B29}" dt="2019-02-20T12:34:42.130" v="529" actId="20577"/>
        <pc:sldMkLst>
          <pc:docMk/>
          <pc:sldMk cId="3583445074" sldId="261"/>
        </pc:sldMkLst>
        <pc:spChg chg="mod">
          <ac:chgData name="Miguel Inocêncio" userId="3bfdebd4-9733-4c08-98a0-a206019e45aa" providerId="ADAL" clId="{B491241B-4D73-4331-961D-2002D9864B29}" dt="2019-02-20T11:52:17.589" v="130" actId="20577"/>
          <ac:spMkLst>
            <pc:docMk/>
            <pc:sldMk cId="3583445074" sldId="261"/>
            <ac:spMk id="2" creationId="{3CCDC110-DC25-473E-B245-0A0B83C10F69}"/>
          </ac:spMkLst>
        </pc:spChg>
        <pc:spChg chg="mod">
          <ac:chgData name="Miguel Inocêncio" userId="3bfdebd4-9733-4c08-98a0-a206019e45aa" providerId="ADAL" clId="{B491241B-4D73-4331-961D-2002D9864B29}" dt="2019-02-20T12:34:42.130" v="529" actId="20577"/>
          <ac:spMkLst>
            <pc:docMk/>
            <pc:sldMk cId="3583445074" sldId="261"/>
            <ac:spMk id="3" creationId="{04E26E5B-E1ED-40A6-9051-6754BE24B53D}"/>
          </ac:spMkLst>
        </pc:spChg>
      </pc:sldChg>
      <pc:sldChg chg="add del">
        <pc:chgData name="Miguel Inocêncio" userId="3bfdebd4-9733-4c08-98a0-a206019e45aa" providerId="ADAL" clId="{B491241B-4D73-4331-961D-2002D9864B29}" dt="2019-02-20T11:50:38.684" v="104" actId="2696"/>
        <pc:sldMkLst>
          <pc:docMk/>
          <pc:sldMk cId="265055244" sldId="262"/>
        </pc:sldMkLst>
      </pc:sldChg>
      <pc:sldChg chg="addSp delSp modSp add">
        <pc:chgData name="Miguel Inocêncio" userId="3bfdebd4-9733-4c08-98a0-a206019e45aa" providerId="ADAL" clId="{B491241B-4D73-4331-961D-2002D9864B29}" dt="2019-02-20T14:30:11.698" v="1136" actId="27636"/>
        <pc:sldMkLst>
          <pc:docMk/>
          <pc:sldMk cId="2059804470" sldId="262"/>
        </pc:sldMkLst>
        <pc:spChg chg="mod">
          <ac:chgData name="Miguel Inocêncio" userId="3bfdebd4-9733-4c08-98a0-a206019e45aa" providerId="ADAL" clId="{B491241B-4D73-4331-961D-2002D9864B29}" dt="2019-02-20T12:35:02.255" v="561" actId="20577"/>
          <ac:spMkLst>
            <pc:docMk/>
            <pc:sldMk cId="2059804470" sldId="262"/>
            <ac:spMk id="2" creationId="{B5BFFF00-6E12-4D8F-9363-A8B061523592}"/>
          </ac:spMkLst>
        </pc:spChg>
        <pc:spChg chg="mod">
          <ac:chgData name="Miguel Inocêncio" userId="3bfdebd4-9733-4c08-98a0-a206019e45aa" providerId="ADAL" clId="{B491241B-4D73-4331-961D-2002D9864B29}" dt="2019-02-20T14:30:11.698" v="1136" actId="27636"/>
          <ac:spMkLst>
            <pc:docMk/>
            <pc:sldMk cId="2059804470" sldId="262"/>
            <ac:spMk id="3" creationId="{4821081B-E854-4889-BE37-398D75D92283}"/>
          </ac:spMkLst>
        </pc:spChg>
        <pc:picChg chg="add del mod">
          <ac:chgData name="Miguel Inocêncio" userId="3bfdebd4-9733-4c08-98a0-a206019e45aa" providerId="ADAL" clId="{B491241B-4D73-4331-961D-2002D9864B29}" dt="2019-02-20T14:30:07.063" v="1134"/>
          <ac:picMkLst>
            <pc:docMk/>
            <pc:sldMk cId="2059804470" sldId="262"/>
            <ac:picMk id="4" creationId="{DE83D97D-434E-4A94-8458-5BB699D222E9}"/>
          </ac:picMkLst>
        </pc:picChg>
      </pc:sldChg>
      <pc:sldChg chg="addSp delSp modSp add">
        <pc:chgData name="Miguel Inocêncio" userId="3bfdebd4-9733-4c08-98a0-a206019e45aa" providerId="ADAL" clId="{B491241B-4D73-4331-961D-2002D9864B29}" dt="2019-02-20T14:30:47.306" v="1145" actId="14100"/>
        <pc:sldMkLst>
          <pc:docMk/>
          <pc:sldMk cId="3695176372" sldId="263"/>
        </pc:sldMkLst>
        <pc:spChg chg="del">
          <ac:chgData name="Miguel Inocêncio" userId="3bfdebd4-9733-4c08-98a0-a206019e45aa" providerId="ADAL" clId="{B491241B-4D73-4331-961D-2002D9864B29}" dt="2019-02-20T14:30:24.250" v="1140" actId="478"/>
          <ac:spMkLst>
            <pc:docMk/>
            <pc:sldMk cId="3695176372" sldId="263"/>
            <ac:spMk id="2" creationId="{6A6B3309-9890-4742-8CC6-A18EBBFF1CDA}"/>
          </ac:spMkLst>
        </pc:spChg>
        <pc:spChg chg="del mod">
          <ac:chgData name="Miguel Inocêncio" userId="3bfdebd4-9733-4c08-98a0-a206019e45aa" providerId="ADAL" clId="{B491241B-4D73-4331-961D-2002D9864B29}" dt="2019-02-20T14:30:37.615" v="1143" actId="478"/>
          <ac:spMkLst>
            <pc:docMk/>
            <pc:sldMk cId="3695176372" sldId="263"/>
            <ac:spMk id="3" creationId="{C9A64757-7D10-4021-AE1E-3516CE74C06C}"/>
          </ac:spMkLst>
        </pc:spChg>
        <pc:picChg chg="add mod">
          <ac:chgData name="Miguel Inocêncio" userId="3bfdebd4-9733-4c08-98a0-a206019e45aa" providerId="ADAL" clId="{B491241B-4D73-4331-961D-2002D9864B29}" dt="2019-02-20T14:30:47.306" v="1145" actId="14100"/>
          <ac:picMkLst>
            <pc:docMk/>
            <pc:sldMk cId="3695176372" sldId="263"/>
            <ac:picMk id="4" creationId="{83128DF3-DF4C-4AB8-BD2F-9EE96F50EB92}"/>
          </ac:picMkLst>
        </pc:picChg>
      </pc:sldChg>
      <pc:sldChg chg="modSp add">
        <pc:chgData name="Miguel Inocêncio" userId="3bfdebd4-9733-4c08-98a0-a206019e45aa" providerId="ADAL" clId="{B491241B-4D73-4331-961D-2002D9864B29}" dt="2019-02-20T14:56:17.429" v="2337" actId="27636"/>
        <pc:sldMkLst>
          <pc:docMk/>
          <pc:sldMk cId="363488016" sldId="264"/>
        </pc:sldMkLst>
        <pc:spChg chg="mod">
          <ac:chgData name="Miguel Inocêncio" userId="3bfdebd4-9733-4c08-98a0-a206019e45aa" providerId="ADAL" clId="{B491241B-4D73-4331-961D-2002D9864B29}" dt="2019-02-20T14:31:40.413" v="1160" actId="20577"/>
          <ac:spMkLst>
            <pc:docMk/>
            <pc:sldMk cId="363488016" sldId="264"/>
            <ac:spMk id="2" creationId="{2ABBD5B8-3624-4FA9-916E-65C6DD8EE58D}"/>
          </ac:spMkLst>
        </pc:spChg>
        <pc:spChg chg="mod">
          <ac:chgData name="Miguel Inocêncio" userId="3bfdebd4-9733-4c08-98a0-a206019e45aa" providerId="ADAL" clId="{B491241B-4D73-4331-961D-2002D9864B29}" dt="2019-02-20T14:56:17.429" v="2337" actId="27636"/>
          <ac:spMkLst>
            <pc:docMk/>
            <pc:sldMk cId="363488016" sldId="264"/>
            <ac:spMk id="3" creationId="{766008E0-8CE1-47DE-B908-0CC7D865BD79}"/>
          </ac:spMkLst>
        </pc:spChg>
      </pc:sldChg>
      <pc:sldChg chg="addSp delSp modSp add">
        <pc:chgData name="Miguel Inocêncio" userId="3bfdebd4-9733-4c08-98a0-a206019e45aa" providerId="ADAL" clId="{B491241B-4D73-4331-961D-2002D9864B29}" dt="2019-02-20T15:59:56.232" v="2379" actId="1076"/>
        <pc:sldMkLst>
          <pc:docMk/>
          <pc:sldMk cId="4153077235" sldId="265"/>
        </pc:sldMkLst>
        <pc:spChg chg="add del">
          <ac:chgData name="Miguel Inocêncio" userId="3bfdebd4-9733-4c08-98a0-a206019e45aa" providerId="ADAL" clId="{B491241B-4D73-4331-961D-2002D9864B29}" dt="2019-02-20T15:56:24.357" v="2357"/>
          <ac:spMkLst>
            <pc:docMk/>
            <pc:sldMk cId="4153077235" sldId="265"/>
            <ac:spMk id="3" creationId="{06870FF2-2775-4312-8CD5-54470D98ABBD}"/>
          </ac:spMkLst>
        </pc:spChg>
        <pc:spChg chg="add del mod">
          <ac:chgData name="Miguel Inocêncio" userId="3bfdebd4-9733-4c08-98a0-a206019e45aa" providerId="ADAL" clId="{B491241B-4D73-4331-961D-2002D9864B29}" dt="2019-02-20T15:58:18.731" v="2377"/>
          <ac:spMkLst>
            <pc:docMk/>
            <pc:sldMk cId="4153077235" sldId="265"/>
            <ac:spMk id="10" creationId="{1F269122-A083-4320-A101-15283286F877}"/>
          </ac:spMkLst>
        </pc:spChg>
        <pc:graphicFrameChg chg="add del mod modGraphic">
          <ac:chgData name="Miguel Inocêncio" userId="3bfdebd4-9733-4c08-98a0-a206019e45aa" providerId="ADAL" clId="{B491241B-4D73-4331-961D-2002D9864B29}" dt="2019-02-20T15:53:16.101" v="2344"/>
          <ac:graphicFrameMkLst>
            <pc:docMk/>
            <pc:sldMk cId="4153077235" sldId="265"/>
            <ac:graphicFrameMk id="4" creationId="{D02F6029-B0C1-4857-B568-91B02F606EFB}"/>
          </ac:graphicFrameMkLst>
        </pc:graphicFrameChg>
        <pc:graphicFrameChg chg="add del mod modGraphic">
          <ac:chgData name="Miguel Inocêncio" userId="3bfdebd4-9733-4c08-98a0-a206019e45aa" providerId="ADAL" clId="{B491241B-4D73-4331-961D-2002D9864B29}" dt="2019-02-20T15:53:40.629" v="2350"/>
          <ac:graphicFrameMkLst>
            <pc:docMk/>
            <pc:sldMk cId="4153077235" sldId="265"/>
            <ac:graphicFrameMk id="5" creationId="{669A5F4D-42A5-4634-B726-6D48CD8DA425}"/>
          </ac:graphicFrameMkLst>
        </pc:graphicFrameChg>
        <pc:graphicFrameChg chg="add del mod">
          <ac:chgData name="Miguel Inocêncio" userId="3bfdebd4-9733-4c08-98a0-a206019e45aa" providerId="ADAL" clId="{B491241B-4D73-4331-961D-2002D9864B29}" dt="2019-02-20T15:56:19.511" v="2356"/>
          <ac:graphicFrameMkLst>
            <pc:docMk/>
            <pc:sldMk cId="4153077235" sldId="265"/>
            <ac:graphicFrameMk id="7" creationId="{1A085832-B3C8-4CFE-8E26-771FF59D277F}"/>
          </ac:graphicFrameMkLst>
        </pc:graphicFrameChg>
        <pc:graphicFrameChg chg="add del mod modGraphic">
          <ac:chgData name="Miguel Inocêncio" userId="3bfdebd4-9733-4c08-98a0-a206019e45aa" providerId="ADAL" clId="{B491241B-4D73-4331-961D-2002D9864B29}" dt="2019-02-20T15:58:14.897" v="2376"/>
          <ac:graphicFrameMkLst>
            <pc:docMk/>
            <pc:sldMk cId="4153077235" sldId="265"/>
            <ac:graphicFrameMk id="12" creationId="{36FB8E28-8C10-47BA-95B1-8A8B59E6445D}"/>
          </ac:graphicFrameMkLst>
        </pc:graphicFrameChg>
        <pc:picChg chg="add del mod">
          <ac:chgData name="Miguel Inocêncio" userId="3bfdebd4-9733-4c08-98a0-a206019e45aa" providerId="ADAL" clId="{B491241B-4D73-4331-961D-2002D9864B29}" dt="2019-02-20T15:53:54.121" v="2354"/>
          <ac:picMkLst>
            <pc:docMk/>
            <pc:sldMk cId="4153077235" sldId="265"/>
            <ac:picMk id="6" creationId="{627801E6-C85D-4DD4-95F6-B20B39C8E4DC}"/>
          </ac:picMkLst>
        </pc:picChg>
        <pc:picChg chg="add del mod">
          <ac:chgData name="Miguel Inocêncio" userId="3bfdebd4-9733-4c08-98a0-a206019e45aa" providerId="ADAL" clId="{B491241B-4D73-4331-961D-2002D9864B29}" dt="2019-02-20T15:56:57.460" v="2360" actId="478"/>
          <ac:picMkLst>
            <pc:docMk/>
            <pc:sldMk cId="4153077235" sldId="265"/>
            <ac:picMk id="8" creationId="{1DB6BDF3-EF17-440F-AFB7-756D065A1B06}"/>
          </ac:picMkLst>
        </pc:picChg>
        <pc:picChg chg="add del mod">
          <ac:chgData name="Miguel Inocêncio" userId="3bfdebd4-9733-4c08-98a0-a206019e45aa" providerId="ADAL" clId="{B491241B-4D73-4331-961D-2002D9864B29}" dt="2019-02-20T15:57:02.780" v="2362"/>
          <ac:picMkLst>
            <pc:docMk/>
            <pc:sldMk cId="4153077235" sldId="265"/>
            <ac:picMk id="11" creationId="{B6856AED-4043-4DE1-B1FA-D00520309F34}"/>
          </ac:picMkLst>
        </pc:picChg>
        <pc:picChg chg="add mod">
          <ac:chgData name="Miguel Inocêncio" userId="3bfdebd4-9733-4c08-98a0-a206019e45aa" providerId="ADAL" clId="{B491241B-4D73-4331-961D-2002D9864B29}" dt="2019-02-20T15:59:56.232" v="2379" actId="1076"/>
          <ac:picMkLst>
            <pc:docMk/>
            <pc:sldMk cId="4153077235" sldId="265"/>
            <ac:picMk id="13" creationId="{A1EB13D8-AC98-4267-B409-2559F392C93D}"/>
          </ac:picMkLst>
        </pc:picChg>
      </pc:sldChg>
      <pc:sldChg chg="modSp add">
        <pc:chgData name="Miguel Inocêncio" userId="3bfdebd4-9733-4c08-98a0-a206019e45aa" providerId="ADAL" clId="{B491241B-4D73-4331-961D-2002D9864B29}" dt="2019-02-20T16:41:29.135" v="2643" actId="20577"/>
        <pc:sldMkLst>
          <pc:docMk/>
          <pc:sldMk cId="1669932889" sldId="266"/>
        </pc:sldMkLst>
        <pc:spChg chg="mod">
          <ac:chgData name="Miguel Inocêncio" userId="3bfdebd4-9733-4c08-98a0-a206019e45aa" providerId="ADAL" clId="{B491241B-4D73-4331-961D-2002D9864B29}" dt="2019-02-20T16:38:57.413" v="2420" actId="20577"/>
          <ac:spMkLst>
            <pc:docMk/>
            <pc:sldMk cId="1669932889" sldId="266"/>
            <ac:spMk id="2" creationId="{2F79B2FA-EC12-493D-A7C7-EEA80E9371D3}"/>
          </ac:spMkLst>
        </pc:spChg>
        <pc:spChg chg="mod">
          <ac:chgData name="Miguel Inocêncio" userId="3bfdebd4-9733-4c08-98a0-a206019e45aa" providerId="ADAL" clId="{B491241B-4D73-4331-961D-2002D9864B29}" dt="2019-02-20T16:41:29.135" v="2643" actId="20577"/>
          <ac:spMkLst>
            <pc:docMk/>
            <pc:sldMk cId="1669932889" sldId="266"/>
            <ac:spMk id="3" creationId="{EC459387-6EAA-462E-8DC1-07FCDDEB49BF}"/>
          </ac:spMkLst>
        </pc:spChg>
      </pc:sldChg>
    </pc:docChg>
  </pc:docChgLst>
  <pc:docChgLst>
    <pc:chgData name="Miguel Inocêncio" userId="S::moinocencio@ua.pt::3bfdebd4-9733-4c08-98a0-a206019e45aa" providerId="AD" clId="Web-{4E5ABCB4-8286-DE48-1767-BAECE44264FF}"/>
    <pc:docChg chg="modSld">
      <pc:chgData name="Miguel Inocêncio" userId="S::moinocencio@ua.pt::3bfdebd4-9733-4c08-98a0-a206019e45aa" providerId="AD" clId="Web-{4E5ABCB4-8286-DE48-1767-BAECE44264FF}" dt="2019-02-19T17:07:38.235" v="37" actId="20577"/>
      <pc:docMkLst>
        <pc:docMk/>
      </pc:docMkLst>
      <pc:sldChg chg="modSp">
        <pc:chgData name="Miguel Inocêncio" userId="S::moinocencio@ua.pt::3bfdebd4-9733-4c08-98a0-a206019e45aa" providerId="AD" clId="Web-{4E5ABCB4-8286-DE48-1767-BAECE44264FF}" dt="2019-02-19T17:07:38.235" v="36" actId="20577"/>
        <pc:sldMkLst>
          <pc:docMk/>
          <pc:sldMk cId="1262559449" sldId="258"/>
        </pc:sldMkLst>
        <pc:spChg chg="mod">
          <ac:chgData name="Miguel Inocêncio" userId="S::moinocencio@ua.pt::3bfdebd4-9733-4c08-98a0-a206019e45aa" providerId="AD" clId="Web-{4E5ABCB4-8286-DE48-1767-BAECE44264FF}" dt="2019-02-19T17:07:38.235" v="36" actId="20577"/>
          <ac:spMkLst>
            <pc:docMk/>
            <pc:sldMk cId="1262559449" sldId="258"/>
            <ac:spMk id="3" creationId="{30F65956-9940-4304-B0E9-1C13838CF5F3}"/>
          </ac:spMkLst>
        </pc:spChg>
      </pc:sldChg>
    </pc:docChg>
  </pc:docChgLst>
  <pc:docChgLst>
    <pc:chgData name="Miguel Inocêncio" userId="S::moinocencio@ua.pt::3bfdebd4-9733-4c08-98a0-a206019e45aa" providerId="AD" clId="Web-{C3B9D1A0-5900-5570-BF29-63F14376846D}"/>
    <pc:docChg chg="addSld modSld">
      <pc:chgData name="Miguel Inocêncio" userId="S::moinocencio@ua.pt::3bfdebd4-9733-4c08-98a0-a206019e45aa" providerId="AD" clId="Web-{C3B9D1A0-5900-5570-BF29-63F14376846D}" dt="2019-02-19T17:36:10.824" v="411" actId="1076"/>
      <pc:docMkLst>
        <pc:docMk/>
      </pc:docMkLst>
      <pc:sldChg chg="modSp">
        <pc:chgData name="Miguel Inocêncio" userId="S::moinocencio@ua.pt::3bfdebd4-9733-4c08-98a0-a206019e45aa" providerId="AD" clId="Web-{C3B9D1A0-5900-5570-BF29-63F14376846D}" dt="2019-02-19T17:28:04.555" v="247" actId="20577"/>
        <pc:sldMkLst>
          <pc:docMk/>
          <pc:sldMk cId="1262559449" sldId="258"/>
        </pc:sldMkLst>
        <pc:spChg chg="mod">
          <ac:chgData name="Miguel Inocêncio" userId="S::moinocencio@ua.pt::3bfdebd4-9733-4c08-98a0-a206019e45aa" providerId="AD" clId="Web-{C3B9D1A0-5900-5570-BF29-63F14376846D}" dt="2019-02-19T17:28:04.555" v="247" actId="20577"/>
          <ac:spMkLst>
            <pc:docMk/>
            <pc:sldMk cId="1262559449" sldId="258"/>
            <ac:spMk id="3" creationId="{30F65956-9940-4304-B0E9-1C13838CF5F3}"/>
          </ac:spMkLst>
        </pc:spChg>
      </pc:sldChg>
      <pc:sldChg chg="addSp modSp new">
        <pc:chgData name="Miguel Inocêncio" userId="S::moinocencio@ua.pt::3bfdebd4-9733-4c08-98a0-a206019e45aa" providerId="AD" clId="Web-{C3B9D1A0-5900-5570-BF29-63F14376846D}" dt="2019-02-19T17:36:10.824" v="411" actId="1076"/>
        <pc:sldMkLst>
          <pc:docMk/>
          <pc:sldMk cId="288307068" sldId="259"/>
        </pc:sldMkLst>
        <pc:spChg chg="mod">
          <ac:chgData name="Miguel Inocêncio" userId="S::moinocencio@ua.pt::3bfdebd4-9733-4c08-98a0-a206019e45aa" providerId="AD" clId="Web-{C3B9D1A0-5900-5570-BF29-63F14376846D}" dt="2019-02-19T17:34:43.777" v="374" actId="20577"/>
          <ac:spMkLst>
            <pc:docMk/>
            <pc:sldMk cId="288307068" sldId="259"/>
            <ac:spMk id="3" creationId="{1CA1855E-0342-4BBC-A457-02EA5AC3BEA0}"/>
          </ac:spMkLst>
        </pc:spChg>
        <pc:spChg chg="add mod">
          <ac:chgData name="Miguel Inocêncio" userId="S::moinocencio@ua.pt::3bfdebd4-9733-4c08-98a0-a206019e45aa" providerId="AD" clId="Web-{C3B9D1A0-5900-5570-BF29-63F14376846D}" dt="2019-02-19T17:32:43.026" v="335" actId="14100"/>
          <ac:spMkLst>
            <pc:docMk/>
            <pc:sldMk cId="288307068" sldId="259"/>
            <ac:spMk id="4" creationId="{9EC45448-B257-42C6-9632-181272929F25}"/>
          </ac:spMkLst>
        </pc:spChg>
        <pc:spChg chg="add mod">
          <ac:chgData name="Miguel Inocêncio" userId="S::moinocencio@ua.pt::3bfdebd4-9733-4c08-98a0-a206019e45aa" providerId="AD" clId="Web-{C3B9D1A0-5900-5570-BF29-63F14376846D}" dt="2019-02-19T17:33:24.526" v="364" actId="1076"/>
          <ac:spMkLst>
            <pc:docMk/>
            <pc:sldMk cId="288307068" sldId="259"/>
            <ac:spMk id="5" creationId="{B76ECE43-B127-4478-A49B-4EDA65B52FBC}"/>
          </ac:spMkLst>
        </pc:spChg>
        <pc:spChg chg="add mod">
          <ac:chgData name="Miguel Inocêncio" userId="S::moinocencio@ua.pt::3bfdebd4-9733-4c08-98a0-a206019e45aa" providerId="AD" clId="Web-{C3B9D1A0-5900-5570-BF29-63F14376846D}" dt="2019-02-19T17:35:23.527" v="379" actId="14100"/>
          <ac:spMkLst>
            <pc:docMk/>
            <pc:sldMk cId="288307068" sldId="259"/>
            <ac:spMk id="6" creationId="{9B180A94-C3AC-4887-9815-B6D65AACF089}"/>
          </ac:spMkLst>
        </pc:spChg>
        <pc:spChg chg="add mod">
          <ac:chgData name="Miguel Inocêncio" userId="S::moinocencio@ua.pt::3bfdebd4-9733-4c08-98a0-a206019e45aa" providerId="AD" clId="Web-{C3B9D1A0-5900-5570-BF29-63F14376846D}" dt="2019-02-19T17:36:10.824" v="411" actId="1076"/>
          <ac:spMkLst>
            <pc:docMk/>
            <pc:sldMk cId="288307068" sldId="259"/>
            <ac:spMk id="7" creationId="{CFFB7F9E-2DD0-41B1-B711-C069125674B4}"/>
          </ac:spMkLst>
        </pc:spChg>
      </pc:sldChg>
    </pc:docChg>
  </pc:docChgLst>
  <pc:docChgLst>
    <pc:chgData name="Miguel Inocêncio" userId="S::moinocencio@ua.pt::3bfdebd4-9733-4c08-98a0-a206019e45aa" providerId="AD" clId="Web-{7547BAB1-ABD1-B587-AF93-6A5189CDE769}"/>
    <pc:docChg chg="addSld modSld">
      <pc:chgData name="Miguel Inocêncio" userId="S::moinocencio@ua.pt::3bfdebd4-9733-4c08-98a0-a206019e45aa" providerId="AD" clId="Web-{7547BAB1-ABD1-B587-AF93-6A5189CDE769}" dt="2019-02-19T18:56:32.167" v="320"/>
      <pc:docMkLst>
        <pc:docMk/>
      </pc:docMkLst>
      <pc:sldChg chg="modSp">
        <pc:chgData name="Miguel Inocêncio" userId="S::moinocencio@ua.pt::3bfdebd4-9733-4c08-98a0-a206019e45aa" providerId="AD" clId="Web-{7547BAB1-ABD1-B587-AF93-6A5189CDE769}" dt="2019-02-19T18:56:22.353" v="318" actId="20577"/>
        <pc:sldMkLst>
          <pc:docMk/>
          <pc:sldMk cId="2351362330" sldId="260"/>
        </pc:sldMkLst>
        <pc:spChg chg="mod">
          <ac:chgData name="Miguel Inocêncio" userId="S::moinocencio@ua.pt::3bfdebd4-9733-4c08-98a0-a206019e45aa" providerId="AD" clId="Web-{7547BAB1-ABD1-B587-AF93-6A5189CDE769}" dt="2019-02-19T18:43:37.846" v="20" actId="20577"/>
          <ac:spMkLst>
            <pc:docMk/>
            <pc:sldMk cId="2351362330" sldId="260"/>
            <ac:spMk id="2" creationId="{BBC6FE81-AD82-4763-BB35-AA55D518D8F2}"/>
          </ac:spMkLst>
        </pc:spChg>
        <pc:spChg chg="mod">
          <ac:chgData name="Miguel Inocêncio" userId="S::moinocencio@ua.pt::3bfdebd4-9733-4c08-98a0-a206019e45aa" providerId="AD" clId="Web-{7547BAB1-ABD1-B587-AF93-6A5189CDE769}" dt="2019-02-19T18:56:22.353" v="318" actId="20577"/>
          <ac:spMkLst>
            <pc:docMk/>
            <pc:sldMk cId="2351362330" sldId="260"/>
            <ac:spMk id="3" creationId="{9A0FBA49-ED3C-45AE-A4D4-7AAEB51845B5}"/>
          </ac:spMkLst>
        </pc:spChg>
      </pc:sldChg>
      <pc:sldChg chg="new">
        <pc:chgData name="Miguel Inocêncio" userId="S::moinocencio@ua.pt::3bfdebd4-9733-4c08-98a0-a206019e45aa" providerId="AD" clId="Web-{7547BAB1-ABD1-B587-AF93-6A5189CDE769}" dt="2019-02-19T18:56:32.167" v="320"/>
        <pc:sldMkLst>
          <pc:docMk/>
          <pc:sldMk cId="3583445074" sldId="261"/>
        </pc:sldMkLst>
      </pc:sldChg>
    </pc:docChg>
  </pc:docChgLst>
  <pc:docChgLst>
    <pc:chgData name="Miguel Inocêncio" userId="S::moinocencio@ua.pt::3bfdebd4-9733-4c08-98a0-a206019e45aa" providerId="AD" clId="Web-{14328D75-4D06-BA9C-DF7E-38C6320CAB95}"/>
    <pc:docChg chg="addSld modSld">
      <pc:chgData name="Miguel Inocêncio" userId="S::moinocencio@ua.pt::3bfdebd4-9733-4c08-98a0-a206019e45aa" providerId="AD" clId="Web-{14328D75-4D06-BA9C-DF7E-38C6320CAB95}" dt="2019-02-19T17:52:29.419" v="236" actId="20577"/>
      <pc:docMkLst>
        <pc:docMk/>
      </pc:docMkLst>
      <pc:sldChg chg="modSp">
        <pc:chgData name="Miguel Inocêncio" userId="S::moinocencio@ua.pt::3bfdebd4-9733-4c08-98a0-a206019e45aa" providerId="AD" clId="Web-{14328D75-4D06-BA9C-DF7E-38C6320CAB95}" dt="2019-02-19T17:52:29.419" v="235" actId="20577"/>
        <pc:sldMkLst>
          <pc:docMk/>
          <pc:sldMk cId="1262559449" sldId="258"/>
        </pc:sldMkLst>
        <pc:spChg chg="mod">
          <ac:chgData name="Miguel Inocêncio" userId="S::moinocencio@ua.pt::3bfdebd4-9733-4c08-98a0-a206019e45aa" providerId="AD" clId="Web-{14328D75-4D06-BA9C-DF7E-38C6320CAB95}" dt="2019-02-19T17:52:29.419" v="235" actId="20577"/>
          <ac:spMkLst>
            <pc:docMk/>
            <pc:sldMk cId="1262559449" sldId="258"/>
            <ac:spMk id="3" creationId="{30F65956-9940-4304-B0E9-1C13838CF5F3}"/>
          </ac:spMkLst>
        </pc:spChg>
      </pc:sldChg>
      <pc:sldChg chg="addSp delSp modSp">
        <pc:chgData name="Miguel Inocêncio" userId="S::moinocencio@ua.pt::3bfdebd4-9733-4c08-98a0-a206019e45aa" providerId="AD" clId="Web-{14328D75-4D06-BA9C-DF7E-38C6320CAB95}" dt="2019-02-19T17:49:44.309" v="104" actId="20577"/>
        <pc:sldMkLst>
          <pc:docMk/>
          <pc:sldMk cId="288307068" sldId="259"/>
        </pc:sldMkLst>
        <pc:spChg chg="mod">
          <ac:chgData name="Miguel Inocêncio" userId="S::moinocencio@ua.pt::3bfdebd4-9733-4c08-98a0-a206019e45aa" providerId="AD" clId="Web-{14328D75-4D06-BA9C-DF7E-38C6320CAB95}" dt="2019-02-19T17:49:44.309" v="104" actId="20577"/>
          <ac:spMkLst>
            <pc:docMk/>
            <pc:sldMk cId="288307068" sldId="259"/>
            <ac:spMk id="2" creationId="{40064520-3BD1-4D39-BE27-7044706940D2}"/>
          </ac:spMkLst>
        </pc:spChg>
        <pc:spChg chg="mod">
          <ac:chgData name="Miguel Inocêncio" userId="S::moinocencio@ua.pt::3bfdebd4-9733-4c08-98a0-a206019e45aa" providerId="AD" clId="Web-{14328D75-4D06-BA9C-DF7E-38C6320CAB95}" dt="2019-02-19T17:49:07.668" v="93" actId="20577"/>
          <ac:spMkLst>
            <pc:docMk/>
            <pc:sldMk cId="288307068" sldId="259"/>
            <ac:spMk id="3" creationId="{1CA1855E-0342-4BBC-A457-02EA5AC3BEA0}"/>
          </ac:spMkLst>
        </pc:spChg>
        <pc:spChg chg="add mod">
          <ac:chgData name="Miguel Inocêncio" userId="S::moinocencio@ua.pt::3bfdebd4-9733-4c08-98a0-a206019e45aa" providerId="AD" clId="Web-{14328D75-4D06-BA9C-DF7E-38C6320CAB95}" dt="2019-02-19T17:38:08.757" v="5"/>
          <ac:spMkLst>
            <pc:docMk/>
            <pc:sldMk cId="288307068" sldId="259"/>
            <ac:spMk id="8" creationId="{DFDE5894-D6EE-4E6A-92C7-1F6C460B2E08}"/>
          </ac:spMkLst>
        </pc:spChg>
        <pc:spChg chg="add mod">
          <ac:chgData name="Miguel Inocêncio" userId="S::moinocencio@ua.pt::3bfdebd4-9733-4c08-98a0-a206019e45aa" providerId="AD" clId="Web-{14328D75-4D06-BA9C-DF7E-38C6320CAB95}" dt="2019-02-19T17:42:37.477" v="92" actId="1076"/>
          <ac:spMkLst>
            <pc:docMk/>
            <pc:sldMk cId="288307068" sldId="259"/>
            <ac:spMk id="12" creationId="{4E09474C-8B25-4ED7-881F-1DEA4E45A489}"/>
          </ac:spMkLst>
        </pc:spChg>
        <pc:cxnChg chg="add del mod">
          <ac:chgData name="Miguel Inocêncio" userId="S::moinocencio@ua.pt::3bfdebd4-9733-4c08-98a0-a206019e45aa" providerId="AD" clId="Web-{14328D75-4D06-BA9C-DF7E-38C6320CAB95}" dt="2019-02-19T17:38:37.335" v="10"/>
          <ac:cxnSpMkLst>
            <pc:docMk/>
            <pc:sldMk cId="288307068" sldId="259"/>
            <ac:cxnSpMk id="9" creationId="{B58080DE-A17A-4F9D-BF9A-C057C74393FC}"/>
          </ac:cxnSpMkLst>
        </pc:cxnChg>
        <pc:cxnChg chg="add del mod">
          <ac:chgData name="Miguel Inocêncio" userId="S::moinocencio@ua.pt::3bfdebd4-9733-4c08-98a0-a206019e45aa" providerId="AD" clId="Web-{14328D75-4D06-BA9C-DF7E-38C6320CAB95}" dt="2019-02-19T17:40:30.867" v="31"/>
          <ac:cxnSpMkLst>
            <pc:docMk/>
            <pc:sldMk cId="288307068" sldId="259"/>
            <ac:cxnSpMk id="10" creationId="{18E32454-7A99-428F-8E86-5A43DF0571BA}"/>
          </ac:cxnSpMkLst>
        </pc:cxnChg>
        <pc:cxnChg chg="add del mod">
          <ac:chgData name="Miguel Inocêncio" userId="S::moinocencio@ua.pt::3bfdebd4-9733-4c08-98a0-a206019e45aa" providerId="AD" clId="Web-{14328D75-4D06-BA9C-DF7E-38C6320CAB95}" dt="2019-02-19T17:40:30.867" v="30"/>
          <ac:cxnSpMkLst>
            <pc:docMk/>
            <pc:sldMk cId="288307068" sldId="259"/>
            <ac:cxnSpMk id="11" creationId="{BE4B0A0A-2805-4FF9-81C3-CE608B6614FA}"/>
          </ac:cxnSpMkLst>
        </pc:cxnChg>
      </pc:sldChg>
      <pc:sldChg chg="new">
        <pc:chgData name="Miguel Inocêncio" userId="S::moinocencio@ua.pt::3bfdebd4-9733-4c08-98a0-a206019e45aa" providerId="AD" clId="Web-{14328D75-4D06-BA9C-DF7E-38C6320CAB95}" dt="2019-02-19T17:49:53.277" v="106"/>
        <pc:sldMkLst>
          <pc:docMk/>
          <pc:sldMk cId="235136233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Reunião Semanal 22/02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cs typeface="Calibri"/>
              </a:rPr>
              <a:t>Hardware para Codificação de Vídeo</a:t>
            </a:r>
          </a:p>
          <a:p>
            <a:r>
              <a:rPr lang="pt-PT" dirty="0">
                <a:cs typeface="Calibri"/>
              </a:rPr>
              <a:t>Miguel Inocêncio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95EDF-4740-4974-9298-D3F0CD27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Sugestão de objetivos a atingir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733DCC-A23C-457B-902D-7C9AECEB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Compreensão do </a:t>
            </a:r>
            <a:r>
              <a:rPr lang="pt-PT" dirty="0" err="1"/>
              <a:t>encoder</a:t>
            </a:r>
            <a:r>
              <a:rPr lang="pt-PT" dirty="0"/>
              <a:t>/</a:t>
            </a:r>
            <a:r>
              <a:rPr lang="pt-PT" dirty="0" err="1"/>
              <a:t>decoder</a:t>
            </a:r>
            <a:r>
              <a:rPr lang="pt-PT" dirty="0"/>
              <a:t> HEVC </a:t>
            </a:r>
          </a:p>
          <a:p>
            <a:r>
              <a:rPr lang="pt-PT" dirty="0"/>
              <a:t>Obtenção de algoritmo aproximado de DCT baseado em operações simples</a:t>
            </a:r>
          </a:p>
          <a:p>
            <a:r>
              <a:rPr lang="pt-PT" dirty="0"/>
              <a:t>Depuração do algoritmo desenvolvido na plataforma de testes</a:t>
            </a:r>
          </a:p>
          <a:p>
            <a:r>
              <a:rPr lang="pt-PT" dirty="0"/>
              <a:t>Implementação e teste em FPGA</a:t>
            </a:r>
          </a:p>
        </p:txBody>
      </p:sp>
    </p:spTree>
    <p:extLst>
      <p:ext uri="{BB962C8B-B14F-4D97-AF65-F5344CB8AC3E}">
        <p14:creationId xmlns:p14="http://schemas.microsoft.com/office/powerpoint/2010/main" val="9848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8D90F-DCCA-4375-B66E-0EE0DB22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r>
              <a:rPr lang="pt-PT" dirty="0"/>
              <a:t> aproximada</a:t>
            </a: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A1EB13D8-AC98-4267-B409-2559F392C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8" y="2025132"/>
            <a:ext cx="12002084" cy="280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7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74615-DCA8-453B-A908-17D71F2A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arte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096651-AAF0-4056-AD94-C571C838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Revisão geral dos formatos de codificação de vídeo e principais blocos</a:t>
            </a:r>
          </a:p>
          <a:p>
            <a:r>
              <a:rPr lang="pt-PT" dirty="0"/>
              <a:t>Descrição detalhada do HEVC, com foco no cálculo dos coeficientes e quantização</a:t>
            </a:r>
          </a:p>
          <a:p>
            <a:r>
              <a:rPr lang="pt-PT" dirty="0"/>
              <a:t>Metodologias de teste (</a:t>
            </a:r>
            <a:r>
              <a:rPr lang="pt-PT" i="1" dirty="0"/>
              <a:t>HM</a:t>
            </a:r>
            <a:r>
              <a:rPr lang="pt-PT" dirty="0"/>
              <a:t>)</a:t>
            </a:r>
          </a:p>
          <a:p>
            <a:r>
              <a:rPr lang="pt-PT" dirty="0"/>
              <a:t>DCT: teoria e implementações em hardware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8490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5A0A-3920-4AEC-A9E1-25D1C64E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Tópicos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BA8A-8161-4341-B6E6-7B03FFF8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cs typeface="Calibri"/>
              </a:rPr>
              <a:t>Overview</a:t>
            </a:r>
            <a:r>
              <a:rPr lang="pt-PT" dirty="0">
                <a:cs typeface="Calibri"/>
              </a:rPr>
              <a:t> da transição de HDL para layout</a:t>
            </a:r>
          </a:p>
          <a:p>
            <a:r>
              <a:rPr lang="pt-PT" dirty="0">
                <a:cs typeface="Calibri"/>
              </a:rPr>
              <a:t>Apresentação de caso/artigo de estudo </a:t>
            </a:r>
          </a:p>
          <a:p>
            <a:r>
              <a:rPr lang="pt-PT" dirty="0">
                <a:cs typeface="Calibri"/>
              </a:rPr>
              <a:t>Sugestão de plano de trabalho</a:t>
            </a:r>
          </a:p>
          <a:p>
            <a:r>
              <a:rPr lang="pt-PT" dirty="0">
                <a:cs typeface="Calibri"/>
              </a:rPr>
              <a:t>Apresentação de objetivos a atingir</a:t>
            </a:r>
          </a:p>
          <a:p>
            <a:r>
              <a:rPr lang="pt-PT" dirty="0">
                <a:cs typeface="Calibri"/>
              </a:rPr>
              <a:t>Discussão da estrutura do Estado de Arte</a:t>
            </a:r>
          </a:p>
        </p:txBody>
      </p:sp>
    </p:spTree>
    <p:extLst>
      <p:ext uri="{BB962C8B-B14F-4D97-AF65-F5344CB8AC3E}">
        <p14:creationId xmlns:p14="http://schemas.microsoft.com/office/powerpoint/2010/main" val="14672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54E9-DBE4-4B2D-B0D9-8DE2625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Transição HDL para 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65956-9940-4304-B0E9-1C13838C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Processo popular nos últimos anos, facilitado através da disponibilização de bibliotecas de células lógicas</a:t>
            </a:r>
          </a:p>
          <a:p>
            <a:r>
              <a:rPr lang="pt-PT" dirty="0">
                <a:cs typeface="Calibri"/>
              </a:rPr>
              <a:t>Consiste na sintetização de hardware modelado por código (</a:t>
            </a:r>
            <a:r>
              <a:rPr lang="pt-PT" i="1" dirty="0">
                <a:cs typeface="Calibri"/>
              </a:rPr>
              <a:t>hardware </a:t>
            </a:r>
            <a:r>
              <a:rPr lang="pt-PT" i="1" dirty="0" err="1">
                <a:cs typeface="Calibri"/>
              </a:rPr>
              <a:t>defined</a:t>
            </a:r>
            <a:r>
              <a:rPr lang="pt-PT" i="1" dirty="0">
                <a:cs typeface="Calibri"/>
              </a:rPr>
              <a:t> </a:t>
            </a:r>
            <a:r>
              <a:rPr lang="pt-PT" i="1" dirty="0" err="1">
                <a:cs typeface="Calibri"/>
              </a:rPr>
              <a:t>language</a:t>
            </a:r>
            <a:r>
              <a:rPr lang="pt-PT" dirty="0">
                <a:cs typeface="Calibri"/>
              </a:rPr>
              <a:t> – HDL) em células lógicas </a:t>
            </a:r>
          </a:p>
          <a:p>
            <a:r>
              <a:rPr lang="pt-PT" dirty="0">
                <a:cs typeface="Calibri"/>
              </a:rPr>
              <a:t>Síntese realizada com:</a:t>
            </a:r>
          </a:p>
          <a:p>
            <a:pPr lvl="1"/>
            <a:r>
              <a:rPr lang="pt-PT" dirty="0" err="1">
                <a:cs typeface="Calibri"/>
              </a:rPr>
              <a:t>Encounter</a:t>
            </a:r>
            <a:r>
              <a:rPr lang="pt-PT" dirty="0">
                <a:cs typeface="Calibri"/>
              </a:rPr>
              <a:t> RTL </a:t>
            </a:r>
            <a:r>
              <a:rPr lang="pt-PT" dirty="0" err="1">
                <a:cs typeface="Calibri"/>
              </a:rPr>
              <a:t>Compiler</a:t>
            </a:r>
            <a:r>
              <a:rPr lang="pt-PT" dirty="0">
                <a:cs typeface="Calibri"/>
              </a:rPr>
              <a:t> (</a:t>
            </a:r>
            <a:r>
              <a:rPr lang="pt-PT" dirty="0" err="1">
                <a:cs typeface="Calibri"/>
              </a:rPr>
              <a:t>Cadence</a:t>
            </a:r>
            <a:r>
              <a:rPr lang="pt-PT" dirty="0">
                <a:cs typeface="Calibri"/>
              </a:rPr>
              <a:t>)</a:t>
            </a:r>
          </a:p>
          <a:p>
            <a:pPr lvl="1"/>
            <a:r>
              <a:rPr lang="pt-PT" dirty="0">
                <a:cs typeface="Calibri"/>
              </a:rPr>
              <a:t>Design </a:t>
            </a:r>
            <a:r>
              <a:rPr lang="pt-PT" dirty="0" err="1">
                <a:cs typeface="Calibri"/>
              </a:rPr>
              <a:t>Compiler</a:t>
            </a:r>
            <a:r>
              <a:rPr lang="pt-PT" dirty="0">
                <a:cs typeface="Calibri"/>
              </a:rPr>
              <a:t> (</a:t>
            </a:r>
            <a:r>
              <a:rPr lang="pt-PT" dirty="0" err="1">
                <a:cs typeface="Calibri"/>
              </a:rPr>
              <a:t>Synopsis</a:t>
            </a:r>
            <a:r>
              <a:rPr lang="pt-PT" dirty="0">
                <a:cs typeface="Calibri"/>
              </a:rPr>
              <a:t>)</a:t>
            </a:r>
          </a:p>
          <a:p>
            <a:r>
              <a:rPr lang="pt-PT" dirty="0">
                <a:cs typeface="Calibri"/>
              </a:rPr>
              <a:t>Contudo, implica o uso de outros softwares para validação e simulação</a:t>
            </a:r>
          </a:p>
          <a:p>
            <a:pPr marL="971550" lvl="1" indent="-514350">
              <a:buAutoNum type="arabicPeriod"/>
            </a:pPr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255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4520-3BD1-4D39-BE27-70447069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Processo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855E-0342-4BBC-A457-02EA5AC3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pt-PT" dirty="0">
                <a:cs typeface="Calibri"/>
              </a:rPr>
              <a:t>Construção de biblioteca de células lógicas</a:t>
            </a:r>
          </a:p>
          <a:p>
            <a:pPr marL="971550" lvl="1" indent="-514350">
              <a:buAutoNum type="arabicPeriod"/>
            </a:pPr>
            <a:r>
              <a:rPr lang="pt-PT" dirty="0">
                <a:cs typeface="Calibri"/>
              </a:rPr>
              <a:t>Caracterização de performances temporais</a:t>
            </a:r>
          </a:p>
          <a:p>
            <a:pPr marL="971550" lvl="1" indent="-514350">
              <a:buAutoNum type="arabicPeriod"/>
            </a:pPr>
            <a:r>
              <a:rPr lang="pt-PT" dirty="0">
                <a:cs typeface="Calibri"/>
              </a:rPr>
              <a:t>Construção de Design em RTL (</a:t>
            </a:r>
            <a:r>
              <a:rPr lang="pt-PT" dirty="0" err="1">
                <a:cs typeface="Calibri"/>
              </a:rPr>
              <a:t>Register</a:t>
            </a:r>
            <a:r>
              <a:rPr lang="pt-PT" dirty="0">
                <a:cs typeface="Calibri"/>
              </a:rPr>
              <a:t> </a:t>
            </a:r>
            <a:r>
              <a:rPr lang="pt-PT" dirty="0" err="1">
                <a:cs typeface="Calibri"/>
              </a:rPr>
              <a:t>Transfer</a:t>
            </a:r>
            <a:r>
              <a:rPr lang="pt-PT" dirty="0">
                <a:cs typeface="Calibri"/>
              </a:rPr>
              <a:t> </a:t>
            </a:r>
            <a:r>
              <a:rPr lang="pt-PT" dirty="0" err="1">
                <a:cs typeface="Calibri"/>
              </a:rPr>
              <a:t>Logic</a:t>
            </a:r>
            <a:r>
              <a:rPr lang="pt-PT" dirty="0">
                <a:cs typeface="Calibri"/>
              </a:rPr>
              <a:t>)</a:t>
            </a:r>
          </a:p>
          <a:p>
            <a:pPr marL="971550" lvl="1" indent="-514350">
              <a:buAutoNum type="arabicPeriod"/>
            </a:pPr>
            <a:r>
              <a:rPr lang="pt-PT" dirty="0">
                <a:cs typeface="Calibri"/>
              </a:rPr>
              <a:t>Simulação e Validação</a:t>
            </a:r>
            <a:endParaRPr lang="en-US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pt-PT" dirty="0">
                <a:cs typeface="Calibri"/>
              </a:rPr>
              <a:t>Síntese</a:t>
            </a:r>
          </a:p>
          <a:p>
            <a:pPr marL="971550" lvl="1" indent="-514350">
              <a:buAutoNum type="arabicPeriod"/>
            </a:pPr>
            <a:r>
              <a:rPr lang="pt-PT" dirty="0" err="1">
                <a:cs typeface="Calibri"/>
              </a:rPr>
              <a:t>Place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and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Route</a:t>
            </a:r>
            <a:r>
              <a:rPr lang="pt-PT" dirty="0">
                <a:cs typeface="Calibri"/>
              </a:rPr>
              <a:t> </a:t>
            </a:r>
          </a:p>
          <a:p>
            <a:pPr marL="971550" lvl="1" indent="-514350">
              <a:buAutoNum type="arabicPeriod"/>
            </a:pPr>
            <a:r>
              <a:rPr lang="pt-PT" dirty="0">
                <a:cs typeface="Calibri"/>
              </a:rPr>
              <a:t>Simulação Estática</a:t>
            </a:r>
          </a:p>
          <a:p>
            <a:pPr marL="971550" lvl="1" indent="-514350">
              <a:buAutoNum type="arabicPeriod"/>
            </a:pPr>
            <a:r>
              <a:rPr lang="pt-PT" dirty="0">
                <a:cs typeface="Calibri"/>
              </a:rPr>
              <a:t>Verificação Layout (DRC)</a:t>
            </a:r>
          </a:p>
          <a:p>
            <a:pPr marL="971550" lvl="1" indent="-514350">
              <a:buAutoNum type="arabicPeriod"/>
            </a:pPr>
            <a:r>
              <a:rPr lang="pt-PT" dirty="0">
                <a:cs typeface="Calibri"/>
              </a:rPr>
              <a:t>Simulação Temporal Final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EC45448-B257-42C6-9632-181272929F25}"/>
              </a:ext>
            </a:extLst>
          </p:cNvPr>
          <p:cNvSpPr/>
          <p:nvPr/>
        </p:nvSpPr>
        <p:spPr>
          <a:xfrm>
            <a:off x="7211596" y="2281686"/>
            <a:ext cx="141071" cy="75625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ECE43-B127-4478-A49B-4EDA65B52FBC}"/>
              </a:ext>
            </a:extLst>
          </p:cNvPr>
          <p:cNvSpPr txBox="1"/>
          <p:nvPr/>
        </p:nvSpPr>
        <p:spPr>
          <a:xfrm>
            <a:off x="7211596" y="233664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/>
              <a:t>Uso de bibliotecas de células comerciais</a:t>
            </a:r>
            <a:endParaRPr lang="pt-PT" b="1">
              <a:cs typeface="Calibri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180A94-C3AC-4887-9815-B6D65AACF089}"/>
              </a:ext>
            </a:extLst>
          </p:cNvPr>
          <p:cNvSpPr/>
          <p:nvPr/>
        </p:nvSpPr>
        <p:spPr>
          <a:xfrm>
            <a:off x="8606199" y="3086817"/>
            <a:ext cx="141071" cy="102941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B7F9E-2DD0-41B1-B711-C069125674B4}"/>
              </a:ext>
            </a:extLst>
          </p:cNvPr>
          <p:cNvSpPr txBox="1"/>
          <p:nvPr/>
        </p:nvSpPr>
        <p:spPr>
          <a:xfrm>
            <a:off x="8747270" y="327836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>
                <a:cs typeface="Calibri"/>
              </a:rPr>
              <a:t>Parte inicial de design em FPGA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FDE5894-D6EE-4E6A-92C7-1F6C460B2E08}"/>
              </a:ext>
            </a:extLst>
          </p:cNvPr>
          <p:cNvSpPr/>
          <p:nvPr/>
        </p:nvSpPr>
        <p:spPr>
          <a:xfrm>
            <a:off x="1247955" y="2264509"/>
            <a:ext cx="141071" cy="347356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9474C-8B25-4ED7-881F-1DEA4E45A489}"/>
              </a:ext>
            </a:extLst>
          </p:cNvPr>
          <p:cNvSpPr txBox="1"/>
          <p:nvPr/>
        </p:nvSpPr>
        <p:spPr>
          <a:xfrm>
            <a:off x="0" y="2770529"/>
            <a:ext cx="1247955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>
                <a:cs typeface="Calibri"/>
              </a:rPr>
              <a:t>Uso de diferentes softwares em todas as partes do desenvol-vimento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0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FE81-AD82-4763-BB35-AA55D518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Visão Geral e Conclusões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BA49-ED3C-45AE-A4D4-7AAEB518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É um processo moroso e complexo, devido a:</a:t>
            </a:r>
          </a:p>
          <a:p>
            <a:pPr lvl="1"/>
            <a:r>
              <a:rPr lang="pt-PT" dirty="0">
                <a:cs typeface="Calibri"/>
              </a:rPr>
              <a:t>Custo dos softwares associados</a:t>
            </a:r>
          </a:p>
          <a:p>
            <a:pPr lvl="1"/>
            <a:r>
              <a:rPr lang="pt-PT" dirty="0">
                <a:cs typeface="Calibri"/>
              </a:rPr>
              <a:t>Documentação muito escassa </a:t>
            </a:r>
          </a:p>
          <a:p>
            <a:pPr lvl="1"/>
            <a:r>
              <a:rPr lang="pt-PT" dirty="0">
                <a:cs typeface="Calibri"/>
              </a:rPr>
              <a:t>Falta de experiência</a:t>
            </a:r>
          </a:p>
          <a:p>
            <a:r>
              <a:rPr lang="pt-PT" dirty="0">
                <a:cs typeface="Calibri"/>
              </a:rPr>
              <a:t>De um ponto de vista do projeto final, não fará muito sentido, já que o </a:t>
            </a:r>
            <a:r>
              <a:rPr lang="pt-PT" dirty="0" err="1">
                <a:cs typeface="Calibri"/>
              </a:rPr>
              <a:t>encoder</a:t>
            </a:r>
            <a:r>
              <a:rPr lang="pt-PT" dirty="0">
                <a:cs typeface="Calibri"/>
              </a:rPr>
              <a:t>/</a:t>
            </a:r>
            <a:r>
              <a:rPr lang="pt-PT" dirty="0" err="1">
                <a:cs typeface="Calibri"/>
              </a:rPr>
              <a:t>decoder</a:t>
            </a:r>
            <a:r>
              <a:rPr lang="pt-PT" dirty="0">
                <a:cs typeface="Calibri"/>
              </a:rPr>
              <a:t> seria embalado como um único IC</a:t>
            </a:r>
          </a:p>
          <a:p>
            <a:r>
              <a:rPr lang="pt-PT" dirty="0">
                <a:cs typeface="Calibri"/>
              </a:rPr>
              <a:t>Tendo em conta a complexidade atual do projeto, não se justifica (para já) a adição deste passo</a:t>
            </a:r>
          </a:p>
          <a:p>
            <a:r>
              <a:rPr lang="pt-PT" dirty="0">
                <a:cs typeface="Calibri"/>
              </a:rPr>
              <a:t>Caso se verifique condições, pode ser realizado como trabalho final</a:t>
            </a:r>
          </a:p>
        </p:txBody>
      </p:sp>
    </p:spTree>
    <p:extLst>
      <p:ext uri="{BB962C8B-B14F-4D97-AF65-F5344CB8AC3E}">
        <p14:creationId xmlns:p14="http://schemas.microsoft.com/office/powerpoint/2010/main" val="235136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C110-DC25-473E-B245-0A0B83C1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estudo – Apresentação de Artigo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6E5B-E1ED-40A6-9051-6754BE24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“</a:t>
            </a:r>
            <a:r>
              <a:rPr lang="en-US" dirty="0"/>
              <a:t>Approximate HEVC Fractional Interpolation Filters and Their Hardware Implementations” - </a:t>
            </a:r>
            <a:r>
              <a:rPr lang="en-GB" dirty="0" err="1"/>
              <a:t>Ercan</a:t>
            </a:r>
            <a:r>
              <a:rPr lang="en-GB" dirty="0"/>
              <a:t> </a:t>
            </a:r>
            <a:r>
              <a:rPr lang="en-GB" dirty="0" err="1"/>
              <a:t>Kalali</a:t>
            </a:r>
            <a:r>
              <a:rPr lang="en-GB" dirty="0"/>
              <a:t> e </a:t>
            </a:r>
            <a:r>
              <a:rPr lang="en-GB" dirty="0" err="1"/>
              <a:t>Ilker</a:t>
            </a:r>
            <a:r>
              <a:rPr lang="en-GB" dirty="0"/>
              <a:t> </a:t>
            </a:r>
            <a:r>
              <a:rPr lang="en-GB" dirty="0" err="1"/>
              <a:t>Hamzaoglu</a:t>
            </a:r>
            <a:endParaRPr lang="en-GB" dirty="0"/>
          </a:p>
          <a:p>
            <a:r>
              <a:rPr lang="pt-PT" b="1" dirty="0"/>
              <a:t>Objetivos: </a:t>
            </a:r>
            <a:r>
              <a:rPr lang="pt-PT" dirty="0"/>
              <a:t>desenvolvimento, teste e síntese de filtros de interpolação para </a:t>
            </a:r>
            <a:r>
              <a:rPr lang="pt-PT" dirty="0" err="1"/>
              <a:t>inter-predição</a:t>
            </a:r>
            <a:r>
              <a:rPr lang="pt-PT" dirty="0"/>
              <a:t> de </a:t>
            </a:r>
            <a:r>
              <a:rPr lang="pt-PT" dirty="0" err="1"/>
              <a:t>frames</a:t>
            </a:r>
            <a:endParaRPr lang="pt-PT" dirty="0"/>
          </a:p>
          <a:p>
            <a:r>
              <a:rPr lang="pt-PT" b="1" dirty="0"/>
              <a:t>Procedimento escolhido: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Desenvolvimento dos filtros e implementação no </a:t>
            </a:r>
            <a:r>
              <a:rPr lang="pt-PT" i="1" dirty="0"/>
              <a:t>HEVC </a:t>
            </a:r>
            <a:r>
              <a:rPr lang="pt-PT" i="1" dirty="0" err="1"/>
              <a:t>Test</a:t>
            </a:r>
            <a:r>
              <a:rPr lang="pt-PT" i="1" dirty="0"/>
              <a:t> </a:t>
            </a:r>
            <a:r>
              <a:rPr lang="pt-PT" i="1" dirty="0" err="1"/>
              <a:t>Model</a:t>
            </a:r>
            <a:r>
              <a:rPr lang="pt-PT" i="1" dirty="0"/>
              <a:t> (HM) Software </a:t>
            </a:r>
            <a:r>
              <a:rPr lang="pt-PT" i="1" dirty="0" err="1"/>
              <a:t>Encoder</a:t>
            </a:r>
            <a:endParaRPr lang="pt-PT" i="1" dirty="0"/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Implementação em FPGA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Síntese em ASIC para 90nm</a:t>
            </a:r>
          </a:p>
        </p:txBody>
      </p:sp>
    </p:spTree>
    <p:extLst>
      <p:ext uri="{BB962C8B-B14F-4D97-AF65-F5344CB8AC3E}">
        <p14:creationId xmlns:p14="http://schemas.microsoft.com/office/powerpoint/2010/main" val="358344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FFF00-6E12-4D8F-9363-A8B06152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Procedimento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21081B-E854-4889-BE37-398D75D9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/>
              <a:t>Teste em software:</a:t>
            </a:r>
          </a:p>
          <a:p>
            <a:pPr lvl="1"/>
            <a:r>
              <a:rPr lang="pt-PT" dirty="0"/>
              <a:t>Filtros implementados na secção de estimação de movimento </a:t>
            </a:r>
            <a:r>
              <a:rPr lang="pt-PT" dirty="0" err="1"/>
              <a:t>fracional</a:t>
            </a:r>
            <a:r>
              <a:rPr lang="pt-PT" dirty="0"/>
              <a:t> do </a:t>
            </a:r>
            <a:r>
              <a:rPr lang="pt-PT" dirty="0" err="1"/>
              <a:t>encoder</a:t>
            </a:r>
            <a:r>
              <a:rPr lang="pt-PT" dirty="0"/>
              <a:t> em software (não é explicado em detalhe)</a:t>
            </a:r>
          </a:p>
          <a:p>
            <a:pPr lvl="1"/>
            <a:r>
              <a:rPr lang="pt-PT" dirty="0"/>
              <a:t>Avaliada a performance, em comparação com os filtros padrão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Implementação em FPGA:</a:t>
            </a:r>
          </a:p>
          <a:p>
            <a:pPr lvl="1"/>
            <a:r>
              <a:rPr lang="pt-PT" dirty="0"/>
              <a:t>Implementado em </a:t>
            </a:r>
            <a:r>
              <a:rPr lang="pt-PT" dirty="0" err="1"/>
              <a:t>Verilog</a:t>
            </a:r>
            <a:r>
              <a:rPr lang="pt-PT" dirty="0"/>
              <a:t> RTL </a:t>
            </a:r>
          </a:p>
          <a:p>
            <a:pPr lvl="1"/>
            <a:r>
              <a:rPr lang="pt-PT" dirty="0"/>
              <a:t>Avaliada performance em termos de área e potência (estimada)</a:t>
            </a:r>
          </a:p>
          <a:p>
            <a:pPr lvl="1"/>
            <a:r>
              <a:rPr lang="pt-PT" b="1" dirty="0"/>
              <a:t>Integração com microprocessador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Síntese em ASIC</a:t>
            </a:r>
          </a:p>
        </p:txBody>
      </p:sp>
    </p:spTree>
    <p:extLst>
      <p:ext uri="{BB962C8B-B14F-4D97-AF65-F5344CB8AC3E}">
        <p14:creationId xmlns:p14="http://schemas.microsoft.com/office/powerpoint/2010/main" val="205980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3128DF3-DF4C-4AB8-BD2F-9EE96F50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6" y="1152939"/>
            <a:ext cx="11989228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7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BD5B8-3624-4FA9-916E-65C6DD8E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Proposto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6008E0-8CE1-47DE-B908-0CC7D865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Tendo em conta o trabalho apresentado anteriormente, é possível fazer uma analogia para o tema da dissertação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Desenvolvimento de algoritmo de cálculo dos coeficientes da DCT, com elevado nível de abstração, com objetivo de implementação em hardware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dirty="0"/>
              <a:t>Implementação de algoritmo de DCT em </a:t>
            </a:r>
            <a:r>
              <a:rPr lang="pt-PT" dirty="0" err="1"/>
              <a:t>Matlab</a:t>
            </a:r>
            <a:r>
              <a:rPr lang="pt-PT" dirty="0"/>
              <a:t> com operações simples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dirty="0"/>
              <a:t>Avaliação da performance (erros de quantização, tempo de cálculo, </a:t>
            </a:r>
            <a:r>
              <a:rPr lang="pt-PT" dirty="0" err="1"/>
              <a:t>etc</a:t>
            </a:r>
            <a:r>
              <a:rPr lang="pt-PT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dirty="0"/>
              <a:t>Implementação do método desenvolvido no </a:t>
            </a:r>
            <a:r>
              <a:rPr lang="pt-PT" i="1" dirty="0"/>
              <a:t>HEVC </a:t>
            </a:r>
            <a:r>
              <a:rPr lang="pt-PT" i="1" dirty="0" err="1"/>
              <a:t>Test</a:t>
            </a:r>
            <a:r>
              <a:rPr lang="pt-PT" i="1" dirty="0"/>
              <a:t> </a:t>
            </a:r>
            <a:r>
              <a:rPr lang="pt-PT" i="1" dirty="0" err="1"/>
              <a:t>model</a:t>
            </a:r>
            <a:r>
              <a:rPr lang="pt-PT" i="1" dirty="0"/>
              <a:t> Software </a:t>
            </a:r>
            <a:r>
              <a:rPr lang="pt-PT" i="1" dirty="0" err="1"/>
              <a:t>Encoder</a:t>
            </a:r>
            <a:r>
              <a:rPr lang="pt-PT" i="1" dirty="0"/>
              <a:t> </a:t>
            </a:r>
            <a:r>
              <a:rPr lang="pt-PT" dirty="0"/>
              <a:t>e avaliação do impacto na performance global</a:t>
            </a:r>
            <a:endParaRPr lang="pt-PT" i="1" dirty="0"/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Implementação de coprocessador em FPGA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dirty="0"/>
              <a:t>Descrição em VHDL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dirty="0"/>
              <a:t>Simulações comportamentais, temporais, área, </a:t>
            </a:r>
            <a:r>
              <a:rPr lang="pt-PT" dirty="0" err="1"/>
              <a:t>etc</a:t>
            </a:r>
            <a:r>
              <a:rPr lang="pt-PT" dirty="0"/>
              <a:t> e comparação com solução em software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dirty="0"/>
              <a:t>Integração em sistema com microprocessador e avaliação de frequências máximas de operação e quantidade de </a:t>
            </a:r>
            <a:r>
              <a:rPr lang="pt-PT" dirty="0" err="1"/>
              <a:t>frames</a:t>
            </a:r>
            <a:r>
              <a:rPr lang="pt-PT" dirty="0"/>
              <a:t> processados </a:t>
            </a:r>
          </a:p>
        </p:txBody>
      </p:sp>
    </p:spTree>
    <p:extLst>
      <p:ext uri="{BB962C8B-B14F-4D97-AF65-F5344CB8AC3E}">
        <p14:creationId xmlns:p14="http://schemas.microsoft.com/office/powerpoint/2010/main" val="36348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440</Words>
  <Application>Microsoft Office PowerPoint</Application>
  <PresentationFormat>Ecrã Panorâmico</PresentationFormat>
  <Paragraphs>75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Reunião Semanal 22/02</vt:lpstr>
      <vt:lpstr>Tópicos</vt:lpstr>
      <vt:lpstr>Transição HDL para ASIC</vt:lpstr>
      <vt:lpstr>Processo</vt:lpstr>
      <vt:lpstr>Visão Geral e Conclusões</vt:lpstr>
      <vt:lpstr>Caso de estudo – Apresentação de Artigo</vt:lpstr>
      <vt:lpstr>Procedimento</vt:lpstr>
      <vt:lpstr>Apresentação do PowerPoint</vt:lpstr>
      <vt:lpstr>Plano Proposto</vt:lpstr>
      <vt:lpstr>Sugestão de objetivos a atingir</vt:lpstr>
      <vt:lpstr>Timeline aproximada</vt:lpstr>
      <vt:lpstr>Estado de 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Miguel Inocêncio</cp:lastModifiedBy>
  <cp:revision>298</cp:revision>
  <dcterms:created xsi:type="dcterms:W3CDTF">2013-07-15T20:26:40Z</dcterms:created>
  <dcterms:modified xsi:type="dcterms:W3CDTF">2019-02-21T11:59:12Z</dcterms:modified>
</cp:coreProperties>
</file>