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E4A3-C075-47B7-8BAF-3C5A346B8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2E64D-FCCF-4FE7-8C05-BC93C629B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CE0CB-9393-4E24-A769-A1767469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F2C4-5188-478C-9145-0CEAE014485E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2FBC2-3D64-40DC-9BB1-D49B3A281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00443-0C5C-4D57-B9E9-F868BDD6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B5A-E924-423B-9C67-71D080EF3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03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1166-6C4F-4AE9-85AE-1D5AA2EA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B02E9-DE8D-4F12-A1D3-F616556ED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95534-72A9-4836-87FB-2DBB3E7A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F2C4-5188-478C-9145-0CEAE014485E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69816-6780-4FE3-AAA5-2D68C085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73323-B1AF-4C01-B135-96151417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B5A-E924-423B-9C67-71D080EF3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90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42D22-812E-40B6-A689-798D71468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78CB1-2183-44D9-BB41-A04289FFE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5B64B-F330-4C19-A30F-9EBB4529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F2C4-5188-478C-9145-0CEAE014485E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0DB6E-018A-4927-B945-D3A13B8E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16B52-4AB5-499A-9030-3FE54119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B5A-E924-423B-9C67-71D080EF3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98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7EF4-FE75-478B-847E-9ADFFEA1E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ABA3C-2423-455B-B076-A2C1C96DB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D8B43-A1E8-4A67-97E3-F07280DA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F2C4-5188-478C-9145-0CEAE014485E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4772B-CF39-4A26-846A-BB3C58F78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E31B1-311D-473D-8853-452A2F4C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B5A-E924-423B-9C67-71D080EF3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12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4139-BB0F-424D-9239-F7C2CCA74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54D0F-EAEF-4D02-B294-E7F398B4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866A0-AA92-4AEE-A10B-6C00AEBD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F2C4-5188-478C-9145-0CEAE014485E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6F561-BCF5-42CF-99F3-A297367E4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63494-D456-437D-B460-85331519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B5A-E924-423B-9C67-71D080EF3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22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C478C-5BDA-4C6B-8A2C-F210A056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A794A-5F84-4292-BE10-AFECB52F7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E80E2-98D2-4AA4-89AE-8A9DA5493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F6C14-8B84-4AA2-AA79-FCA7D433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F2C4-5188-478C-9145-0CEAE014485E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D9940-0130-467D-8448-28571F52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EB5CC-BDBC-4D85-B990-86277CF0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B5A-E924-423B-9C67-71D080EF3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0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BA104-52C3-484C-9CDE-88C6070A7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8B77A-9863-477E-B5A3-D7A663A15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55405-4856-43A0-9F11-41655166D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A1C036-BA96-496E-A2A2-7613350B2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3E296F-E8A4-4F1D-AAFC-D3A1BA712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A1CA3E-A6C9-49D5-94B5-DB9D32C0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F2C4-5188-478C-9145-0CEAE014485E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C0DFE-B523-474B-96CE-3C852430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F2A5D0-85BC-45B5-A133-F8561C5B3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B5A-E924-423B-9C67-71D080EF3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71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9440E-5274-4B0D-8B7E-9E9BC2A5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2ACB1B-E0A9-4B73-BC4B-8FE14C6E9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F2C4-5188-478C-9145-0CEAE014485E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93332-98A6-4A4B-A0E3-22E4EEBB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7ED9E-9B3F-4191-9F23-97A3C6C0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B5A-E924-423B-9C67-71D080EF3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BE38C8-CF99-4F93-8399-6BFB0793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F2C4-5188-478C-9145-0CEAE014485E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95609-39E6-4A6E-AD0E-3F297DDC1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6A5BB-1AE1-4487-A41C-BC197DBE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B5A-E924-423B-9C67-71D080EF3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98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55516-3852-4DCB-A112-E45C9344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04E74-610B-4D0B-BAD6-6F83B70F9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87DC0-338C-4889-9CC3-B3033E0E0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1118C-ACFE-4A48-BC38-701414E7D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F2C4-5188-478C-9145-0CEAE014485E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39883-B7E8-476C-8003-67BC7182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CF37A-4F2D-400B-A849-154422AA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B5A-E924-423B-9C67-71D080EF3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10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6074-085E-459C-A5FB-B79AE8616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38E31-1490-40A0-9538-3DE9B63D3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7DCB3-6648-4111-B540-3340F26F7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7D704-70ED-47D3-A0CD-8524C3C9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F2C4-5188-478C-9145-0CEAE014485E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DF265-6031-49AC-8DC7-47CDFB9D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6A0AA-BEF6-4D98-A8EC-0FCBA62C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B5A-E924-423B-9C67-71D080EF3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12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DB9683-73C2-4F99-A804-E9A2E5EB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11305-248E-4BBF-847C-A73A5805E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9B36D-7ED1-48C1-885A-DC81FA754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CF2C4-5188-478C-9145-0CEAE014485E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9CB3-23FD-46D6-96EE-0EA6986BE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867EB-BFA3-407E-AE62-62B80F852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B5A-E924-423B-9C67-71D080EF3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8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BCFBD4E-4F95-463B-B870-D4FE18CE8B6B}"/>
              </a:ext>
            </a:extLst>
          </p:cNvPr>
          <p:cNvSpPr/>
          <p:nvPr/>
        </p:nvSpPr>
        <p:spPr>
          <a:xfrm>
            <a:off x="1" y="4548558"/>
            <a:ext cx="3990976" cy="1439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Info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3CCD78-51A8-4CBE-9AB3-6DDCA52B9C4C}"/>
              </a:ext>
            </a:extLst>
          </p:cNvPr>
          <p:cNvSpPr/>
          <p:nvPr/>
        </p:nvSpPr>
        <p:spPr>
          <a:xfrm>
            <a:off x="0" y="2122087"/>
            <a:ext cx="12192000" cy="242646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/>
              <a:t>Sliding</a:t>
            </a:r>
            <a:r>
              <a:rPr lang="es-ES" dirty="0"/>
              <a:t> Banner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7CA087-61F2-41CB-8CE7-34D73C696D41}"/>
              </a:ext>
            </a:extLst>
          </p:cNvPr>
          <p:cNvSpPr/>
          <p:nvPr/>
        </p:nvSpPr>
        <p:spPr>
          <a:xfrm>
            <a:off x="4992242" y="3428999"/>
            <a:ext cx="2207512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“</a:t>
            </a:r>
            <a:r>
              <a:rPr lang="es-ES" dirty="0" err="1"/>
              <a:t>Launch</a:t>
            </a:r>
            <a:r>
              <a:rPr lang="es-ES" dirty="0"/>
              <a:t> App”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A4F87B-C5DC-4DA4-AB0D-36BB7D0DFAB5}"/>
              </a:ext>
            </a:extLst>
          </p:cNvPr>
          <p:cNvSpPr/>
          <p:nvPr/>
        </p:nvSpPr>
        <p:spPr>
          <a:xfrm>
            <a:off x="0" y="1444018"/>
            <a:ext cx="12192000" cy="69254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/>
              <a:t>Navigation</a:t>
            </a:r>
            <a:r>
              <a:rPr lang="es-ES" dirty="0"/>
              <a:t> Bar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65C78D-30C6-4E6B-9C22-FF7C48229ED7}"/>
              </a:ext>
            </a:extLst>
          </p:cNvPr>
          <p:cNvSpPr/>
          <p:nvPr/>
        </p:nvSpPr>
        <p:spPr>
          <a:xfrm>
            <a:off x="9634539" y="1561572"/>
            <a:ext cx="2450401" cy="47398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Contact</a:t>
            </a:r>
            <a:r>
              <a:rPr lang="es-ES" dirty="0"/>
              <a:t> </a:t>
            </a:r>
            <a:r>
              <a:rPr lang="es-ES" dirty="0" err="1"/>
              <a:t>Us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EEAF32-B30D-4F32-98DA-39740B9AAE9A}"/>
              </a:ext>
            </a:extLst>
          </p:cNvPr>
          <p:cNvSpPr/>
          <p:nvPr/>
        </p:nvSpPr>
        <p:spPr>
          <a:xfrm>
            <a:off x="6622160" y="1561573"/>
            <a:ext cx="2450401" cy="47398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About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8B7DFA-2CA8-4377-9C0D-A7579FA9234F}"/>
              </a:ext>
            </a:extLst>
          </p:cNvPr>
          <p:cNvSpPr/>
          <p:nvPr/>
        </p:nvSpPr>
        <p:spPr>
          <a:xfrm>
            <a:off x="0" y="-1"/>
            <a:ext cx="12191999" cy="14525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/>
              <a:t>Background</a:t>
            </a:r>
            <a:r>
              <a:rPr lang="es-ES" dirty="0"/>
              <a:t> </a:t>
            </a:r>
            <a:r>
              <a:rPr lang="es-ES" dirty="0" err="1"/>
              <a:t>Image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4672CC-946A-4AA6-930B-2845561220BE}"/>
              </a:ext>
            </a:extLst>
          </p:cNvPr>
          <p:cNvSpPr/>
          <p:nvPr/>
        </p:nvSpPr>
        <p:spPr>
          <a:xfrm>
            <a:off x="5322000" y="383513"/>
            <a:ext cx="1548000" cy="72967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Logo</a:t>
            </a: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89EDD0-FF49-4886-9492-BA078947B372}"/>
              </a:ext>
            </a:extLst>
          </p:cNvPr>
          <p:cNvSpPr/>
          <p:nvPr/>
        </p:nvSpPr>
        <p:spPr>
          <a:xfrm>
            <a:off x="3966976" y="4548557"/>
            <a:ext cx="4067173" cy="1439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Info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0E9617-14BA-49C0-8E00-E51842C12B58}"/>
              </a:ext>
            </a:extLst>
          </p:cNvPr>
          <p:cNvSpPr/>
          <p:nvPr/>
        </p:nvSpPr>
        <p:spPr>
          <a:xfrm>
            <a:off x="8034149" y="4553243"/>
            <a:ext cx="4157850" cy="1439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Info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701C22-6055-4D3A-86CB-69B48A8BB0DB}"/>
              </a:ext>
            </a:extLst>
          </p:cNvPr>
          <p:cNvSpPr/>
          <p:nvPr/>
        </p:nvSpPr>
        <p:spPr>
          <a:xfrm>
            <a:off x="0" y="5988557"/>
            <a:ext cx="12192000" cy="86944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Footer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11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7ECC4E-8107-4863-8121-D94DFFF775D8}"/>
              </a:ext>
            </a:extLst>
          </p:cNvPr>
          <p:cNvSpPr/>
          <p:nvPr/>
        </p:nvSpPr>
        <p:spPr>
          <a:xfrm>
            <a:off x="3542062" y="91505"/>
            <a:ext cx="5107876" cy="65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Info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0EB433-20B1-4316-8486-8B7A68B05663}"/>
              </a:ext>
            </a:extLst>
          </p:cNvPr>
          <p:cNvSpPr/>
          <p:nvPr/>
        </p:nvSpPr>
        <p:spPr>
          <a:xfrm>
            <a:off x="3542062" y="1423508"/>
            <a:ext cx="5107876" cy="273599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Sliding</a:t>
            </a:r>
            <a:r>
              <a:rPr lang="es-ES" dirty="0"/>
              <a:t> Banner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240FAB-9D71-4038-B642-BB6BCAF89B10}"/>
              </a:ext>
            </a:extLst>
          </p:cNvPr>
          <p:cNvSpPr/>
          <p:nvPr/>
        </p:nvSpPr>
        <p:spPr>
          <a:xfrm>
            <a:off x="3807526" y="514495"/>
            <a:ext cx="1050226" cy="52295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Logo</a:t>
            </a:r>
            <a:endParaRPr lang="en-GB" dirty="0"/>
          </a:p>
        </p:txBody>
      </p:sp>
      <p:pic>
        <p:nvPicPr>
          <p:cNvPr id="8" name="Picture 7" descr="A picture containing photo, sitting, table&#10;&#10;Description automatically generated">
            <a:extLst>
              <a:ext uri="{FF2B5EF4-FFF2-40B4-BE49-F238E27FC236}">
                <a16:creationId xmlns:a16="http://schemas.microsoft.com/office/drawing/2014/main" id="{FB51C84B-1170-4861-8B87-C8C6E6965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530" y="487494"/>
            <a:ext cx="524070" cy="5040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B09F8BF-111B-4043-B211-AEFADA515749}"/>
              </a:ext>
            </a:extLst>
          </p:cNvPr>
          <p:cNvSpPr/>
          <p:nvPr/>
        </p:nvSpPr>
        <p:spPr>
          <a:xfrm>
            <a:off x="4992243" y="3154672"/>
            <a:ext cx="220751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“</a:t>
            </a:r>
            <a:r>
              <a:rPr lang="es-ES" dirty="0" err="1"/>
              <a:t>Launch</a:t>
            </a:r>
            <a:r>
              <a:rPr lang="es-ES" dirty="0"/>
              <a:t> App”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81AEC6-EFFF-49F5-8A19-ADADEEC34582}"/>
              </a:ext>
            </a:extLst>
          </p:cNvPr>
          <p:cNvSpPr/>
          <p:nvPr/>
        </p:nvSpPr>
        <p:spPr>
          <a:xfrm>
            <a:off x="3542062" y="4159506"/>
            <a:ext cx="5107876" cy="1403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Info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F3F040-3E87-45D0-9155-50699C13DD16}"/>
              </a:ext>
            </a:extLst>
          </p:cNvPr>
          <p:cNvSpPr/>
          <p:nvPr/>
        </p:nvSpPr>
        <p:spPr>
          <a:xfrm>
            <a:off x="3542062" y="5563505"/>
            <a:ext cx="5106733" cy="1116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Footer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923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AB0CDE1-5BAA-40E8-A3A2-FD4FE763DE35}"/>
              </a:ext>
            </a:extLst>
          </p:cNvPr>
          <p:cNvSpPr/>
          <p:nvPr/>
        </p:nvSpPr>
        <p:spPr>
          <a:xfrm>
            <a:off x="-2" y="4602966"/>
            <a:ext cx="12192002" cy="138558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D44DDD-7F2E-4EAB-BEB2-637EA2F66703}"/>
              </a:ext>
            </a:extLst>
          </p:cNvPr>
          <p:cNvSpPr/>
          <p:nvPr/>
        </p:nvSpPr>
        <p:spPr>
          <a:xfrm>
            <a:off x="-1" y="2128248"/>
            <a:ext cx="12192000" cy="248034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93B177-4F9B-49B7-8961-ACFFFDD2DE57}"/>
              </a:ext>
            </a:extLst>
          </p:cNvPr>
          <p:cNvSpPr/>
          <p:nvPr/>
        </p:nvSpPr>
        <p:spPr>
          <a:xfrm>
            <a:off x="-1" y="-1"/>
            <a:ext cx="12192001" cy="14437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/>
              <a:t>Background</a:t>
            </a:r>
            <a:r>
              <a:rPr lang="es-ES" dirty="0"/>
              <a:t> </a:t>
            </a:r>
            <a:r>
              <a:rPr lang="es-ES" dirty="0" err="1"/>
              <a:t>Image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58696B-964A-42B9-8DD7-F723EE213A96}"/>
              </a:ext>
            </a:extLst>
          </p:cNvPr>
          <p:cNvSpPr/>
          <p:nvPr/>
        </p:nvSpPr>
        <p:spPr>
          <a:xfrm>
            <a:off x="5322000" y="393185"/>
            <a:ext cx="1548000" cy="720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Logo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16928C-F6DB-42F0-B8A4-41CD91623941}"/>
              </a:ext>
            </a:extLst>
          </p:cNvPr>
          <p:cNvSpPr/>
          <p:nvPr/>
        </p:nvSpPr>
        <p:spPr>
          <a:xfrm>
            <a:off x="0" y="1443765"/>
            <a:ext cx="12192000" cy="69279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/>
              <a:t>Nav</a:t>
            </a:r>
            <a:r>
              <a:rPr lang="es-ES" dirty="0"/>
              <a:t> bar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78F524-2DA3-4CAF-A044-0F08AFAB4F52}"/>
              </a:ext>
            </a:extLst>
          </p:cNvPr>
          <p:cNvSpPr/>
          <p:nvPr/>
        </p:nvSpPr>
        <p:spPr>
          <a:xfrm>
            <a:off x="695326" y="2195795"/>
            <a:ext cx="5172076" cy="234793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Map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6271B7-1B71-4EF0-AA5D-7F05A2038FF6}"/>
              </a:ext>
            </a:extLst>
          </p:cNvPr>
          <p:cNvSpPr/>
          <p:nvPr/>
        </p:nvSpPr>
        <p:spPr>
          <a:xfrm>
            <a:off x="10001251" y="1507156"/>
            <a:ext cx="2019300" cy="5660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Sync</a:t>
            </a:r>
            <a:r>
              <a:rPr lang="es-ES" dirty="0"/>
              <a:t> </a:t>
            </a:r>
            <a:r>
              <a:rPr lang="es-ES" dirty="0" err="1"/>
              <a:t>imdb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784F96-6F04-47DC-B4D5-47F66ACC8B34}"/>
              </a:ext>
            </a:extLst>
          </p:cNvPr>
          <p:cNvSpPr/>
          <p:nvPr/>
        </p:nvSpPr>
        <p:spPr>
          <a:xfrm>
            <a:off x="904877" y="1507156"/>
            <a:ext cx="2019300" cy="5660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Search</a:t>
            </a:r>
            <a:r>
              <a:rPr lang="es-ES" dirty="0"/>
              <a:t> Bar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14E083-F8CE-4B43-AD04-591BB8C7D425}"/>
              </a:ext>
            </a:extLst>
          </p:cNvPr>
          <p:cNvSpPr/>
          <p:nvPr/>
        </p:nvSpPr>
        <p:spPr>
          <a:xfrm>
            <a:off x="4076699" y="4727068"/>
            <a:ext cx="7477126" cy="113764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Liked</a:t>
            </a:r>
            <a:r>
              <a:rPr lang="es-ES" dirty="0"/>
              <a:t> </a:t>
            </a:r>
            <a:r>
              <a:rPr lang="es-ES" dirty="0" err="1"/>
              <a:t>movie</a:t>
            </a:r>
            <a:r>
              <a:rPr lang="es-ES" dirty="0"/>
              <a:t> </a:t>
            </a:r>
            <a:r>
              <a:rPr lang="es-ES" dirty="0" err="1"/>
              <a:t>list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713DA1-FE54-4081-85D6-E3A10808A982}"/>
              </a:ext>
            </a:extLst>
          </p:cNvPr>
          <p:cNvSpPr/>
          <p:nvPr/>
        </p:nvSpPr>
        <p:spPr>
          <a:xfrm>
            <a:off x="1262064" y="4729752"/>
            <a:ext cx="2019300" cy="113764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Saved</a:t>
            </a:r>
            <a:r>
              <a:rPr lang="es-ES" dirty="0"/>
              <a:t> </a:t>
            </a:r>
            <a:r>
              <a:rPr lang="es-ES" dirty="0" err="1"/>
              <a:t>locations</a:t>
            </a: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10AB1F-4BE0-4995-8533-83FB03424F3C}"/>
              </a:ext>
            </a:extLst>
          </p:cNvPr>
          <p:cNvSpPr/>
          <p:nvPr/>
        </p:nvSpPr>
        <p:spPr>
          <a:xfrm>
            <a:off x="0" y="5988556"/>
            <a:ext cx="12192000" cy="8694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Footer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E55572-D49F-48A9-9989-818C36A2ADF2}"/>
              </a:ext>
            </a:extLst>
          </p:cNvPr>
          <p:cNvSpPr/>
          <p:nvPr/>
        </p:nvSpPr>
        <p:spPr>
          <a:xfrm>
            <a:off x="6981824" y="2281826"/>
            <a:ext cx="2143126" cy="217587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Info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location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5C44B9-B941-46E4-8304-90371EF10439}"/>
              </a:ext>
            </a:extLst>
          </p:cNvPr>
          <p:cNvSpPr/>
          <p:nvPr/>
        </p:nvSpPr>
        <p:spPr>
          <a:xfrm>
            <a:off x="9677397" y="2281826"/>
            <a:ext cx="2143126" cy="217587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Watchlist</a:t>
            </a:r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90ADC0-5518-4BEB-AE13-029ED0EFABB7}"/>
              </a:ext>
            </a:extLst>
          </p:cNvPr>
          <p:cNvSpPr/>
          <p:nvPr/>
        </p:nvSpPr>
        <p:spPr>
          <a:xfrm rot="16200000">
            <a:off x="4994392" y="3077771"/>
            <a:ext cx="2338970" cy="59295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Tools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3B75A3-1694-4A16-B713-F3811A4B3AD7}"/>
              </a:ext>
            </a:extLst>
          </p:cNvPr>
          <p:cNvSpPr/>
          <p:nvPr/>
        </p:nvSpPr>
        <p:spPr>
          <a:xfrm>
            <a:off x="7810502" y="1507156"/>
            <a:ext cx="2019300" cy="5660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Home 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558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7ECC4E-8107-4863-8121-D94DFFF775D8}"/>
              </a:ext>
            </a:extLst>
          </p:cNvPr>
          <p:cNvSpPr/>
          <p:nvPr/>
        </p:nvSpPr>
        <p:spPr>
          <a:xfrm>
            <a:off x="3542062" y="91505"/>
            <a:ext cx="5107876" cy="65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Info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0EB433-20B1-4316-8486-8B7A68B05663}"/>
              </a:ext>
            </a:extLst>
          </p:cNvPr>
          <p:cNvSpPr/>
          <p:nvPr/>
        </p:nvSpPr>
        <p:spPr>
          <a:xfrm>
            <a:off x="3542062" y="1809750"/>
            <a:ext cx="5107876" cy="23497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Map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240FAB-9D71-4038-B642-BB6BCAF89B10}"/>
              </a:ext>
            </a:extLst>
          </p:cNvPr>
          <p:cNvSpPr/>
          <p:nvPr/>
        </p:nvSpPr>
        <p:spPr>
          <a:xfrm>
            <a:off x="3807526" y="514495"/>
            <a:ext cx="1050226" cy="52295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Logo</a:t>
            </a:r>
            <a:endParaRPr lang="en-GB" dirty="0"/>
          </a:p>
        </p:txBody>
      </p:sp>
      <p:pic>
        <p:nvPicPr>
          <p:cNvPr id="8" name="Picture 7" descr="A picture containing photo, sitting, table&#10;&#10;Description automatically generated">
            <a:extLst>
              <a:ext uri="{FF2B5EF4-FFF2-40B4-BE49-F238E27FC236}">
                <a16:creationId xmlns:a16="http://schemas.microsoft.com/office/drawing/2014/main" id="{FB51C84B-1170-4861-8B87-C8C6E6965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530" y="487494"/>
            <a:ext cx="524070" cy="50400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181AEC6-EFFF-49F5-8A19-ADADEEC34582}"/>
              </a:ext>
            </a:extLst>
          </p:cNvPr>
          <p:cNvSpPr/>
          <p:nvPr/>
        </p:nvSpPr>
        <p:spPr>
          <a:xfrm>
            <a:off x="3542062" y="4159506"/>
            <a:ext cx="5107876" cy="1403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Info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F3F040-3E87-45D0-9155-50699C13DD16}"/>
              </a:ext>
            </a:extLst>
          </p:cNvPr>
          <p:cNvSpPr/>
          <p:nvPr/>
        </p:nvSpPr>
        <p:spPr>
          <a:xfrm>
            <a:off x="3542062" y="5563505"/>
            <a:ext cx="5106733" cy="1116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Footer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807FBE-D1FA-4F6A-87DA-8DC5F24C7EE0}"/>
              </a:ext>
            </a:extLst>
          </p:cNvPr>
          <p:cNvSpPr/>
          <p:nvPr/>
        </p:nvSpPr>
        <p:spPr>
          <a:xfrm>
            <a:off x="5023246" y="1162123"/>
            <a:ext cx="2144363" cy="52295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Sync</a:t>
            </a:r>
            <a:r>
              <a:rPr lang="es-ES" dirty="0"/>
              <a:t> </a:t>
            </a:r>
            <a:r>
              <a:rPr lang="es-ES" dirty="0" err="1"/>
              <a:t>Imdb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059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58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moinox80 Moina</dc:creator>
  <cp:lastModifiedBy>moinox80 Moina</cp:lastModifiedBy>
  <cp:revision>14</cp:revision>
  <dcterms:created xsi:type="dcterms:W3CDTF">2020-10-18T12:16:37Z</dcterms:created>
  <dcterms:modified xsi:type="dcterms:W3CDTF">2020-10-18T18:28:11Z</dcterms:modified>
</cp:coreProperties>
</file>