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71" r:id="rId4"/>
    <p:sldId id="260" r:id="rId5"/>
    <p:sldId id="261" r:id="rId6"/>
    <p:sldId id="269" r:id="rId7"/>
    <p:sldId id="274" r:id="rId8"/>
    <p:sldId id="275" r:id="rId9"/>
    <p:sldId id="276" r:id="rId10"/>
    <p:sldId id="282" r:id="rId11"/>
    <p:sldId id="263" r:id="rId12"/>
    <p:sldId id="277" r:id="rId13"/>
    <p:sldId id="278" r:id="rId14"/>
    <p:sldId id="266" r:id="rId15"/>
    <p:sldId id="270" r:id="rId16"/>
    <p:sldId id="280" r:id="rId17"/>
    <p:sldId id="281" r:id="rId18"/>
    <p:sldId id="28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C5376-26FA-4AC2-B213-95BC77B57645}" v="57" dt="2024-10-28T13:37:14.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67"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 SELVAM T" userId="8fbf19d9d45b8700" providerId="LiveId" clId="{693C5376-26FA-4AC2-B213-95BC77B57645}"/>
    <pc:docChg chg="undo redo custSel addSld delSld modSld sldOrd">
      <pc:chgData name="THIRU SELVAM T" userId="8fbf19d9d45b8700" providerId="LiveId" clId="{693C5376-26FA-4AC2-B213-95BC77B57645}" dt="2024-10-28T13:37:14.163" v="2619"/>
      <pc:docMkLst>
        <pc:docMk/>
      </pc:docMkLst>
      <pc:sldChg chg="modTransition">
        <pc:chgData name="THIRU SELVAM T" userId="8fbf19d9d45b8700" providerId="LiveId" clId="{693C5376-26FA-4AC2-B213-95BC77B57645}" dt="2024-10-28T10:03:39.561" v="1774"/>
        <pc:sldMkLst>
          <pc:docMk/>
          <pc:sldMk cId="0" sldId="257"/>
        </pc:sldMkLst>
      </pc:sldChg>
      <pc:sldChg chg="modSp mod">
        <pc:chgData name="THIRU SELVAM T" userId="8fbf19d9d45b8700" providerId="LiveId" clId="{693C5376-26FA-4AC2-B213-95BC77B57645}" dt="2024-10-28T07:38:24.572" v="20" actId="1076"/>
        <pc:sldMkLst>
          <pc:docMk/>
          <pc:sldMk cId="3387737068" sldId="260"/>
        </pc:sldMkLst>
        <pc:spChg chg="mod">
          <ac:chgData name="THIRU SELVAM T" userId="8fbf19d9d45b8700" providerId="LiveId" clId="{693C5376-26FA-4AC2-B213-95BC77B57645}" dt="2024-10-28T07:38:24.572" v="20" actId="1076"/>
          <ac:spMkLst>
            <pc:docMk/>
            <pc:sldMk cId="3387737068" sldId="260"/>
            <ac:spMk id="4" creationId="{FF50F2BA-8B5A-CECF-2E78-1028F3866E05}"/>
          </ac:spMkLst>
        </pc:spChg>
      </pc:sldChg>
      <pc:sldChg chg="modSp mod">
        <pc:chgData name="THIRU SELVAM T" userId="8fbf19d9d45b8700" providerId="LiveId" clId="{693C5376-26FA-4AC2-B213-95BC77B57645}" dt="2024-10-28T07:41:19.615" v="62" actId="1076"/>
        <pc:sldMkLst>
          <pc:docMk/>
          <pc:sldMk cId="1611367280" sldId="261"/>
        </pc:sldMkLst>
        <pc:spChg chg="mod">
          <ac:chgData name="THIRU SELVAM T" userId="8fbf19d9d45b8700" providerId="LiveId" clId="{693C5376-26FA-4AC2-B213-95BC77B57645}" dt="2024-10-28T07:40:46.610" v="60" actId="1076"/>
          <ac:spMkLst>
            <pc:docMk/>
            <pc:sldMk cId="1611367280" sldId="261"/>
            <ac:spMk id="4" creationId="{FF50F2BA-8B5A-CECF-2E78-1028F3866E05}"/>
          </ac:spMkLst>
        </pc:spChg>
        <pc:picChg chg="mod">
          <ac:chgData name="THIRU SELVAM T" userId="8fbf19d9d45b8700" providerId="LiveId" clId="{693C5376-26FA-4AC2-B213-95BC77B57645}" dt="2024-10-28T07:41:19.615" v="62" actId="1076"/>
          <ac:picMkLst>
            <pc:docMk/>
            <pc:sldMk cId="1611367280" sldId="261"/>
            <ac:picMk id="9" creationId="{FF103FAE-AF1F-96FA-8FBA-B427D839031F}"/>
          </ac:picMkLst>
        </pc:picChg>
      </pc:sldChg>
      <pc:sldChg chg="delSp modSp mod modTransition">
        <pc:chgData name="THIRU SELVAM T" userId="8fbf19d9d45b8700" providerId="LiveId" clId="{693C5376-26FA-4AC2-B213-95BC77B57645}" dt="2024-10-28T10:05:32.334" v="1780"/>
        <pc:sldMkLst>
          <pc:docMk/>
          <pc:sldMk cId="3888977817" sldId="263"/>
        </pc:sldMkLst>
        <pc:spChg chg="mod">
          <ac:chgData name="THIRU SELVAM T" userId="8fbf19d9d45b8700" providerId="LiveId" clId="{693C5376-26FA-4AC2-B213-95BC77B57645}" dt="2024-10-28T07:56:40.362" v="296" actId="20577"/>
          <ac:spMkLst>
            <pc:docMk/>
            <pc:sldMk cId="3888977817" sldId="263"/>
            <ac:spMk id="2" creationId="{C2BBE357-85A7-5AD7-ACFC-0B22DBCA1E7E}"/>
          </ac:spMkLst>
        </pc:spChg>
        <pc:spChg chg="mod">
          <ac:chgData name="THIRU SELVAM T" userId="8fbf19d9d45b8700" providerId="LiveId" clId="{693C5376-26FA-4AC2-B213-95BC77B57645}" dt="2024-10-28T09:05:36.008" v="863" actId="1076"/>
          <ac:spMkLst>
            <pc:docMk/>
            <pc:sldMk cId="3888977817" sldId="263"/>
            <ac:spMk id="4" creationId="{FF50F2BA-8B5A-CECF-2E78-1028F3866E05}"/>
          </ac:spMkLst>
        </pc:spChg>
        <pc:picChg chg="del">
          <ac:chgData name="THIRU SELVAM T" userId="8fbf19d9d45b8700" providerId="LiveId" clId="{693C5376-26FA-4AC2-B213-95BC77B57645}" dt="2024-10-28T07:56:24.426" v="264" actId="478"/>
          <ac:picMkLst>
            <pc:docMk/>
            <pc:sldMk cId="3888977817" sldId="263"/>
            <ac:picMk id="5" creationId="{1F58FD6A-7800-4FFC-B199-7814A22087F3}"/>
          </ac:picMkLst>
        </pc:picChg>
      </pc:sldChg>
      <pc:sldChg chg="del">
        <pc:chgData name="THIRU SELVAM T" userId="8fbf19d9d45b8700" providerId="LiveId" clId="{693C5376-26FA-4AC2-B213-95BC77B57645}" dt="2024-10-28T08:14:41.795" v="420" actId="47"/>
        <pc:sldMkLst>
          <pc:docMk/>
          <pc:sldMk cId="1953219205" sldId="265"/>
        </pc:sldMkLst>
      </pc:sldChg>
      <pc:sldChg chg="addSp delSp modSp mod ord">
        <pc:chgData name="THIRU SELVAM T" userId="8fbf19d9d45b8700" providerId="LiveId" clId="{693C5376-26FA-4AC2-B213-95BC77B57645}" dt="2024-10-28T09:56:10.215" v="1473" actId="1036"/>
        <pc:sldMkLst>
          <pc:docMk/>
          <pc:sldMk cId="1976305885" sldId="266"/>
        </pc:sldMkLst>
        <pc:spChg chg="mod">
          <ac:chgData name="THIRU SELVAM T" userId="8fbf19d9d45b8700" providerId="LiveId" clId="{693C5376-26FA-4AC2-B213-95BC77B57645}" dt="2024-10-28T08:30:03.938" v="682" actId="313"/>
          <ac:spMkLst>
            <pc:docMk/>
            <pc:sldMk cId="1976305885" sldId="266"/>
            <ac:spMk id="2" creationId="{C2BBE357-85A7-5AD7-ACFC-0B22DBCA1E7E}"/>
          </ac:spMkLst>
        </pc:spChg>
        <pc:spChg chg="del mod">
          <ac:chgData name="THIRU SELVAM T" userId="8fbf19d9d45b8700" providerId="LiveId" clId="{693C5376-26FA-4AC2-B213-95BC77B57645}" dt="2024-10-28T08:34:51.359" v="711" actId="478"/>
          <ac:spMkLst>
            <pc:docMk/>
            <pc:sldMk cId="1976305885" sldId="266"/>
            <ac:spMk id="6" creationId="{18C61B04-0258-031F-A521-D1B750499569}"/>
          </ac:spMkLst>
        </pc:spChg>
        <pc:spChg chg="del">
          <ac:chgData name="THIRU SELVAM T" userId="8fbf19d9d45b8700" providerId="LiveId" clId="{693C5376-26FA-4AC2-B213-95BC77B57645}" dt="2024-10-28T08:29:20.151" v="583" actId="478"/>
          <ac:spMkLst>
            <pc:docMk/>
            <pc:sldMk cId="1976305885" sldId="266"/>
            <ac:spMk id="9" creationId="{76723918-E1AA-8B41-B7E8-5E63883507E4}"/>
          </ac:spMkLst>
        </pc:spChg>
        <pc:spChg chg="mod">
          <ac:chgData name="THIRU SELVAM T" userId="8fbf19d9d45b8700" providerId="LiveId" clId="{693C5376-26FA-4AC2-B213-95BC77B57645}" dt="2024-10-28T08:29:15.038" v="582" actId="20577"/>
          <ac:spMkLst>
            <pc:docMk/>
            <pc:sldMk cId="1976305885" sldId="266"/>
            <ac:spMk id="12" creationId="{8B94F739-2664-E8C2-4D21-DC92A828FDF6}"/>
          </ac:spMkLst>
        </pc:spChg>
        <pc:spChg chg="add del mod">
          <ac:chgData name="THIRU SELVAM T" userId="8fbf19d9d45b8700" providerId="LiveId" clId="{693C5376-26FA-4AC2-B213-95BC77B57645}" dt="2024-10-28T08:29:22.637" v="584" actId="478"/>
          <ac:spMkLst>
            <pc:docMk/>
            <pc:sldMk cId="1976305885" sldId="266"/>
            <ac:spMk id="13" creationId="{BC4756A5-EE15-6CAE-03C6-64747667552D}"/>
          </ac:spMkLst>
        </pc:spChg>
        <pc:spChg chg="add del mod">
          <ac:chgData name="THIRU SELVAM T" userId="8fbf19d9d45b8700" providerId="LiveId" clId="{693C5376-26FA-4AC2-B213-95BC77B57645}" dt="2024-10-28T09:56:10.215" v="1473" actId="1036"/>
          <ac:spMkLst>
            <pc:docMk/>
            <pc:sldMk cId="1976305885" sldId="266"/>
            <ac:spMk id="20" creationId="{2551F308-1C8E-8E3A-E1AF-4E7F9FB7C40D}"/>
          </ac:spMkLst>
        </pc:spChg>
        <pc:picChg chg="del">
          <ac:chgData name="THIRU SELVAM T" userId="8fbf19d9d45b8700" providerId="LiveId" clId="{693C5376-26FA-4AC2-B213-95BC77B57645}" dt="2024-10-28T08:29:24.538" v="585" actId="478"/>
          <ac:picMkLst>
            <pc:docMk/>
            <pc:sldMk cId="1976305885" sldId="266"/>
            <ac:picMk id="4" creationId="{77339051-A450-4BEF-0EC0-1E49C9F74BB7}"/>
          </ac:picMkLst>
        </pc:picChg>
        <pc:picChg chg="add del mod">
          <ac:chgData name="THIRU SELVAM T" userId="8fbf19d9d45b8700" providerId="LiveId" clId="{693C5376-26FA-4AC2-B213-95BC77B57645}" dt="2024-10-28T08:28:49.816" v="577" actId="478"/>
          <ac:picMkLst>
            <pc:docMk/>
            <pc:sldMk cId="1976305885" sldId="266"/>
            <ac:picMk id="5" creationId="{D87DB491-9359-F3A1-0590-8512D05066D5}"/>
          </ac:picMkLst>
        </pc:picChg>
        <pc:picChg chg="add del mod">
          <ac:chgData name="THIRU SELVAM T" userId="8fbf19d9d45b8700" providerId="LiveId" clId="{693C5376-26FA-4AC2-B213-95BC77B57645}" dt="2024-10-28T08:34:45.418" v="710" actId="478"/>
          <ac:picMkLst>
            <pc:docMk/>
            <pc:sldMk cId="1976305885" sldId="266"/>
            <ac:picMk id="8" creationId="{2B932777-1190-0A01-4411-709BBC8BBC35}"/>
          </ac:picMkLst>
        </pc:picChg>
        <pc:picChg chg="del">
          <ac:chgData name="THIRU SELVAM T" userId="8fbf19d9d45b8700" providerId="LiveId" clId="{693C5376-26FA-4AC2-B213-95BC77B57645}" dt="2024-10-28T08:29:05.329" v="580" actId="478"/>
          <ac:picMkLst>
            <pc:docMk/>
            <pc:sldMk cId="1976305885" sldId="266"/>
            <ac:picMk id="11" creationId="{26270854-AA5D-4D65-1853-7B8774A7872C}"/>
          </ac:picMkLst>
        </pc:picChg>
        <pc:picChg chg="add del mod">
          <ac:chgData name="THIRU SELVAM T" userId="8fbf19d9d45b8700" providerId="LiveId" clId="{693C5376-26FA-4AC2-B213-95BC77B57645}" dt="2024-10-28T08:34:26.909" v="708" actId="478"/>
          <ac:picMkLst>
            <pc:docMk/>
            <pc:sldMk cId="1976305885" sldId="266"/>
            <ac:picMk id="15" creationId="{2674F1B9-28D1-0712-A9CB-CABCF53409F2}"/>
          </ac:picMkLst>
        </pc:picChg>
        <pc:picChg chg="add del mod">
          <ac:chgData name="THIRU SELVAM T" userId="8fbf19d9d45b8700" providerId="LiveId" clId="{693C5376-26FA-4AC2-B213-95BC77B57645}" dt="2024-10-28T09:17:02.043" v="956" actId="14100"/>
          <ac:picMkLst>
            <pc:docMk/>
            <pc:sldMk cId="1976305885" sldId="266"/>
            <ac:picMk id="17" creationId="{296AE54D-65C7-2E4D-E507-F31879D886D7}"/>
          </ac:picMkLst>
        </pc:picChg>
        <pc:picChg chg="add del mod">
          <ac:chgData name="THIRU SELVAM T" userId="8fbf19d9d45b8700" providerId="LiveId" clId="{693C5376-26FA-4AC2-B213-95BC77B57645}" dt="2024-10-28T09:40:59.885" v="1073" actId="21"/>
          <ac:picMkLst>
            <pc:docMk/>
            <pc:sldMk cId="1976305885" sldId="266"/>
            <ac:picMk id="19" creationId="{A658FF7B-5697-8E89-9D86-96DCCBEEB32D}"/>
          </ac:picMkLst>
        </pc:picChg>
      </pc:sldChg>
      <pc:sldChg chg="del">
        <pc:chgData name="THIRU SELVAM T" userId="8fbf19d9d45b8700" providerId="LiveId" clId="{693C5376-26FA-4AC2-B213-95BC77B57645}" dt="2024-10-28T08:22:56.996" v="533" actId="47"/>
        <pc:sldMkLst>
          <pc:docMk/>
          <pc:sldMk cId="17344805" sldId="267"/>
        </pc:sldMkLst>
      </pc:sldChg>
      <pc:sldChg chg="modSp mod ord modTransition">
        <pc:chgData name="THIRU SELVAM T" userId="8fbf19d9d45b8700" providerId="LiveId" clId="{693C5376-26FA-4AC2-B213-95BC77B57645}" dt="2024-10-28T12:49:25.819" v="2144"/>
        <pc:sldMkLst>
          <pc:docMk/>
          <pc:sldMk cId="2504959642" sldId="269"/>
        </pc:sldMkLst>
        <pc:spChg chg="mod">
          <ac:chgData name="THIRU SELVAM T" userId="8fbf19d9d45b8700" providerId="LiveId" clId="{693C5376-26FA-4AC2-B213-95BC77B57645}" dt="2024-10-28T11:10:15.138" v="1797" actId="114"/>
          <ac:spMkLst>
            <pc:docMk/>
            <pc:sldMk cId="2504959642" sldId="269"/>
            <ac:spMk id="6" creationId="{18C61B04-0258-031F-A521-D1B750499569}"/>
          </ac:spMkLst>
        </pc:spChg>
      </pc:sldChg>
      <pc:sldChg chg="addSp delSp modSp mod ord">
        <pc:chgData name="THIRU SELVAM T" userId="8fbf19d9d45b8700" providerId="LiveId" clId="{693C5376-26FA-4AC2-B213-95BC77B57645}" dt="2024-10-28T13:29:30.263" v="2465" actId="1076"/>
        <pc:sldMkLst>
          <pc:docMk/>
          <pc:sldMk cId="1111167445" sldId="270"/>
        </pc:sldMkLst>
        <pc:spChg chg="mod">
          <ac:chgData name="THIRU SELVAM T" userId="8fbf19d9d45b8700" providerId="LiveId" clId="{693C5376-26FA-4AC2-B213-95BC77B57645}" dt="2024-10-28T09:15:12.319" v="955" actId="20577"/>
          <ac:spMkLst>
            <pc:docMk/>
            <pc:sldMk cId="1111167445" sldId="270"/>
            <ac:spMk id="2" creationId="{C2BBE357-85A7-5AD7-ACFC-0B22DBCA1E7E}"/>
          </ac:spMkLst>
        </pc:spChg>
        <pc:spChg chg="add mod">
          <ac:chgData name="THIRU SELVAM T" userId="8fbf19d9d45b8700" providerId="LiveId" clId="{693C5376-26FA-4AC2-B213-95BC77B57645}" dt="2024-10-28T12:35:02.543" v="2072" actId="1076"/>
          <ac:spMkLst>
            <pc:docMk/>
            <pc:sldMk cId="1111167445" sldId="270"/>
            <ac:spMk id="3" creationId="{FAA0CF5C-5067-E571-8F04-F45605064C28}"/>
          </ac:spMkLst>
        </pc:spChg>
        <pc:spChg chg="add del mod">
          <ac:chgData name="THIRU SELVAM T" userId="8fbf19d9d45b8700" providerId="LiveId" clId="{693C5376-26FA-4AC2-B213-95BC77B57645}" dt="2024-10-28T12:33:16.770" v="1925" actId="478"/>
          <ac:spMkLst>
            <pc:docMk/>
            <pc:sldMk cId="1111167445" sldId="270"/>
            <ac:spMk id="5" creationId="{B0E30C6A-D327-5E53-4CA9-10F5D42CA082}"/>
          </ac:spMkLst>
        </pc:spChg>
        <pc:spChg chg="mod">
          <ac:chgData name="THIRU SELVAM T" userId="8fbf19d9d45b8700" providerId="LiveId" clId="{693C5376-26FA-4AC2-B213-95BC77B57645}" dt="2024-10-28T10:01:06.683" v="1701" actId="1035"/>
          <ac:spMkLst>
            <pc:docMk/>
            <pc:sldMk cId="1111167445" sldId="270"/>
            <ac:spMk id="6" creationId="{18C61B04-0258-031F-A521-D1B750499569}"/>
          </ac:spMkLst>
        </pc:spChg>
        <pc:spChg chg="add del mod">
          <ac:chgData name="THIRU SELVAM T" userId="8fbf19d9d45b8700" providerId="LiveId" clId="{693C5376-26FA-4AC2-B213-95BC77B57645}" dt="2024-10-28T12:33:11.814" v="1923" actId="478"/>
          <ac:spMkLst>
            <pc:docMk/>
            <pc:sldMk cId="1111167445" sldId="270"/>
            <ac:spMk id="13" creationId="{AB92AC75-4349-ACCC-5274-3C1F2EC279A9}"/>
          </ac:spMkLst>
        </pc:spChg>
        <pc:spChg chg="add mod">
          <ac:chgData name="THIRU SELVAM T" userId="8fbf19d9d45b8700" providerId="LiveId" clId="{693C5376-26FA-4AC2-B213-95BC77B57645}" dt="2024-10-28T12:33:39.949" v="1932" actId="1076"/>
          <ac:spMkLst>
            <pc:docMk/>
            <pc:sldMk cId="1111167445" sldId="270"/>
            <ac:spMk id="14" creationId="{50264E5D-95FB-5831-03F6-F0402A2BB1CB}"/>
          </ac:spMkLst>
        </pc:spChg>
        <pc:picChg chg="add mod">
          <ac:chgData name="THIRU SELVAM T" userId="8fbf19d9d45b8700" providerId="LiveId" clId="{693C5376-26FA-4AC2-B213-95BC77B57645}" dt="2024-10-28T13:29:30.263" v="2465" actId="1076"/>
          <ac:picMkLst>
            <pc:docMk/>
            <pc:sldMk cId="1111167445" sldId="270"/>
            <ac:picMk id="4" creationId="{3DAD2FA2-74C3-0844-8F0A-A94624981F10}"/>
          </ac:picMkLst>
        </pc:picChg>
        <pc:picChg chg="mod">
          <ac:chgData name="THIRU SELVAM T" userId="8fbf19d9d45b8700" providerId="LiveId" clId="{693C5376-26FA-4AC2-B213-95BC77B57645}" dt="2024-10-28T12:33:34.367" v="1931" actId="1076"/>
          <ac:picMkLst>
            <pc:docMk/>
            <pc:sldMk cId="1111167445" sldId="270"/>
            <ac:picMk id="8" creationId="{C8A073E5-D889-B29D-34D7-066EC5A6A323}"/>
          </ac:picMkLst>
        </pc:picChg>
        <pc:picChg chg="add del mod">
          <ac:chgData name="THIRU SELVAM T" userId="8fbf19d9d45b8700" providerId="LiveId" clId="{693C5376-26FA-4AC2-B213-95BC77B57645}" dt="2024-10-28T12:33:13.928" v="1924" actId="478"/>
          <ac:picMkLst>
            <pc:docMk/>
            <pc:sldMk cId="1111167445" sldId="270"/>
            <ac:picMk id="10" creationId="{FE1EB261-55C6-87C2-9D99-737CED183C52}"/>
          </ac:picMkLst>
        </pc:picChg>
        <pc:picChg chg="add mod">
          <ac:chgData name="THIRU SELVAM T" userId="8fbf19d9d45b8700" providerId="LiveId" clId="{693C5376-26FA-4AC2-B213-95BC77B57645}" dt="2024-10-28T09:14:44.181" v="953" actId="14100"/>
          <ac:picMkLst>
            <pc:docMk/>
            <pc:sldMk cId="1111167445" sldId="270"/>
            <ac:picMk id="17" creationId="{296AE54D-65C7-2E4D-E507-F31879D886D7}"/>
          </ac:picMkLst>
        </pc:picChg>
        <pc:cxnChg chg="add del mod">
          <ac:chgData name="THIRU SELVAM T" userId="8fbf19d9d45b8700" providerId="LiveId" clId="{693C5376-26FA-4AC2-B213-95BC77B57645}" dt="2024-10-28T12:33:18.732" v="1926" actId="478"/>
          <ac:cxnSpMkLst>
            <pc:docMk/>
            <pc:sldMk cId="1111167445" sldId="270"/>
            <ac:cxnSpMk id="12" creationId="{1F1C2027-08D4-800B-39D7-3B675C4DFEDF}"/>
          </ac:cxnSpMkLst>
        </pc:cxnChg>
      </pc:sldChg>
      <pc:sldChg chg="modTransition">
        <pc:chgData name="THIRU SELVAM T" userId="8fbf19d9d45b8700" providerId="LiveId" clId="{693C5376-26FA-4AC2-B213-95BC77B57645}" dt="2024-10-28T10:07:07.445" v="1790"/>
        <pc:sldMkLst>
          <pc:docMk/>
          <pc:sldMk cId="2965713353" sldId="272"/>
        </pc:sldMkLst>
      </pc:sldChg>
      <pc:sldChg chg="del">
        <pc:chgData name="THIRU SELVAM T" userId="8fbf19d9d45b8700" providerId="LiveId" clId="{693C5376-26FA-4AC2-B213-95BC77B57645}" dt="2024-10-28T08:36:12.539" v="720" actId="47"/>
        <pc:sldMkLst>
          <pc:docMk/>
          <pc:sldMk cId="3999498481" sldId="273"/>
        </pc:sldMkLst>
      </pc:sldChg>
      <pc:sldChg chg="addSp delSp modSp mod modTransition">
        <pc:chgData name="THIRU SELVAM T" userId="8fbf19d9d45b8700" providerId="LiveId" clId="{693C5376-26FA-4AC2-B213-95BC77B57645}" dt="2024-10-28T10:04:07.505" v="1775"/>
        <pc:sldMkLst>
          <pc:docMk/>
          <pc:sldMk cId="3310719845" sldId="274"/>
        </pc:sldMkLst>
        <pc:spChg chg="mod">
          <ac:chgData name="THIRU SELVAM T" userId="8fbf19d9d45b8700" providerId="LiveId" clId="{693C5376-26FA-4AC2-B213-95BC77B57645}" dt="2024-10-28T07:43:49.101" v="89" actId="20577"/>
          <ac:spMkLst>
            <pc:docMk/>
            <pc:sldMk cId="3310719845" sldId="274"/>
            <ac:spMk id="2" creationId="{C2BBE357-85A7-5AD7-ACFC-0B22DBCA1E7E}"/>
          </ac:spMkLst>
        </pc:spChg>
        <pc:spChg chg="add">
          <ac:chgData name="THIRU SELVAM T" userId="8fbf19d9d45b8700" providerId="LiveId" clId="{693C5376-26FA-4AC2-B213-95BC77B57645}" dt="2024-10-28T07:42:27.425" v="70"/>
          <ac:spMkLst>
            <pc:docMk/>
            <pc:sldMk cId="3310719845" sldId="274"/>
            <ac:spMk id="3" creationId="{98AF7C27-EBCF-6D2C-97D3-4CB201488EDE}"/>
          </ac:spMkLst>
        </pc:spChg>
        <pc:spChg chg="mod">
          <ac:chgData name="THIRU SELVAM T" userId="8fbf19d9d45b8700" providerId="LiveId" clId="{693C5376-26FA-4AC2-B213-95BC77B57645}" dt="2024-10-28T07:48:40.872" v="139" actId="1076"/>
          <ac:spMkLst>
            <pc:docMk/>
            <pc:sldMk cId="3310719845" sldId="274"/>
            <ac:spMk id="4" creationId="{FF50F2BA-8B5A-CECF-2E78-1028F3866E05}"/>
          </ac:spMkLst>
        </pc:spChg>
        <pc:picChg chg="del mod">
          <ac:chgData name="THIRU SELVAM T" userId="8fbf19d9d45b8700" providerId="LiveId" clId="{693C5376-26FA-4AC2-B213-95BC77B57645}" dt="2024-10-28T07:44:34.072" v="91" actId="478"/>
          <ac:picMkLst>
            <pc:docMk/>
            <pc:sldMk cId="3310719845" sldId="274"/>
            <ac:picMk id="5" creationId="{0DD7652F-B40D-8151-4EF4-88DDD24BDA73}"/>
          </ac:picMkLst>
        </pc:picChg>
        <pc:picChg chg="add mod">
          <ac:chgData name="THIRU SELVAM T" userId="8fbf19d9d45b8700" providerId="LiveId" clId="{693C5376-26FA-4AC2-B213-95BC77B57645}" dt="2024-10-28T07:44:57.082" v="96" actId="1076"/>
          <ac:picMkLst>
            <pc:docMk/>
            <pc:sldMk cId="3310719845" sldId="274"/>
            <ac:picMk id="7" creationId="{659B9B77-D969-43B3-254B-D6785E6CB293}"/>
          </ac:picMkLst>
        </pc:picChg>
      </pc:sldChg>
      <pc:sldChg chg="modSp add mod ord modTransition">
        <pc:chgData name="THIRU SELVAM T" userId="8fbf19d9d45b8700" providerId="LiveId" clId="{693C5376-26FA-4AC2-B213-95BC77B57645}" dt="2024-10-28T12:48:10.355" v="2139"/>
        <pc:sldMkLst>
          <pc:docMk/>
          <pc:sldMk cId="1528253451" sldId="275"/>
        </pc:sldMkLst>
        <pc:spChg chg="mod">
          <ac:chgData name="THIRU SELVAM T" userId="8fbf19d9d45b8700" providerId="LiveId" clId="{693C5376-26FA-4AC2-B213-95BC77B57645}" dt="2024-10-28T07:45:39.219" v="101" actId="255"/>
          <ac:spMkLst>
            <pc:docMk/>
            <pc:sldMk cId="1528253451" sldId="275"/>
            <ac:spMk id="4" creationId="{120DFF96-2356-BC28-05D9-5932E84BB446}"/>
          </ac:spMkLst>
        </pc:spChg>
        <pc:picChg chg="mod">
          <ac:chgData name="THIRU SELVAM T" userId="8fbf19d9d45b8700" providerId="LiveId" clId="{693C5376-26FA-4AC2-B213-95BC77B57645}" dt="2024-10-28T07:45:46.569" v="103" actId="1076"/>
          <ac:picMkLst>
            <pc:docMk/>
            <pc:sldMk cId="1528253451" sldId="275"/>
            <ac:picMk id="5" creationId="{E62ED462-ABF9-E1BF-DEBE-AB29C4F90FAE}"/>
          </ac:picMkLst>
        </pc:picChg>
      </pc:sldChg>
      <pc:sldChg chg="addSp delSp modSp add mod ord modTransition">
        <pc:chgData name="THIRU SELVAM T" userId="8fbf19d9d45b8700" providerId="LiveId" clId="{693C5376-26FA-4AC2-B213-95BC77B57645}" dt="2024-10-28T13:37:02.360" v="2618"/>
        <pc:sldMkLst>
          <pc:docMk/>
          <pc:sldMk cId="2020314273" sldId="276"/>
        </pc:sldMkLst>
        <pc:spChg chg="mod">
          <ac:chgData name="THIRU SELVAM T" userId="8fbf19d9d45b8700" providerId="LiveId" clId="{693C5376-26FA-4AC2-B213-95BC77B57645}" dt="2024-10-28T12:50:47.448" v="2146" actId="313"/>
          <ac:spMkLst>
            <pc:docMk/>
            <pc:sldMk cId="2020314273" sldId="276"/>
            <ac:spMk id="2" creationId="{43CDA4C6-2922-5BD8-A65B-E7C905B75A64}"/>
          </ac:spMkLst>
        </pc:spChg>
        <pc:spChg chg="add del mod">
          <ac:chgData name="THIRU SELVAM T" userId="8fbf19d9d45b8700" providerId="LiveId" clId="{693C5376-26FA-4AC2-B213-95BC77B57645}" dt="2024-10-28T12:51:39.636" v="2155" actId="478"/>
          <ac:spMkLst>
            <pc:docMk/>
            <pc:sldMk cId="2020314273" sldId="276"/>
            <ac:spMk id="3" creationId="{72EEAC8C-8346-D0EF-F7EE-FB36DA7EE5F9}"/>
          </ac:spMkLst>
        </pc:spChg>
        <pc:spChg chg="mod">
          <ac:chgData name="THIRU SELVAM T" userId="8fbf19d9d45b8700" providerId="LiveId" clId="{693C5376-26FA-4AC2-B213-95BC77B57645}" dt="2024-10-28T07:54:23.332" v="199" actId="255"/>
          <ac:spMkLst>
            <pc:docMk/>
            <pc:sldMk cId="2020314273" sldId="276"/>
            <ac:spMk id="4" creationId="{5E8EA47B-94E4-EAEB-558A-C43D7ADD3AF6}"/>
          </ac:spMkLst>
        </pc:spChg>
        <pc:spChg chg="add del mod">
          <ac:chgData name="THIRU SELVAM T" userId="8fbf19d9d45b8700" providerId="LiveId" clId="{693C5376-26FA-4AC2-B213-95BC77B57645}" dt="2024-10-28T12:51:42.750" v="2156" actId="478"/>
          <ac:spMkLst>
            <pc:docMk/>
            <pc:sldMk cId="2020314273" sldId="276"/>
            <ac:spMk id="6" creationId="{1F4180D5-0030-B2E3-C2BB-C036ADCC0724}"/>
          </ac:spMkLst>
        </pc:spChg>
        <pc:picChg chg="del">
          <ac:chgData name="THIRU SELVAM T" userId="8fbf19d9d45b8700" providerId="LiveId" clId="{693C5376-26FA-4AC2-B213-95BC77B57645}" dt="2024-10-28T07:48:52.314" v="142" actId="478"/>
          <ac:picMkLst>
            <pc:docMk/>
            <pc:sldMk cId="2020314273" sldId="276"/>
            <ac:picMk id="5" creationId="{0860F647-3A0E-8B4A-E2E0-30F876745ACF}"/>
          </ac:picMkLst>
        </pc:picChg>
        <pc:picChg chg="add mod">
          <ac:chgData name="THIRU SELVAM T" userId="8fbf19d9d45b8700" providerId="LiveId" clId="{693C5376-26FA-4AC2-B213-95BC77B57645}" dt="2024-10-28T12:54:01.239" v="2160" actId="1076"/>
          <ac:picMkLst>
            <pc:docMk/>
            <pc:sldMk cId="2020314273" sldId="276"/>
            <ac:picMk id="7" creationId="{2D227493-C7B7-E270-739C-9C54F2787131}"/>
          </ac:picMkLst>
        </pc:picChg>
      </pc:sldChg>
      <pc:sldChg chg="addSp modSp add mod modTransition">
        <pc:chgData name="THIRU SELVAM T" userId="8fbf19d9d45b8700" providerId="LiveId" clId="{693C5376-26FA-4AC2-B213-95BC77B57645}" dt="2024-10-28T10:06:07.938" v="1786"/>
        <pc:sldMkLst>
          <pc:docMk/>
          <pc:sldMk cId="473861700" sldId="277"/>
        </pc:sldMkLst>
        <pc:spChg chg="mod">
          <ac:chgData name="THIRU SELVAM T" userId="8fbf19d9d45b8700" providerId="LiveId" clId="{693C5376-26FA-4AC2-B213-95BC77B57645}" dt="2024-10-28T08:05:48.174" v="309" actId="20577"/>
          <ac:spMkLst>
            <pc:docMk/>
            <pc:sldMk cId="473861700" sldId="277"/>
            <ac:spMk id="2" creationId="{A8516F34-43D7-ADB4-C471-BB20C1290806}"/>
          </ac:spMkLst>
        </pc:spChg>
        <pc:spChg chg="mod">
          <ac:chgData name="THIRU SELVAM T" userId="8fbf19d9d45b8700" providerId="LiveId" clId="{693C5376-26FA-4AC2-B213-95BC77B57645}" dt="2024-10-28T08:18:39.492" v="494" actId="20577"/>
          <ac:spMkLst>
            <pc:docMk/>
            <pc:sldMk cId="473861700" sldId="277"/>
            <ac:spMk id="4" creationId="{FF9EB3CE-2D3D-583B-6FB5-EAEA2261013B}"/>
          </ac:spMkLst>
        </pc:spChg>
        <pc:spChg chg="add mod">
          <ac:chgData name="THIRU SELVAM T" userId="8fbf19d9d45b8700" providerId="LiveId" clId="{693C5376-26FA-4AC2-B213-95BC77B57645}" dt="2024-10-28T08:23:50.438" v="553" actId="20577"/>
          <ac:spMkLst>
            <pc:docMk/>
            <pc:sldMk cId="473861700" sldId="277"/>
            <ac:spMk id="6" creationId="{8FBE63F8-2D11-0A47-BD0C-128DC609EEBE}"/>
          </ac:spMkLst>
        </pc:spChg>
        <pc:picChg chg="add mod">
          <ac:chgData name="THIRU SELVAM T" userId="8fbf19d9d45b8700" providerId="LiveId" clId="{693C5376-26FA-4AC2-B213-95BC77B57645}" dt="2024-10-28T08:27:14.452" v="575" actId="1440"/>
          <ac:picMkLst>
            <pc:docMk/>
            <pc:sldMk cId="473861700" sldId="277"/>
            <ac:picMk id="5" creationId="{29DDF715-5552-9A19-B0AE-7AD2DA6AA21B}"/>
          </ac:picMkLst>
        </pc:picChg>
        <pc:picChg chg="add mod">
          <ac:chgData name="THIRU SELVAM T" userId="8fbf19d9d45b8700" providerId="LiveId" clId="{693C5376-26FA-4AC2-B213-95BC77B57645}" dt="2024-10-28T08:18:57.717" v="498" actId="1076"/>
          <ac:picMkLst>
            <pc:docMk/>
            <pc:sldMk cId="473861700" sldId="277"/>
            <ac:picMk id="8" creationId="{4D196D43-382C-AE29-A9DE-53F00C42063B}"/>
          </ac:picMkLst>
        </pc:picChg>
        <pc:picChg chg="add mod">
          <ac:chgData name="THIRU SELVAM T" userId="8fbf19d9d45b8700" providerId="LiveId" clId="{693C5376-26FA-4AC2-B213-95BC77B57645}" dt="2024-10-28T08:18:43.738" v="495" actId="1076"/>
          <ac:picMkLst>
            <pc:docMk/>
            <pc:sldMk cId="473861700" sldId="277"/>
            <ac:picMk id="10" creationId="{F7EC3BE2-982F-F55C-8399-A8C8FB49F3B8}"/>
          </ac:picMkLst>
        </pc:picChg>
      </pc:sldChg>
      <pc:sldChg chg="addSp delSp modSp add mod modTransition">
        <pc:chgData name="THIRU SELVAM T" userId="8fbf19d9d45b8700" providerId="LiveId" clId="{693C5376-26FA-4AC2-B213-95BC77B57645}" dt="2024-10-28T12:35:35.569" v="2131" actId="1076"/>
        <pc:sldMkLst>
          <pc:docMk/>
          <pc:sldMk cId="95376373" sldId="278"/>
        </pc:sldMkLst>
        <pc:spChg chg="add mod">
          <ac:chgData name="THIRU SELVAM T" userId="8fbf19d9d45b8700" providerId="LiveId" clId="{693C5376-26FA-4AC2-B213-95BC77B57645}" dt="2024-10-28T12:35:35.569" v="2131" actId="1076"/>
          <ac:spMkLst>
            <pc:docMk/>
            <pc:sldMk cId="95376373" sldId="278"/>
            <ac:spMk id="2" creationId="{5B8B5E09-FFDF-AA1C-014E-5E179988A4E5}"/>
          </ac:spMkLst>
        </pc:spChg>
        <pc:spChg chg="del">
          <ac:chgData name="THIRU SELVAM T" userId="8fbf19d9d45b8700" providerId="LiveId" clId="{693C5376-26FA-4AC2-B213-95BC77B57645}" dt="2024-10-28T08:17:17.442" v="427" actId="478"/>
          <ac:spMkLst>
            <pc:docMk/>
            <pc:sldMk cId="95376373" sldId="278"/>
            <ac:spMk id="2" creationId="{BD7BF684-064F-AEB2-4817-88A7ABEC9898}"/>
          </ac:spMkLst>
        </pc:spChg>
        <pc:spChg chg="mod">
          <ac:chgData name="THIRU SELVAM T" userId="8fbf19d9d45b8700" providerId="LiveId" clId="{693C5376-26FA-4AC2-B213-95BC77B57645}" dt="2024-10-28T08:24:27.572" v="563" actId="1076"/>
          <ac:spMkLst>
            <pc:docMk/>
            <pc:sldMk cId="95376373" sldId="278"/>
            <ac:spMk id="4" creationId="{68A10327-972C-FBCF-9544-DD429CF00992}"/>
          </ac:spMkLst>
        </pc:spChg>
        <pc:spChg chg="del">
          <ac:chgData name="THIRU SELVAM T" userId="8fbf19d9d45b8700" providerId="LiveId" clId="{693C5376-26FA-4AC2-B213-95BC77B57645}" dt="2024-10-28T08:18:16.080" v="488" actId="478"/>
          <ac:spMkLst>
            <pc:docMk/>
            <pc:sldMk cId="95376373" sldId="278"/>
            <ac:spMk id="6" creationId="{7868FE0B-9307-41BE-3422-5A397487E304}"/>
          </ac:spMkLst>
        </pc:spChg>
        <pc:spChg chg="add del mod">
          <ac:chgData name="THIRU SELVAM T" userId="8fbf19d9d45b8700" providerId="LiveId" clId="{693C5376-26FA-4AC2-B213-95BC77B57645}" dt="2024-10-28T08:17:29.435" v="431" actId="478"/>
          <ac:spMkLst>
            <pc:docMk/>
            <pc:sldMk cId="95376373" sldId="278"/>
            <ac:spMk id="7" creationId="{5715E45B-A435-C350-23D9-948CDB378AEE}"/>
          </ac:spMkLst>
        </pc:spChg>
        <pc:spChg chg="add mod">
          <ac:chgData name="THIRU SELVAM T" userId="8fbf19d9d45b8700" providerId="LiveId" clId="{693C5376-26FA-4AC2-B213-95BC77B57645}" dt="2024-10-28T08:24:02.428" v="558"/>
          <ac:spMkLst>
            <pc:docMk/>
            <pc:sldMk cId="95376373" sldId="278"/>
            <ac:spMk id="9" creationId="{C78CFAEF-EF44-12D2-4AAD-8C41856BFF09}"/>
          </ac:spMkLst>
        </pc:spChg>
        <pc:spChg chg="add mod">
          <ac:chgData name="THIRU SELVAM T" userId="8fbf19d9d45b8700" providerId="LiveId" clId="{693C5376-26FA-4AC2-B213-95BC77B57645}" dt="2024-10-28T12:34:42.451" v="2019" actId="1076"/>
          <ac:spMkLst>
            <pc:docMk/>
            <pc:sldMk cId="95376373" sldId="278"/>
            <ac:spMk id="18" creationId="{2DD6F70C-320B-DECD-A1DA-3D79B8EF5BE7}"/>
          </ac:spMkLst>
        </pc:spChg>
        <pc:picChg chg="del">
          <ac:chgData name="THIRU SELVAM T" userId="8fbf19d9d45b8700" providerId="LiveId" clId="{693C5376-26FA-4AC2-B213-95BC77B57645}" dt="2024-10-28T08:17:26.179" v="430" actId="478"/>
          <ac:picMkLst>
            <pc:docMk/>
            <pc:sldMk cId="95376373" sldId="278"/>
            <ac:picMk id="5" creationId="{9D75B2B5-1E4C-F6A8-5AAF-66997E855CA9}"/>
          </ac:picMkLst>
        </pc:picChg>
        <pc:picChg chg="del">
          <ac:chgData name="THIRU SELVAM T" userId="8fbf19d9d45b8700" providerId="LiveId" clId="{693C5376-26FA-4AC2-B213-95BC77B57645}" dt="2024-10-28T08:18:19.014" v="490" actId="478"/>
          <ac:picMkLst>
            <pc:docMk/>
            <pc:sldMk cId="95376373" sldId="278"/>
            <ac:picMk id="8" creationId="{A27E121E-20C3-BC37-5DA6-19161CE664F7}"/>
          </ac:picMkLst>
        </pc:picChg>
        <pc:picChg chg="del">
          <ac:chgData name="THIRU SELVAM T" userId="8fbf19d9d45b8700" providerId="LiveId" clId="{693C5376-26FA-4AC2-B213-95BC77B57645}" dt="2024-10-28T08:18:17.587" v="489" actId="478"/>
          <ac:picMkLst>
            <pc:docMk/>
            <pc:sldMk cId="95376373" sldId="278"/>
            <ac:picMk id="10" creationId="{8210F25E-7534-91E4-EAE9-092978A0BB26}"/>
          </ac:picMkLst>
        </pc:picChg>
        <pc:picChg chg="add mod">
          <ac:chgData name="THIRU SELVAM T" userId="8fbf19d9d45b8700" providerId="LiveId" clId="{693C5376-26FA-4AC2-B213-95BC77B57645}" dt="2024-10-28T08:35:30.933" v="717" actId="14100"/>
          <ac:picMkLst>
            <pc:docMk/>
            <pc:sldMk cId="95376373" sldId="278"/>
            <ac:picMk id="12" creationId="{25CC0B35-EDD0-98BF-167D-F67C6D4B3238}"/>
          </ac:picMkLst>
        </pc:picChg>
        <pc:picChg chg="add del mod">
          <ac:chgData name="THIRU SELVAM T" userId="8fbf19d9d45b8700" providerId="LiveId" clId="{693C5376-26FA-4AC2-B213-95BC77B57645}" dt="2024-10-28T08:20:51.191" v="509" actId="478"/>
          <ac:picMkLst>
            <pc:docMk/>
            <pc:sldMk cId="95376373" sldId="278"/>
            <ac:picMk id="14" creationId="{8DC45C95-04A4-2E16-85EF-8A6E968EACC8}"/>
          </ac:picMkLst>
        </pc:picChg>
        <pc:picChg chg="add mod">
          <ac:chgData name="THIRU SELVAM T" userId="8fbf19d9d45b8700" providerId="LiveId" clId="{693C5376-26FA-4AC2-B213-95BC77B57645}" dt="2024-10-28T12:34:54.261" v="2071" actId="1035"/>
          <ac:picMkLst>
            <pc:docMk/>
            <pc:sldMk cId="95376373" sldId="278"/>
            <ac:picMk id="16" creationId="{8E4A21EA-0820-FA37-AFC2-F5C05A7B4541}"/>
          </ac:picMkLst>
        </pc:picChg>
      </pc:sldChg>
      <pc:sldChg chg="add del ord">
        <pc:chgData name="THIRU SELVAM T" userId="8fbf19d9d45b8700" providerId="LiveId" clId="{693C5376-26FA-4AC2-B213-95BC77B57645}" dt="2024-10-28T08:35:40.720" v="718" actId="47"/>
        <pc:sldMkLst>
          <pc:docMk/>
          <pc:sldMk cId="2275306854" sldId="279"/>
        </pc:sldMkLst>
      </pc:sldChg>
      <pc:sldChg chg="addSp delSp modSp add del mod">
        <pc:chgData name="THIRU SELVAM T" userId="8fbf19d9d45b8700" providerId="LiveId" clId="{693C5376-26FA-4AC2-B213-95BC77B57645}" dt="2024-10-28T09:31:44.262" v="1072" actId="47"/>
        <pc:sldMkLst>
          <pc:docMk/>
          <pc:sldMk cId="4260152174" sldId="279"/>
        </pc:sldMkLst>
        <pc:spChg chg="del mod">
          <ac:chgData name="THIRU SELVAM T" userId="8fbf19d9d45b8700" providerId="LiveId" clId="{693C5376-26FA-4AC2-B213-95BC77B57645}" dt="2024-10-28T08:39:23.402" v="730" actId="478"/>
          <ac:spMkLst>
            <pc:docMk/>
            <pc:sldMk cId="4260152174" sldId="279"/>
            <ac:spMk id="4" creationId="{B5B1E60B-C412-FFAB-51C5-AA4D8B6B7775}"/>
          </ac:spMkLst>
        </pc:spChg>
        <pc:spChg chg="mod">
          <ac:chgData name="THIRU SELVAM T" userId="8fbf19d9d45b8700" providerId="LiveId" clId="{693C5376-26FA-4AC2-B213-95BC77B57645}" dt="2024-10-28T08:39:33.270" v="734" actId="20577"/>
          <ac:spMkLst>
            <pc:docMk/>
            <pc:sldMk cId="4260152174" sldId="279"/>
            <ac:spMk id="9" creationId="{69987D09-73DE-0263-5ED1-6CEF848F83FA}"/>
          </ac:spMkLst>
        </pc:spChg>
        <pc:spChg chg="del">
          <ac:chgData name="THIRU SELVAM T" userId="8fbf19d9d45b8700" providerId="LiveId" clId="{693C5376-26FA-4AC2-B213-95BC77B57645}" dt="2024-10-28T08:39:37.347" v="735" actId="478"/>
          <ac:spMkLst>
            <pc:docMk/>
            <pc:sldMk cId="4260152174" sldId="279"/>
            <ac:spMk id="18" creationId="{599AFCEE-F39D-4E18-985F-AEE158EFAB09}"/>
          </ac:spMkLst>
        </pc:spChg>
        <pc:picChg chg="add del mod">
          <ac:chgData name="THIRU SELVAM T" userId="8fbf19d9d45b8700" providerId="LiveId" clId="{693C5376-26FA-4AC2-B213-95BC77B57645}" dt="2024-10-28T09:12:09.652" v="914" actId="478"/>
          <ac:picMkLst>
            <pc:docMk/>
            <pc:sldMk cId="4260152174" sldId="279"/>
            <ac:picMk id="3" creationId="{DD92D7ED-E53C-D36D-57B5-D1BAC79BF53A}"/>
          </ac:picMkLst>
        </pc:picChg>
        <pc:picChg chg="add del mod">
          <ac:chgData name="THIRU SELVAM T" userId="8fbf19d9d45b8700" providerId="LiveId" clId="{693C5376-26FA-4AC2-B213-95BC77B57645}" dt="2024-10-28T09:14:00.516" v="939" actId="1035"/>
          <ac:picMkLst>
            <pc:docMk/>
            <pc:sldMk cId="4260152174" sldId="279"/>
            <ac:picMk id="6" creationId="{C8B90C1C-5F68-F405-02B1-B5B4B2FB7B46}"/>
          </ac:picMkLst>
        </pc:picChg>
        <pc:picChg chg="add mod">
          <ac:chgData name="THIRU SELVAM T" userId="8fbf19d9d45b8700" providerId="LiveId" clId="{693C5376-26FA-4AC2-B213-95BC77B57645}" dt="2024-10-28T09:14:03.810" v="941" actId="1035"/>
          <ac:picMkLst>
            <pc:docMk/>
            <pc:sldMk cId="4260152174" sldId="279"/>
            <ac:picMk id="11" creationId="{DAF5D05E-41CC-3B1A-2E40-2B91152EC2E5}"/>
          </ac:picMkLst>
        </pc:picChg>
        <pc:picChg chg="del">
          <ac:chgData name="THIRU SELVAM T" userId="8fbf19d9d45b8700" providerId="LiveId" clId="{693C5376-26FA-4AC2-B213-95BC77B57645}" dt="2024-10-28T08:39:25.176" v="731" actId="478"/>
          <ac:picMkLst>
            <pc:docMk/>
            <pc:sldMk cId="4260152174" sldId="279"/>
            <ac:picMk id="12" creationId="{4F14E5F7-8297-964E-2A07-CCD76314039B}"/>
          </ac:picMkLst>
        </pc:picChg>
        <pc:picChg chg="del">
          <ac:chgData name="THIRU SELVAM T" userId="8fbf19d9d45b8700" providerId="LiveId" clId="{693C5376-26FA-4AC2-B213-95BC77B57645}" dt="2024-10-28T08:39:27.394" v="732" actId="478"/>
          <ac:picMkLst>
            <pc:docMk/>
            <pc:sldMk cId="4260152174" sldId="279"/>
            <ac:picMk id="16" creationId="{97293AAD-9DB7-E9B3-7E71-91B220E86792}"/>
          </ac:picMkLst>
        </pc:picChg>
        <pc:cxnChg chg="add mod">
          <ac:chgData name="THIRU SELVAM T" userId="8fbf19d9d45b8700" providerId="LiveId" clId="{693C5376-26FA-4AC2-B213-95BC77B57645}" dt="2024-10-28T09:14:02.548" v="940" actId="1035"/>
          <ac:cxnSpMkLst>
            <pc:docMk/>
            <pc:sldMk cId="4260152174" sldId="279"/>
            <ac:cxnSpMk id="8" creationId="{87BCAE73-B63F-B769-2F95-D47A2027D0D8}"/>
          </ac:cxnSpMkLst>
        </pc:cxnChg>
      </pc:sldChg>
      <pc:sldChg chg="addSp delSp modSp add mod modTransition">
        <pc:chgData name="THIRU SELVAM T" userId="8fbf19d9d45b8700" providerId="LiveId" clId="{693C5376-26FA-4AC2-B213-95BC77B57645}" dt="2024-10-28T13:29:21.646" v="2464" actId="1076"/>
        <pc:sldMkLst>
          <pc:docMk/>
          <pc:sldMk cId="2886763774" sldId="280"/>
        </pc:sldMkLst>
        <pc:spChg chg="add mod">
          <ac:chgData name="THIRU SELVAM T" userId="8fbf19d9d45b8700" providerId="LiveId" clId="{693C5376-26FA-4AC2-B213-95BC77B57645}" dt="2024-10-28T13:29:17.064" v="2463" actId="1076"/>
          <ac:spMkLst>
            <pc:docMk/>
            <pc:sldMk cId="2886763774" sldId="280"/>
            <ac:spMk id="3" creationId="{05575241-27BD-65D0-7D13-51B3A30970ED}"/>
          </ac:spMkLst>
        </pc:spChg>
        <pc:spChg chg="add del mod">
          <ac:chgData name="THIRU SELVAM T" userId="8fbf19d9d45b8700" providerId="LiveId" clId="{693C5376-26FA-4AC2-B213-95BC77B57645}" dt="2024-10-28T09:56:47.198" v="1475" actId="478"/>
          <ac:spMkLst>
            <pc:docMk/>
            <pc:sldMk cId="2886763774" sldId="280"/>
            <ac:spMk id="5" creationId="{87AA4517-CF07-B614-14A0-542CAC41DA80}"/>
          </ac:spMkLst>
        </pc:spChg>
        <pc:spChg chg="mod">
          <ac:chgData name="THIRU SELVAM T" userId="8fbf19d9d45b8700" providerId="LiveId" clId="{693C5376-26FA-4AC2-B213-95BC77B57645}" dt="2024-10-28T11:25:25.133" v="1809" actId="20577"/>
          <ac:spMkLst>
            <pc:docMk/>
            <pc:sldMk cId="2886763774" sldId="280"/>
            <ac:spMk id="9" creationId="{ED5FA8D5-398F-FE2D-6EB9-0D8B5B7CE5CC}"/>
          </ac:spMkLst>
        </pc:spChg>
        <pc:spChg chg="add del mod">
          <ac:chgData name="THIRU SELVAM T" userId="8fbf19d9d45b8700" providerId="LiveId" clId="{693C5376-26FA-4AC2-B213-95BC77B57645}" dt="2024-10-28T09:59:02.970" v="1583" actId="21"/>
          <ac:spMkLst>
            <pc:docMk/>
            <pc:sldMk cId="2886763774" sldId="280"/>
            <ac:spMk id="10" creationId="{50264E5D-95FB-5831-03F6-F0402A2BB1CB}"/>
          </ac:spMkLst>
        </pc:spChg>
        <pc:spChg chg="add mod">
          <ac:chgData name="THIRU SELVAM T" userId="8fbf19d9d45b8700" providerId="LiveId" clId="{693C5376-26FA-4AC2-B213-95BC77B57645}" dt="2024-10-28T13:29:21.646" v="2464" actId="1076"/>
          <ac:spMkLst>
            <pc:docMk/>
            <pc:sldMk cId="2886763774" sldId="280"/>
            <ac:spMk id="13" creationId="{A4D3B98E-3761-5B07-9654-AD80BC69252D}"/>
          </ac:spMkLst>
        </pc:spChg>
        <pc:grpChg chg="add mod">
          <ac:chgData name="THIRU SELVAM T" userId="8fbf19d9d45b8700" providerId="LiveId" clId="{693C5376-26FA-4AC2-B213-95BC77B57645}" dt="2024-10-28T13:25:56.247" v="2368" actId="1076"/>
          <ac:grpSpMkLst>
            <pc:docMk/>
            <pc:sldMk cId="2886763774" sldId="280"/>
            <ac:grpSpMk id="2" creationId="{7FEA0C18-0918-8B02-E75F-962461952F71}"/>
          </ac:grpSpMkLst>
        </pc:grpChg>
        <pc:picChg chg="add del mod">
          <ac:chgData name="THIRU SELVAM T" userId="8fbf19d9d45b8700" providerId="LiveId" clId="{693C5376-26FA-4AC2-B213-95BC77B57645}" dt="2024-10-28T09:56:44.166" v="1474" actId="478"/>
          <ac:picMkLst>
            <pc:docMk/>
            <pc:sldMk cId="2886763774" sldId="280"/>
            <ac:picMk id="4" creationId="{5DE89702-7780-6AA5-FB26-3B724455730D}"/>
          </ac:picMkLst>
        </pc:picChg>
        <pc:picChg chg="mod">
          <ac:chgData name="THIRU SELVAM T" userId="8fbf19d9d45b8700" providerId="LiveId" clId="{693C5376-26FA-4AC2-B213-95BC77B57645}" dt="2024-10-28T09:25:08.013" v="964" actId="164"/>
          <ac:picMkLst>
            <pc:docMk/>
            <pc:sldMk cId="2886763774" sldId="280"/>
            <ac:picMk id="6" creationId="{7AC988C2-CA06-5C98-8880-B4D0E5214008}"/>
          </ac:picMkLst>
        </pc:picChg>
        <pc:picChg chg="mod">
          <ac:chgData name="THIRU SELVAM T" userId="8fbf19d9d45b8700" providerId="LiveId" clId="{693C5376-26FA-4AC2-B213-95BC77B57645}" dt="2024-10-28T09:25:08.013" v="964" actId="164"/>
          <ac:picMkLst>
            <pc:docMk/>
            <pc:sldMk cId="2886763774" sldId="280"/>
            <ac:picMk id="11" creationId="{3DD03FEF-2DF8-2FE9-915B-395CCADFDB3F}"/>
          </ac:picMkLst>
        </pc:picChg>
        <pc:cxnChg chg="mod">
          <ac:chgData name="THIRU SELVAM T" userId="8fbf19d9d45b8700" providerId="LiveId" clId="{693C5376-26FA-4AC2-B213-95BC77B57645}" dt="2024-10-28T09:25:08.013" v="964" actId="164"/>
          <ac:cxnSpMkLst>
            <pc:docMk/>
            <pc:sldMk cId="2886763774" sldId="280"/>
            <ac:cxnSpMk id="8" creationId="{1B544BA4-B8EB-FE10-C269-600553795B54}"/>
          </ac:cxnSpMkLst>
        </pc:cxnChg>
      </pc:sldChg>
      <pc:sldChg chg="addSp delSp modSp add mod modTransition">
        <pc:chgData name="THIRU SELVAM T" userId="8fbf19d9d45b8700" providerId="LiveId" clId="{693C5376-26FA-4AC2-B213-95BC77B57645}" dt="2024-10-28T13:24:13.850" v="2364" actId="20577"/>
        <pc:sldMkLst>
          <pc:docMk/>
          <pc:sldMk cId="2260455822" sldId="281"/>
        </pc:sldMkLst>
        <pc:spChg chg="add del mod">
          <ac:chgData name="THIRU SELVAM T" userId="8fbf19d9d45b8700" providerId="LiveId" clId="{693C5376-26FA-4AC2-B213-95BC77B57645}" dt="2024-10-28T11:33:53.910" v="1919" actId="478"/>
          <ac:spMkLst>
            <pc:docMk/>
            <pc:sldMk cId="2260455822" sldId="281"/>
            <ac:spMk id="2" creationId="{371F39FC-3FE9-0D22-7AFC-70E114BEB0C9}"/>
          </ac:spMkLst>
        </pc:spChg>
        <pc:spChg chg="del mod">
          <ac:chgData name="THIRU SELVAM T" userId="8fbf19d9d45b8700" providerId="LiveId" clId="{693C5376-26FA-4AC2-B213-95BC77B57645}" dt="2024-10-28T13:07:28.889" v="2197" actId="478"/>
          <ac:spMkLst>
            <pc:docMk/>
            <pc:sldMk cId="2260455822" sldId="281"/>
            <ac:spMk id="5" creationId="{91B73B72-B22F-971A-F1CE-0A3854C25BF1}"/>
          </ac:spMkLst>
        </pc:spChg>
        <pc:spChg chg="add del mod">
          <ac:chgData name="THIRU SELVAM T" userId="8fbf19d9d45b8700" providerId="LiveId" clId="{693C5376-26FA-4AC2-B213-95BC77B57645}" dt="2024-10-28T13:18:28.136" v="2293" actId="478"/>
          <ac:spMkLst>
            <pc:docMk/>
            <pc:sldMk cId="2260455822" sldId="281"/>
            <ac:spMk id="8" creationId="{9C437D32-30D5-A91E-90E4-AB269482CC31}"/>
          </ac:spMkLst>
        </pc:spChg>
        <pc:spChg chg="mod">
          <ac:chgData name="THIRU SELVAM T" userId="8fbf19d9d45b8700" providerId="LiveId" clId="{693C5376-26FA-4AC2-B213-95BC77B57645}" dt="2024-10-28T13:24:13.850" v="2364" actId="20577"/>
          <ac:spMkLst>
            <pc:docMk/>
            <pc:sldMk cId="2260455822" sldId="281"/>
            <ac:spMk id="9" creationId="{2881F61A-2986-E497-5742-A3750BDAD431}"/>
          </ac:spMkLst>
        </pc:spChg>
        <pc:spChg chg="add mod">
          <ac:chgData name="THIRU SELVAM T" userId="8fbf19d9d45b8700" providerId="LiveId" clId="{693C5376-26FA-4AC2-B213-95BC77B57645}" dt="2024-10-28T13:24:01.825" v="2363" actId="1076"/>
          <ac:spMkLst>
            <pc:docMk/>
            <pc:sldMk cId="2260455822" sldId="281"/>
            <ac:spMk id="10" creationId="{B5EFC66D-64E3-76F7-4F33-2D984340AFDB}"/>
          </ac:spMkLst>
        </pc:spChg>
        <pc:grpChg chg="del">
          <ac:chgData name="THIRU SELVAM T" userId="8fbf19d9d45b8700" providerId="LiveId" clId="{693C5376-26FA-4AC2-B213-95BC77B57645}" dt="2024-10-28T09:41:14.348" v="1075" actId="478"/>
          <ac:grpSpMkLst>
            <pc:docMk/>
            <pc:sldMk cId="2260455822" sldId="281"/>
            <ac:grpSpMk id="2" creationId="{3A245D7A-69B8-913E-6D50-3C5D038372B6}"/>
          </ac:grpSpMkLst>
        </pc:grpChg>
        <pc:picChg chg="del mod">
          <ac:chgData name="THIRU SELVAM T" userId="8fbf19d9d45b8700" providerId="LiveId" clId="{693C5376-26FA-4AC2-B213-95BC77B57645}" dt="2024-10-28T09:48:52.528" v="1222" actId="478"/>
          <ac:picMkLst>
            <pc:docMk/>
            <pc:sldMk cId="2260455822" sldId="281"/>
            <ac:picMk id="4" creationId="{48BAFC00-B93C-77ED-24B6-893F1CFBB427}"/>
          </ac:picMkLst>
        </pc:picChg>
        <pc:picChg chg="add del mod">
          <ac:chgData name="THIRU SELVAM T" userId="8fbf19d9d45b8700" providerId="LiveId" clId="{693C5376-26FA-4AC2-B213-95BC77B57645}" dt="2024-10-28T13:18:25.339" v="2292" actId="478"/>
          <ac:picMkLst>
            <pc:docMk/>
            <pc:sldMk cId="2260455822" sldId="281"/>
            <ac:picMk id="4" creationId="{AFBC5BF3-5A99-73F4-FE63-840168EB06FA}"/>
          </ac:picMkLst>
        </pc:picChg>
        <pc:picChg chg="add del mod">
          <ac:chgData name="THIRU SELVAM T" userId="8fbf19d9d45b8700" providerId="LiveId" clId="{693C5376-26FA-4AC2-B213-95BC77B57645}" dt="2024-10-28T13:07:25.346" v="2195" actId="478"/>
          <ac:picMkLst>
            <pc:docMk/>
            <pc:sldMk cId="2260455822" sldId="281"/>
            <ac:picMk id="7" creationId="{C9977784-11D6-D8FD-7D50-DC201B2D7EFE}"/>
          </ac:picMkLst>
        </pc:picChg>
        <pc:picChg chg="add mod">
          <ac:chgData name="THIRU SELVAM T" userId="8fbf19d9d45b8700" providerId="LiveId" clId="{693C5376-26FA-4AC2-B213-95BC77B57645}" dt="2024-10-28T13:20:59.274" v="2298" actId="1076"/>
          <ac:picMkLst>
            <pc:docMk/>
            <pc:sldMk cId="2260455822" sldId="281"/>
            <ac:picMk id="12" creationId="{55A9AF81-278C-1238-C7A6-C961D0A9C857}"/>
          </ac:picMkLst>
        </pc:picChg>
        <pc:picChg chg="add del mod">
          <ac:chgData name="THIRU SELVAM T" userId="8fbf19d9d45b8700" providerId="LiveId" clId="{693C5376-26FA-4AC2-B213-95BC77B57645}" dt="2024-10-28T13:06:29.797" v="2181" actId="478"/>
          <ac:picMkLst>
            <pc:docMk/>
            <pc:sldMk cId="2260455822" sldId="281"/>
            <ac:picMk id="19" creationId="{A658FF7B-5697-8E89-9D86-96DCCBEEB32D}"/>
          </ac:picMkLst>
        </pc:picChg>
      </pc:sldChg>
      <pc:sldChg chg="addSp delSp modSp add mod modTransition">
        <pc:chgData name="THIRU SELVAM T" userId="8fbf19d9d45b8700" providerId="LiveId" clId="{693C5376-26FA-4AC2-B213-95BC77B57645}" dt="2024-10-28T13:37:14.163" v="2619"/>
        <pc:sldMkLst>
          <pc:docMk/>
          <pc:sldMk cId="2523257521" sldId="282"/>
        </pc:sldMkLst>
        <pc:spChg chg="del">
          <ac:chgData name="THIRU SELVAM T" userId="8fbf19d9d45b8700" providerId="LiveId" clId="{693C5376-26FA-4AC2-B213-95BC77B57645}" dt="2024-10-28T12:51:11.523" v="2150" actId="478"/>
          <ac:spMkLst>
            <pc:docMk/>
            <pc:sldMk cId="2523257521" sldId="282"/>
            <ac:spMk id="2" creationId="{FCE74655-0B45-1853-42C0-DC493FFC9499}"/>
          </ac:spMkLst>
        </pc:spChg>
        <pc:spChg chg="mod">
          <ac:chgData name="THIRU SELVAM T" userId="8fbf19d9d45b8700" providerId="LiveId" clId="{693C5376-26FA-4AC2-B213-95BC77B57645}" dt="2024-10-28T12:51:21.251" v="2151" actId="1076"/>
          <ac:spMkLst>
            <pc:docMk/>
            <pc:sldMk cId="2523257521" sldId="282"/>
            <ac:spMk id="3" creationId="{432DA208-8F5A-3585-D48E-BF50ED641A37}"/>
          </ac:spMkLst>
        </pc:spChg>
        <pc:spChg chg="del">
          <ac:chgData name="THIRU SELVAM T" userId="8fbf19d9d45b8700" providerId="LiveId" clId="{693C5376-26FA-4AC2-B213-95BC77B57645}" dt="2024-10-28T12:51:27.512" v="2153" actId="478"/>
          <ac:spMkLst>
            <pc:docMk/>
            <pc:sldMk cId="2523257521" sldId="282"/>
            <ac:spMk id="4" creationId="{28583B97-B0EC-5208-037A-2654AEA52D43}"/>
          </ac:spMkLst>
        </pc:spChg>
        <pc:spChg chg="mod">
          <ac:chgData name="THIRU SELVAM T" userId="8fbf19d9d45b8700" providerId="LiveId" clId="{693C5376-26FA-4AC2-B213-95BC77B57645}" dt="2024-10-28T12:51:33.677" v="2154" actId="1076"/>
          <ac:spMkLst>
            <pc:docMk/>
            <pc:sldMk cId="2523257521" sldId="282"/>
            <ac:spMk id="6" creationId="{FB8A82B4-9B67-6DF6-1151-95B835B2D35E}"/>
          </ac:spMkLst>
        </pc:spChg>
        <pc:spChg chg="add del mod">
          <ac:chgData name="THIRU SELVAM T" userId="8fbf19d9d45b8700" providerId="LiveId" clId="{693C5376-26FA-4AC2-B213-95BC77B57645}" dt="2024-10-28T12:51:24.543" v="2152" actId="478"/>
          <ac:spMkLst>
            <pc:docMk/>
            <pc:sldMk cId="2523257521" sldId="282"/>
            <ac:spMk id="7" creationId="{405681AD-2440-7155-AFC8-19D1F4651911}"/>
          </ac:spMkLst>
        </pc:spChg>
        <pc:spChg chg="add del mod">
          <ac:chgData name="THIRU SELVAM T" userId="8fbf19d9d45b8700" providerId="LiveId" clId="{693C5376-26FA-4AC2-B213-95BC77B57645}" dt="2024-10-28T12:54:15.442" v="2161" actId="478"/>
          <ac:spMkLst>
            <pc:docMk/>
            <pc:sldMk cId="2523257521" sldId="282"/>
            <ac:spMk id="9" creationId="{D38C59E6-26D4-2A18-AB5A-98A53CD4B7DD}"/>
          </ac:spMkLst>
        </pc:spChg>
        <pc:picChg chg="add mod">
          <ac:chgData name="THIRU SELVAM T" userId="8fbf19d9d45b8700" providerId="LiveId" clId="{693C5376-26FA-4AC2-B213-95BC77B57645}" dt="2024-10-28T12:56:14.198" v="2165" actId="1076"/>
          <ac:picMkLst>
            <pc:docMk/>
            <pc:sldMk cId="2523257521" sldId="282"/>
            <ac:picMk id="11" creationId="{CF053929-3517-8EC6-23F0-D2223E6F41D2}"/>
          </ac:picMkLst>
        </pc:picChg>
      </pc:sldChg>
      <pc:sldChg chg="addSp delSp modSp add mod modTransition">
        <pc:chgData name="THIRU SELVAM T" userId="8fbf19d9d45b8700" providerId="LiveId" clId="{693C5376-26FA-4AC2-B213-95BC77B57645}" dt="2024-10-28T13:36:06.726" v="2617" actId="1076"/>
        <pc:sldMkLst>
          <pc:docMk/>
          <pc:sldMk cId="1393412290" sldId="283"/>
        </pc:sldMkLst>
        <pc:spChg chg="add mod">
          <ac:chgData name="THIRU SELVAM T" userId="8fbf19d9d45b8700" providerId="LiveId" clId="{693C5376-26FA-4AC2-B213-95BC77B57645}" dt="2024-10-28T13:31:47.082" v="2531" actId="20577"/>
          <ac:spMkLst>
            <pc:docMk/>
            <pc:sldMk cId="1393412290" sldId="283"/>
            <ac:spMk id="2" creationId="{553C6F35-823B-4C6A-07BD-AA91E49147CC}"/>
          </ac:spMkLst>
        </pc:spChg>
        <pc:spChg chg="mod">
          <ac:chgData name="THIRU SELVAM T" userId="8fbf19d9d45b8700" providerId="LiveId" clId="{693C5376-26FA-4AC2-B213-95BC77B57645}" dt="2024-10-28T13:30:27.068" v="2489" actId="20577"/>
          <ac:spMkLst>
            <pc:docMk/>
            <pc:sldMk cId="1393412290" sldId="283"/>
            <ac:spMk id="5" creationId="{815B6493-6A2E-0AA6-69A4-4B93480012AD}"/>
          </ac:spMkLst>
        </pc:spChg>
        <pc:spChg chg="add mod">
          <ac:chgData name="THIRU SELVAM T" userId="8fbf19d9d45b8700" providerId="LiveId" clId="{693C5376-26FA-4AC2-B213-95BC77B57645}" dt="2024-10-28T13:33:22.122" v="2539" actId="20577"/>
          <ac:spMkLst>
            <pc:docMk/>
            <pc:sldMk cId="1393412290" sldId="283"/>
            <ac:spMk id="6" creationId="{C3E3E9E0-6BB2-E75A-A408-69D8DD958385}"/>
          </ac:spMkLst>
        </pc:spChg>
        <pc:spChg chg="mod">
          <ac:chgData name="THIRU SELVAM T" userId="8fbf19d9d45b8700" providerId="LiveId" clId="{693C5376-26FA-4AC2-B213-95BC77B57645}" dt="2024-10-28T13:06:57.918" v="2189" actId="20577"/>
          <ac:spMkLst>
            <pc:docMk/>
            <pc:sldMk cId="1393412290" sldId="283"/>
            <ac:spMk id="9" creationId="{6251974B-FB1D-E088-E14B-77D7FAE02FC6}"/>
          </ac:spMkLst>
        </pc:spChg>
        <pc:spChg chg="add mod">
          <ac:chgData name="THIRU SELVAM T" userId="8fbf19d9d45b8700" providerId="LiveId" clId="{693C5376-26FA-4AC2-B213-95BC77B57645}" dt="2024-10-28T13:36:06.726" v="2617" actId="1076"/>
          <ac:spMkLst>
            <pc:docMk/>
            <pc:sldMk cId="1393412290" sldId="283"/>
            <ac:spMk id="15" creationId="{8FCD9FA4-A446-9569-EF9A-E7F5DE824ED6}"/>
          </ac:spMkLst>
        </pc:spChg>
        <pc:picChg chg="add mod">
          <ac:chgData name="THIRU SELVAM T" userId="8fbf19d9d45b8700" providerId="LiveId" clId="{693C5376-26FA-4AC2-B213-95BC77B57645}" dt="2024-10-28T13:31:32.747" v="2523" actId="1076"/>
          <ac:picMkLst>
            <pc:docMk/>
            <pc:sldMk cId="1393412290" sldId="283"/>
            <ac:picMk id="3" creationId="{3714F9F0-A597-C1E0-7E30-33C77A0507C5}"/>
          </ac:picMkLst>
        </pc:picChg>
        <pc:picChg chg="del">
          <ac:chgData name="THIRU SELVAM T" userId="8fbf19d9d45b8700" providerId="LiveId" clId="{693C5376-26FA-4AC2-B213-95BC77B57645}" dt="2024-10-28T13:07:01.428" v="2190" actId="478"/>
          <ac:picMkLst>
            <pc:docMk/>
            <pc:sldMk cId="1393412290" sldId="283"/>
            <ac:picMk id="4" creationId="{1A901E67-0141-F80A-1FDF-BBBD56D7877D}"/>
          </ac:picMkLst>
        </pc:picChg>
        <pc:picChg chg="del mod">
          <ac:chgData name="THIRU SELVAM T" userId="8fbf19d9d45b8700" providerId="LiveId" clId="{693C5376-26FA-4AC2-B213-95BC77B57645}" dt="2024-10-28T13:29:42.247" v="2466" actId="478"/>
          <ac:picMkLst>
            <pc:docMk/>
            <pc:sldMk cId="1393412290" sldId="283"/>
            <ac:picMk id="7" creationId="{65E6041A-11CE-4B98-20AF-722DC2FBDCF0}"/>
          </ac:picMkLst>
        </pc:picChg>
        <pc:picChg chg="add mod">
          <ac:chgData name="THIRU SELVAM T" userId="8fbf19d9d45b8700" providerId="LiveId" clId="{693C5376-26FA-4AC2-B213-95BC77B57645}" dt="2024-10-28T13:33:07.454" v="2537" actId="1076"/>
          <ac:picMkLst>
            <pc:docMk/>
            <pc:sldMk cId="1393412290" sldId="283"/>
            <ac:picMk id="12" creationId="{73FEAF91-2E24-0F55-BDFC-5B24F263A4F5}"/>
          </ac:picMkLst>
        </pc:picChg>
        <pc:picChg chg="add mod">
          <ac:chgData name="THIRU SELVAM T" userId="8fbf19d9d45b8700" providerId="LiveId" clId="{693C5376-26FA-4AC2-B213-95BC77B57645}" dt="2024-10-28T13:34:44.449" v="2544" actId="14100"/>
          <ac:picMkLst>
            <pc:docMk/>
            <pc:sldMk cId="1393412290" sldId="283"/>
            <ac:picMk id="14" creationId="{6CEE8A05-48E8-CE06-32FE-B64127E26C62}"/>
          </ac:picMkLst>
        </pc:picChg>
        <pc:cxnChg chg="add mod">
          <ac:chgData name="THIRU SELVAM T" userId="8fbf19d9d45b8700" providerId="LiveId" clId="{693C5376-26FA-4AC2-B213-95BC77B57645}" dt="2024-10-28T13:32:26.007" v="2534" actId="692"/>
          <ac:cxnSpMkLst>
            <pc:docMk/>
            <pc:sldMk cId="1393412290" sldId="283"/>
            <ac:cxnSpMk id="10" creationId="{8BF91D5F-6B0E-00D0-70DB-C223F690745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67D9D-F575-4A2F-AD02-2D34008825C0}" type="datetimeFigureOut">
              <a:rPr lang="en-IN" smtClean="0"/>
              <a:t>28-10-2024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E3518-F88C-40D2-A637-C50134B620CB}" type="slidenum">
              <a:rPr lang="en-IN" smtClean="0"/>
              <a:t>‹#›</a:t>
            </a:fld>
            <a:endParaRPr lang="en-IN"/>
          </a:p>
        </p:txBody>
      </p:sp>
    </p:spTree>
    <p:extLst>
      <p:ext uri="{BB962C8B-B14F-4D97-AF65-F5344CB8AC3E}">
        <p14:creationId xmlns:p14="http://schemas.microsoft.com/office/powerpoint/2010/main" val="384936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78633" y="1485000"/>
            <a:ext cx="5062400" cy="300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8102633" y="4487000"/>
            <a:ext cx="3138400" cy="886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2789992" y="-1941760"/>
            <a:ext cx="9136325" cy="1114664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2021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950967" y="2227067"/>
            <a:ext cx="4498400" cy="1471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9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8" name="Google Shape;88;p11"/>
          <p:cNvSpPr txBox="1">
            <a:spLocks noGrp="1"/>
          </p:cNvSpPr>
          <p:nvPr>
            <p:ph type="subTitle" idx="1"/>
          </p:nvPr>
        </p:nvSpPr>
        <p:spPr>
          <a:xfrm>
            <a:off x="2309100" y="3698800"/>
            <a:ext cx="3140400" cy="131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89" name="Google Shape;89;p11"/>
          <p:cNvGrpSpPr/>
          <p:nvPr/>
        </p:nvGrpSpPr>
        <p:grpSpPr>
          <a:xfrm flipH="1">
            <a:off x="1375893" y="-1941760"/>
            <a:ext cx="6270292" cy="1114664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27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87308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3"/>
        <p:cNvGrpSpPr/>
        <p:nvPr/>
      </p:nvGrpSpPr>
      <p:grpSpPr>
        <a:xfrm>
          <a:off x="0" y="0"/>
          <a:ext cx="0" cy="0"/>
          <a:chOff x="0" y="0"/>
          <a:chExt cx="0" cy="0"/>
        </a:xfrm>
      </p:grpSpPr>
      <p:grpSp>
        <p:nvGrpSpPr>
          <p:cNvPr id="94" name="Google Shape;94;p13"/>
          <p:cNvGrpSpPr/>
          <p:nvPr/>
        </p:nvGrpSpPr>
        <p:grpSpPr>
          <a:xfrm>
            <a:off x="-1592175" y="-746574"/>
            <a:ext cx="14127112" cy="7971257"/>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7" name="Google Shape;107;p13"/>
          <p:cNvGrpSpPr/>
          <p:nvPr/>
        </p:nvGrpSpPr>
        <p:grpSpPr>
          <a:xfrm>
            <a:off x="11" y="-2372163"/>
            <a:ext cx="10710293" cy="1265168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8785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1"/>
        <p:cNvGrpSpPr/>
        <p:nvPr/>
      </p:nvGrpSpPr>
      <p:grpSpPr>
        <a:xfrm>
          <a:off x="0" y="0"/>
          <a:ext cx="0" cy="0"/>
          <a:chOff x="0" y="0"/>
          <a:chExt cx="0" cy="0"/>
        </a:xfrm>
      </p:grpSpPr>
      <p:grpSp>
        <p:nvGrpSpPr>
          <p:cNvPr id="112" name="Google Shape;112;p14"/>
          <p:cNvGrpSpPr/>
          <p:nvPr/>
        </p:nvGrpSpPr>
        <p:grpSpPr>
          <a:xfrm>
            <a:off x="-1592175" y="-746574"/>
            <a:ext cx="14127112" cy="7971257"/>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5" name="Google Shape;125;p14"/>
          <p:cNvGrpSpPr/>
          <p:nvPr/>
        </p:nvGrpSpPr>
        <p:grpSpPr>
          <a:xfrm>
            <a:off x="11" y="-2372163"/>
            <a:ext cx="10710293" cy="1265168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951100" y="1356967"/>
            <a:ext cx="10290000" cy="15700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156461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grpSp>
        <p:nvGrpSpPr>
          <p:cNvPr id="131" name="Google Shape;131;p15"/>
          <p:cNvGrpSpPr/>
          <p:nvPr/>
        </p:nvGrpSpPr>
        <p:grpSpPr>
          <a:xfrm>
            <a:off x="-2519842" y="-3553951"/>
            <a:ext cx="14885932" cy="12288384"/>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4" name="Google Shape;134;p15"/>
          <p:cNvGrpSpPr/>
          <p:nvPr/>
        </p:nvGrpSpPr>
        <p:grpSpPr>
          <a:xfrm>
            <a:off x="-173107" y="-643891"/>
            <a:ext cx="12600029" cy="5800501"/>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5"/>
          <p:cNvSpPr txBox="1">
            <a:spLocks noGrp="1"/>
          </p:cNvSpPr>
          <p:nvPr>
            <p:ph type="subTitle" idx="1"/>
          </p:nvPr>
        </p:nvSpPr>
        <p:spPr>
          <a:xfrm>
            <a:off x="951100" y="1509500"/>
            <a:ext cx="10290000" cy="39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406636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3"/>
        <p:cNvGrpSpPr/>
        <p:nvPr/>
      </p:nvGrpSpPr>
      <p:grpSpPr>
        <a:xfrm>
          <a:off x="0" y="0"/>
          <a:ext cx="0" cy="0"/>
          <a:chOff x="0" y="0"/>
          <a:chExt cx="0" cy="0"/>
        </a:xfrm>
      </p:grpSpPr>
      <p:grpSp>
        <p:nvGrpSpPr>
          <p:cNvPr id="144" name="Google Shape;144;p16"/>
          <p:cNvGrpSpPr/>
          <p:nvPr/>
        </p:nvGrpSpPr>
        <p:grpSpPr>
          <a:xfrm>
            <a:off x="-2519842" y="-3553951"/>
            <a:ext cx="14885932" cy="12288384"/>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7" name="Google Shape;147;p16"/>
          <p:cNvGrpSpPr/>
          <p:nvPr/>
        </p:nvGrpSpPr>
        <p:grpSpPr>
          <a:xfrm>
            <a:off x="-173107" y="-643891"/>
            <a:ext cx="12600029" cy="5800501"/>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6"/>
          <p:cNvSpPr txBox="1">
            <a:spLocks noGrp="1"/>
          </p:cNvSpPr>
          <p:nvPr>
            <p:ph type="subTitle" idx="1"/>
          </p:nvPr>
        </p:nvSpPr>
        <p:spPr>
          <a:xfrm>
            <a:off x="960133"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6"/>
          <p:cNvSpPr txBox="1">
            <a:spLocks noGrp="1"/>
          </p:cNvSpPr>
          <p:nvPr>
            <p:ph type="subTitle" idx="2"/>
          </p:nvPr>
        </p:nvSpPr>
        <p:spPr>
          <a:xfrm>
            <a:off x="4510047"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subTitle" idx="3"/>
          </p:nvPr>
        </p:nvSpPr>
        <p:spPr>
          <a:xfrm>
            <a:off x="8060004"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6"/>
          <p:cNvSpPr txBox="1">
            <a:spLocks noGrp="1"/>
          </p:cNvSpPr>
          <p:nvPr>
            <p:ph type="subTitle" idx="4"/>
          </p:nvPr>
        </p:nvSpPr>
        <p:spPr>
          <a:xfrm>
            <a:off x="960133"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59" name="Google Shape;159;p16"/>
          <p:cNvSpPr txBox="1">
            <a:spLocks noGrp="1"/>
          </p:cNvSpPr>
          <p:nvPr>
            <p:ph type="subTitle" idx="5"/>
          </p:nvPr>
        </p:nvSpPr>
        <p:spPr>
          <a:xfrm>
            <a:off x="4510052"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60" name="Google Shape;160;p16"/>
          <p:cNvSpPr txBox="1">
            <a:spLocks noGrp="1"/>
          </p:cNvSpPr>
          <p:nvPr>
            <p:ph type="subTitle" idx="6"/>
          </p:nvPr>
        </p:nvSpPr>
        <p:spPr>
          <a:xfrm>
            <a:off x="8060004"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71817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1"/>
        <p:cNvGrpSpPr/>
        <p:nvPr/>
      </p:nvGrpSpPr>
      <p:grpSpPr>
        <a:xfrm>
          <a:off x="0" y="0"/>
          <a:ext cx="0" cy="0"/>
          <a:chOff x="0" y="0"/>
          <a:chExt cx="0" cy="0"/>
        </a:xfrm>
      </p:grpSpPr>
      <p:grpSp>
        <p:nvGrpSpPr>
          <p:cNvPr id="162" name="Google Shape;162;p17"/>
          <p:cNvGrpSpPr/>
          <p:nvPr/>
        </p:nvGrpSpPr>
        <p:grpSpPr>
          <a:xfrm>
            <a:off x="-1592175" y="-746574"/>
            <a:ext cx="14127112" cy="7971257"/>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5" name="Google Shape;175;p17"/>
          <p:cNvGrpSpPr/>
          <p:nvPr/>
        </p:nvGrpSpPr>
        <p:grpSpPr>
          <a:xfrm>
            <a:off x="11" y="-2372163"/>
            <a:ext cx="10710293" cy="1265168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2028700" y="2089365"/>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2028700" y="3176112"/>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2028700" y="4266111"/>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2028700" y="5356113"/>
            <a:ext cx="9046000" cy="42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1117300" y="1784433"/>
            <a:ext cx="926000" cy="57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 name="Google Shape;184;p17"/>
          <p:cNvSpPr txBox="1">
            <a:spLocks noGrp="1"/>
          </p:cNvSpPr>
          <p:nvPr>
            <p:ph type="title" idx="6" hasCustomPrompt="1"/>
          </p:nvPr>
        </p:nvSpPr>
        <p:spPr>
          <a:xfrm>
            <a:off x="1117300" y="3963367"/>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7"/>
          <p:cNvSpPr txBox="1">
            <a:spLocks noGrp="1"/>
          </p:cNvSpPr>
          <p:nvPr>
            <p:ph type="title" idx="7" hasCustomPrompt="1"/>
          </p:nvPr>
        </p:nvSpPr>
        <p:spPr>
          <a:xfrm>
            <a:off x="1117300" y="2872300"/>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7"/>
          <p:cNvSpPr txBox="1">
            <a:spLocks noGrp="1"/>
          </p:cNvSpPr>
          <p:nvPr>
            <p:ph type="title" idx="8" hasCustomPrompt="1"/>
          </p:nvPr>
        </p:nvSpPr>
        <p:spPr>
          <a:xfrm>
            <a:off x="1117300" y="5054433"/>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 name="Google Shape;187;p17"/>
          <p:cNvSpPr txBox="1">
            <a:spLocks noGrp="1"/>
          </p:cNvSpPr>
          <p:nvPr>
            <p:ph type="subTitle" idx="9"/>
          </p:nvPr>
        </p:nvSpPr>
        <p:spPr>
          <a:xfrm>
            <a:off x="2028700" y="1784433"/>
            <a:ext cx="9046000" cy="45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2028700" y="2874432"/>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2028700" y="3964431"/>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2028700" y="5054429"/>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142207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grpSp>
        <p:nvGrpSpPr>
          <p:cNvPr id="192" name="Google Shape;192;p18"/>
          <p:cNvGrpSpPr/>
          <p:nvPr/>
        </p:nvGrpSpPr>
        <p:grpSpPr>
          <a:xfrm>
            <a:off x="11" y="-2372163"/>
            <a:ext cx="10710293" cy="1265168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 name="Google Shape;195;p18"/>
          <p:cNvGrpSpPr/>
          <p:nvPr/>
        </p:nvGrpSpPr>
        <p:grpSpPr>
          <a:xfrm>
            <a:off x="-1592175" y="-746574"/>
            <a:ext cx="14127112" cy="7971257"/>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950967"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4411000"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950967"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4411000"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7871801"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7871801"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952484"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4412517"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7873319"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952484"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4412517"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7873319"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843762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grpSp>
        <p:nvGrpSpPr>
          <p:cNvPr id="222" name="Google Shape;222;p19"/>
          <p:cNvGrpSpPr/>
          <p:nvPr/>
        </p:nvGrpSpPr>
        <p:grpSpPr>
          <a:xfrm flipH="1">
            <a:off x="1375893" y="-1941760"/>
            <a:ext cx="6270292" cy="1114664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950967" y="952641"/>
            <a:ext cx="4254400" cy="1159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950967" y="1894941"/>
            <a:ext cx="4254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950967" y="4425392"/>
            <a:ext cx="4250400" cy="1009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467" b="1">
                <a:solidFill>
                  <a:schemeClr val="dk1"/>
                </a:solidFill>
                <a:latin typeface="Asap"/>
                <a:ea typeface="Asap"/>
                <a:cs typeface="Asap"/>
                <a:sym typeface="Asap"/>
              </a:rPr>
              <a:t>CREDITS:</a:t>
            </a:r>
            <a:r>
              <a:rPr lang="en" sz="1467">
                <a:solidFill>
                  <a:schemeClr val="dk1"/>
                </a:solidFill>
                <a:latin typeface="Asap"/>
                <a:ea typeface="Asap"/>
                <a:cs typeface="Asap"/>
                <a:sym typeface="Asap"/>
              </a:rPr>
              <a:t> This presentation template was created by </a:t>
            </a:r>
            <a:r>
              <a:rPr lang="en" sz="1467"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sz="1467">
                <a:solidFill>
                  <a:schemeClr val="dk1"/>
                </a:solidFill>
                <a:latin typeface="Asap"/>
                <a:ea typeface="Asap"/>
                <a:cs typeface="Asap"/>
                <a:sym typeface="Asap"/>
              </a:rPr>
              <a:t>, and includes icons by </a:t>
            </a:r>
            <a:r>
              <a:rPr lang="en" sz="1467"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467">
                <a:solidFill>
                  <a:schemeClr val="dk1"/>
                </a:solidFill>
                <a:latin typeface="Asap"/>
                <a:ea typeface="Asap"/>
                <a:cs typeface="Asap"/>
                <a:sym typeface="Asap"/>
              </a:rPr>
              <a:t>, and infographics &amp; images by </a:t>
            </a:r>
            <a:r>
              <a:rPr lang="en" sz="1467"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467" b="1" u="sng">
                <a:solidFill>
                  <a:schemeClr val="dk1"/>
                </a:solidFill>
                <a:latin typeface="Asap"/>
                <a:ea typeface="Asap"/>
                <a:cs typeface="Asap"/>
                <a:sym typeface="Asap"/>
              </a:rPr>
              <a:t> </a:t>
            </a:r>
            <a:endParaRPr sz="1467" b="1" u="sng">
              <a:solidFill>
                <a:schemeClr val="dk1"/>
              </a:solidFill>
              <a:latin typeface="Asap"/>
              <a:ea typeface="Asap"/>
              <a:cs typeface="Asap"/>
              <a:sym typeface="Asap"/>
            </a:endParaRPr>
          </a:p>
        </p:txBody>
      </p:sp>
    </p:spTree>
    <p:extLst>
      <p:ext uri="{BB962C8B-B14F-4D97-AF65-F5344CB8AC3E}">
        <p14:creationId xmlns:p14="http://schemas.microsoft.com/office/powerpoint/2010/main" val="1196740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8"/>
        <p:cNvGrpSpPr/>
        <p:nvPr/>
      </p:nvGrpSpPr>
      <p:grpSpPr>
        <a:xfrm>
          <a:off x="0" y="0"/>
          <a:ext cx="0" cy="0"/>
          <a:chOff x="0" y="0"/>
          <a:chExt cx="0" cy="0"/>
        </a:xfrm>
      </p:grpSpPr>
      <p:grpSp>
        <p:nvGrpSpPr>
          <p:cNvPr id="229" name="Google Shape;229;p20"/>
          <p:cNvGrpSpPr/>
          <p:nvPr/>
        </p:nvGrpSpPr>
        <p:grpSpPr>
          <a:xfrm>
            <a:off x="-2519842" y="-3553951"/>
            <a:ext cx="14885932" cy="12288384"/>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2" name="Google Shape;232;p20"/>
          <p:cNvGrpSpPr/>
          <p:nvPr/>
        </p:nvGrpSpPr>
        <p:grpSpPr>
          <a:xfrm>
            <a:off x="-173107" y="-643891"/>
            <a:ext cx="12600029" cy="5800501"/>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876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grpSp>
        <p:nvGrpSpPr>
          <p:cNvPr id="15" name="Google Shape;15;p3"/>
          <p:cNvGrpSpPr/>
          <p:nvPr/>
        </p:nvGrpSpPr>
        <p:grpSpPr>
          <a:xfrm flipH="1">
            <a:off x="1375893" y="-1941760"/>
            <a:ext cx="6270292" cy="1114664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1236633" y="2376837"/>
            <a:ext cx="350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1236633" y="1395388"/>
            <a:ext cx="1411200" cy="1014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 name="Google Shape;20;p3"/>
          <p:cNvSpPr txBox="1">
            <a:spLocks noGrp="1"/>
          </p:cNvSpPr>
          <p:nvPr>
            <p:ph type="subTitle" idx="1"/>
          </p:nvPr>
        </p:nvSpPr>
        <p:spPr>
          <a:xfrm>
            <a:off x="2362167" y="4491437"/>
            <a:ext cx="2616000" cy="84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0088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9"/>
        <p:cNvGrpSpPr/>
        <p:nvPr/>
      </p:nvGrpSpPr>
      <p:grpSpPr>
        <a:xfrm>
          <a:off x="0" y="0"/>
          <a:ext cx="0" cy="0"/>
          <a:chOff x="0" y="0"/>
          <a:chExt cx="0" cy="0"/>
        </a:xfrm>
      </p:grpSpPr>
      <p:grpSp>
        <p:nvGrpSpPr>
          <p:cNvPr id="240" name="Google Shape;240;p21"/>
          <p:cNvGrpSpPr/>
          <p:nvPr/>
        </p:nvGrpSpPr>
        <p:grpSpPr>
          <a:xfrm>
            <a:off x="2789992" y="-1941760"/>
            <a:ext cx="9136325" cy="1114664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3" name="Google Shape;243;p21"/>
          <p:cNvGrpSpPr/>
          <p:nvPr/>
        </p:nvGrpSpPr>
        <p:grpSpPr>
          <a:xfrm>
            <a:off x="-1592175" y="-746574"/>
            <a:ext cx="14127112" cy="7971257"/>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4249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grpSp>
        <p:nvGrpSpPr>
          <p:cNvPr id="22" name="Google Shape;22;p4"/>
          <p:cNvGrpSpPr/>
          <p:nvPr/>
        </p:nvGrpSpPr>
        <p:grpSpPr>
          <a:xfrm>
            <a:off x="-2519842" y="-3553951"/>
            <a:ext cx="14885932" cy="12288384"/>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 name="Google Shape;25;p4"/>
          <p:cNvGrpSpPr/>
          <p:nvPr/>
        </p:nvGrpSpPr>
        <p:grpSpPr>
          <a:xfrm>
            <a:off x="-173106" y="4017646"/>
            <a:ext cx="862164" cy="1138965"/>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960000" y="1477417"/>
            <a:ext cx="10272000" cy="53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182781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grpSp>
        <p:nvGrpSpPr>
          <p:cNvPr id="31" name="Google Shape;31;p5"/>
          <p:cNvGrpSpPr/>
          <p:nvPr/>
        </p:nvGrpSpPr>
        <p:grpSpPr>
          <a:xfrm>
            <a:off x="-2519842" y="-3553951"/>
            <a:ext cx="14885932" cy="12288384"/>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173107" y="-643891"/>
            <a:ext cx="12600029" cy="5800501"/>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6230648"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1606152"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606152"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45" name="Google Shape;45;p5"/>
          <p:cNvSpPr txBox="1">
            <a:spLocks noGrp="1"/>
          </p:cNvSpPr>
          <p:nvPr>
            <p:ph type="subTitle" idx="4"/>
          </p:nvPr>
        </p:nvSpPr>
        <p:spPr>
          <a:xfrm>
            <a:off x="6230645"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1356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grpSp>
        <p:nvGrpSpPr>
          <p:cNvPr id="47" name="Google Shape;47;p6"/>
          <p:cNvGrpSpPr/>
          <p:nvPr/>
        </p:nvGrpSpPr>
        <p:grpSpPr>
          <a:xfrm>
            <a:off x="-2519842" y="-3553951"/>
            <a:ext cx="14885932" cy="12288384"/>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0" name="Google Shape;50;p6"/>
          <p:cNvGrpSpPr/>
          <p:nvPr/>
        </p:nvGrpSpPr>
        <p:grpSpPr>
          <a:xfrm>
            <a:off x="-173107" y="-643891"/>
            <a:ext cx="12600029" cy="5800501"/>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65004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grpSp>
        <p:nvGrpSpPr>
          <p:cNvPr id="59" name="Google Shape;59;p7"/>
          <p:cNvGrpSpPr/>
          <p:nvPr/>
        </p:nvGrpSpPr>
        <p:grpSpPr>
          <a:xfrm>
            <a:off x="-2519842" y="-3553951"/>
            <a:ext cx="14885932" cy="12288384"/>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 name="Google Shape;62;p7"/>
          <p:cNvGrpSpPr/>
          <p:nvPr/>
        </p:nvGrpSpPr>
        <p:grpSpPr>
          <a:xfrm>
            <a:off x="-173106" y="4017646"/>
            <a:ext cx="862164" cy="1138965"/>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5992433" y="1209392"/>
            <a:ext cx="4990400" cy="78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5992433" y="2035359"/>
            <a:ext cx="4990400" cy="357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1209167" y="904400"/>
            <a:ext cx="4338000" cy="5049200"/>
          </a:xfrm>
          <a:prstGeom prst="snip2DiagRect">
            <a:avLst>
              <a:gd name="adj1" fmla="val 0"/>
              <a:gd name="adj2" fmla="val 16667"/>
            </a:avLst>
          </a:prstGeom>
          <a:noFill/>
          <a:ln>
            <a:noFill/>
          </a:ln>
        </p:spPr>
      </p:sp>
    </p:spTree>
    <p:extLst>
      <p:ext uri="{BB962C8B-B14F-4D97-AF65-F5344CB8AC3E}">
        <p14:creationId xmlns:p14="http://schemas.microsoft.com/office/powerpoint/2010/main" val="21220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7225067" y="2068000"/>
            <a:ext cx="3688400" cy="2722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57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70" name="Google Shape;70;p8"/>
          <p:cNvGrpSpPr/>
          <p:nvPr/>
        </p:nvGrpSpPr>
        <p:grpSpPr>
          <a:xfrm>
            <a:off x="4340160" y="-1941760"/>
            <a:ext cx="7362025" cy="1114664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416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grpSp>
        <p:nvGrpSpPr>
          <p:cNvPr id="74" name="Google Shape;74;p9"/>
          <p:cNvGrpSpPr/>
          <p:nvPr/>
        </p:nvGrpSpPr>
        <p:grpSpPr>
          <a:xfrm>
            <a:off x="-2519842" y="-3553951"/>
            <a:ext cx="14885932" cy="12288384"/>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7" name="Google Shape;77;p9"/>
          <p:cNvGrpSpPr/>
          <p:nvPr/>
        </p:nvGrpSpPr>
        <p:grpSpPr>
          <a:xfrm>
            <a:off x="-173106" y="4017646"/>
            <a:ext cx="862164" cy="1138965"/>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6151717"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1107883"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40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33" y="-18300"/>
            <a:ext cx="12192000" cy="6876400"/>
          </a:xfrm>
          <a:prstGeom prst="rect">
            <a:avLst/>
          </a:prstGeom>
          <a:noFill/>
          <a:ln>
            <a:noFill/>
          </a:ln>
        </p:spPr>
      </p:sp>
      <p:sp>
        <p:nvSpPr>
          <p:cNvPr id="85" name="Google Shape;85;p10"/>
          <p:cNvSpPr txBox="1">
            <a:spLocks noGrp="1"/>
          </p:cNvSpPr>
          <p:nvPr>
            <p:ph type="title"/>
          </p:nvPr>
        </p:nvSpPr>
        <p:spPr>
          <a:xfrm>
            <a:off x="960000" y="4954400"/>
            <a:ext cx="9618800" cy="11620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29933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extLst>
      <p:ext uri="{BB962C8B-B14F-4D97-AF65-F5344CB8AC3E}">
        <p14:creationId xmlns:p14="http://schemas.microsoft.com/office/powerpoint/2010/main" val="35788880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6178633" y="1485000"/>
            <a:ext cx="5062400" cy="3002000"/>
          </a:xfrm>
          <a:prstGeom prst="rect">
            <a:avLst/>
          </a:prstGeom>
        </p:spPr>
        <p:txBody>
          <a:bodyPr spcFirstLastPara="1" wrap="square" lIns="121900" tIns="121900" rIns="121900" bIns="121900" anchor="b" anchorCtr="0">
            <a:noAutofit/>
          </a:bodyPr>
          <a:lstStyle/>
          <a:p>
            <a:r>
              <a:rPr lang="en-US" dirty="0"/>
              <a:t>Breast Cancer Detection using AdaBoost Classifier</a:t>
            </a:r>
          </a:p>
        </p:txBody>
      </p:sp>
      <p:sp>
        <p:nvSpPr>
          <p:cNvPr id="267" name="Google Shape;267;p25"/>
          <p:cNvSpPr txBox="1">
            <a:spLocks noGrp="1"/>
          </p:cNvSpPr>
          <p:nvPr>
            <p:ph type="subTitle" idx="1"/>
          </p:nvPr>
        </p:nvSpPr>
        <p:spPr>
          <a:xfrm>
            <a:off x="8102633" y="4487000"/>
            <a:ext cx="3138400" cy="886000"/>
          </a:xfrm>
          <a:prstGeom prst="rect">
            <a:avLst/>
          </a:prstGeom>
        </p:spPr>
        <p:txBody>
          <a:bodyPr spcFirstLastPara="1" wrap="square" lIns="121900" tIns="121900" rIns="121900" bIns="121900" anchor="t" anchorCtr="0">
            <a:noAutofit/>
          </a:bodyPr>
          <a:lstStyle/>
          <a:p>
            <a:pPr marL="0" indent="0"/>
            <a:r>
              <a:rPr lang="en-US" dirty="0"/>
              <a:t>Presented by</a:t>
            </a:r>
          </a:p>
          <a:p>
            <a:pPr marL="0" indent="0"/>
            <a:r>
              <a:rPr lang="en-US" dirty="0"/>
              <a:t>Team 4</a:t>
            </a:r>
          </a:p>
        </p:txBody>
      </p:sp>
      <p:cxnSp>
        <p:nvCxnSpPr>
          <p:cNvPr id="268" name="Google Shape;268;p25"/>
          <p:cNvCxnSpPr/>
          <p:nvPr/>
        </p:nvCxnSpPr>
        <p:spPr>
          <a:xfrm rot="10800000">
            <a:off x="6371000" y="4702133"/>
            <a:ext cx="14904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783968" y="1104933"/>
            <a:ext cx="4825731" cy="4648411"/>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4"/>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2" name="Google Shape;312;p25"/>
            <p:cNvSpPr/>
            <p:nvPr/>
          </p:nvSpPr>
          <p:spPr>
            <a:xfrm>
              <a:off x="5058120" y="3802496"/>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F8D09-9FF9-A545-03FA-825B8DD0545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32DA208-8F5A-3585-D48E-BF50ED641A37}"/>
              </a:ext>
            </a:extLst>
          </p:cNvPr>
          <p:cNvSpPr txBox="1">
            <a:spLocks/>
          </p:cNvSpPr>
          <p:nvPr/>
        </p:nvSpPr>
        <p:spPr>
          <a:xfrm>
            <a:off x="906430" y="719668"/>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Data Collection </a:t>
            </a:r>
            <a:endParaRPr lang="en-IN" sz="3000" kern="0" dirty="0"/>
          </a:p>
        </p:txBody>
      </p:sp>
      <p:sp>
        <p:nvSpPr>
          <p:cNvPr id="6" name="Subtitle 3">
            <a:extLst>
              <a:ext uri="{FF2B5EF4-FFF2-40B4-BE49-F238E27FC236}">
                <a16:creationId xmlns:a16="http://schemas.microsoft.com/office/drawing/2014/main" id="{FB8A82B4-9B67-6DF6-1151-95B835B2D35E}"/>
              </a:ext>
            </a:extLst>
          </p:cNvPr>
          <p:cNvSpPr txBox="1">
            <a:spLocks/>
          </p:cNvSpPr>
          <p:nvPr/>
        </p:nvSpPr>
        <p:spPr>
          <a:xfrm>
            <a:off x="1327257" y="1525363"/>
            <a:ext cx="9910018" cy="2362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200" dirty="0">
                <a:solidFill>
                  <a:srgbClr val="000000"/>
                </a:solidFill>
                <a:latin typeface="Calibri" panose="020F0502020204030204" pitchFamily="34" charset="0"/>
                <a:ea typeface="Calibri" panose="020F0502020204030204" pitchFamily="34" charset="0"/>
              </a:rPr>
              <a:t>C</a:t>
            </a:r>
            <a:r>
              <a:rPr lang="en-US" sz="2200" dirty="0">
                <a:solidFill>
                  <a:srgbClr val="000000"/>
                </a:solidFill>
                <a:effectLst/>
                <a:latin typeface="Calibri" panose="020F0502020204030204" pitchFamily="34" charset="0"/>
                <a:ea typeface="Calibri" panose="020F0502020204030204" pitchFamily="34" charset="0"/>
              </a:rPr>
              <a:t>ollect and preprocess breast cancer data, typically sourced from the “</a:t>
            </a:r>
            <a:r>
              <a:rPr lang="en-US" sz="2200" b="1" dirty="0">
                <a:solidFill>
                  <a:srgbClr val="000000"/>
                </a:solidFill>
                <a:effectLst/>
                <a:latin typeface="Calibri" panose="020F0502020204030204" pitchFamily="34" charset="0"/>
                <a:ea typeface="Calibri" panose="020F0502020204030204" pitchFamily="34" charset="0"/>
              </a:rPr>
              <a:t>UCI Breast Cancer Wisconsin dataset.”</a:t>
            </a:r>
          </a:p>
          <a:p>
            <a:endParaRPr lang="en-US" sz="2200" b="1" kern="0" dirty="0">
              <a:solidFill>
                <a:srgbClr val="000000"/>
              </a:solidFill>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CF053929-3517-8EC6-23F0-D2223E6F4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616" y="2607734"/>
            <a:ext cx="6726767" cy="3363384"/>
          </a:xfrm>
          <a:prstGeom prst="rect">
            <a:avLst/>
          </a:prstGeom>
        </p:spPr>
      </p:pic>
    </p:spTree>
    <p:extLst>
      <p:ext uri="{BB962C8B-B14F-4D97-AF65-F5344CB8AC3E}">
        <p14:creationId xmlns:p14="http://schemas.microsoft.com/office/powerpoint/2010/main" val="2523257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Installing necessary libraries</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2392589" y="1496262"/>
            <a:ext cx="9910018" cy="516465"/>
          </a:xfrm>
        </p:spPr>
        <p:txBody>
          <a:bodyPr/>
          <a:lstStyle/>
          <a:p>
            <a:pPr marL="4826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Pandas</a:t>
            </a:r>
          </a:p>
          <a:p>
            <a:pPr marL="4826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Seaborn</a:t>
            </a:r>
          </a:p>
          <a:p>
            <a:pPr marL="482600" indent="-342900">
              <a:lnSpc>
                <a:spcPct val="115000"/>
              </a:lnSpc>
              <a:spcAft>
                <a:spcPts val="800"/>
              </a:spcAft>
              <a:buFont typeface="Arial" panose="020B0604020202020204" pitchFamily="34" charset="0"/>
              <a:buChar char="•"/>
            </a:pPr>
            <a:r>
              <a:rPr lang="en-IN" sz="2800" kern="100" dirty="0">
                <a:latin typeface="Times New Roman" panose="02020603050405020304" pitchFamily="18" charset="0"/>
                <a:ea typeface="Aptos" panose="020B0004020202020204" pitchFamily="34" charset="0"/>
                <a:cs typeface="Times New Roman" panose="02020603050405020304" pitchFamily="18" charset="0"/>
              </a:rPr>
              <a:t>Matplotlib</a:t>
            </a: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82600" indent="-342900">
              <a:lnSpc>
                <a:spcPct val="115000"/>
              </a:lnSpc>
              <a:spcAft>
                <a:spcPts val="800"/>
              </a:spcAft>
              <a:buFont typeface="Arial" panose="020B0604020202020204" pitchFamily="34" charset="0"/>
              <a:buChar char="•"/>
            </a:pPr>
            <a:r>
              <a:rPr lang="en-IN" sz="28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marL="482600" indent="-342900">
              <a:lnSpc>
                <a:spcPct val="115000"/>
              </a:lnSpc>
              <a:spcAft>
                <a:spcPts val="800"/>
              </a:spcAft>
              <a:buFont typeface="Arial" panose="020B0604020202020204" pitchFamily="34" charset="0"/>
              <a:buChar char="•"/>
            </a:pPr>
            <a:r>
              <a:rPr lang="en-IN" sz="2800" kern="100" dirty="0" err="1">
                <a:effectLst/>
                <a:latin typeface="Times New Roman" panose="02020603050405020304" pitchFamily="18" charset="0"/>
                <a:ea typeface="Aptos" panose="020B0004020202020204" pitchFamily="34" charset="0"/>
                <a:cs typeface="Times New Roman" panose="02020603050405020304" pitchFamily="18" charset="0"/>
              </a:rPr>
              <a:t>Sklearn</a:t>
            </a: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800" dirty="0"/>
          </a:p>
        </p:txBody>
      </p:sp>
    </p:spTree>
    <p:extLst>
      <p:ext uri="{BB962C8B-B14F-4D97-AF65-F5344CB8AC3E}">
        <p14:creationId xmlns:p14="http://schemas.microsoft.com/office/powerpoint/2010/main" val="3888977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92DDC-5540-D5A7-0262-C84F12E54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16F34-43D7-ADB4-C471-BB20C1290806}"/>
              </a:ext>
            </a:extLst>
          </p:cNvPr>
          <p:cNvSpPr>
            <a:spLocks noGrp="1"/>
          </p:cNvSpPr>
          <p:nvPr>
            <p:ph type="title"/>
          </p:nvPr>
        </p:nvSpPr>
        <p:spPr>
          <a:xfrm>
            <a:off x="686298" y="618069"/>
            <a:ext cx="9092701" cy="694266"/>
          </a:xfrm>
        </p:spPr>
        <p:txBody>
          <a:bodyPr/>
          <a:lstStyle/>
          <a:p>
            <a:r>
              <a:rPr lang="en-US" sz="3000" dirty="0"/>
              <a:t>Reading the CSV file and naming the Columns</a:t>
            </a:r>
            <a:endParaRPr lang="en-IN" sz="3000" dirty="0"/>
          </a:p>
        </p:txBody>
      </p:sp>
      <p:sp>
        <p:nvSpPr>
          <p:cNvPr id="4" name="Subtitle 3">
            <a:extLst>
              <a:ext uri="{FF2B5EF4-FFF2-40B4-BE49-F238E27FC236}">
                <a16:creationId xmlns:a16="http://schemas.microsoft.com/office/drawing/2014/main" id="{FF9EB3CE-2D3D-583B-6FB5-EAEA2261013B}"/>
              </a:ext>
            </a:extLst>
          </p:cNvPr>
          <p:cNvSpPr>
            <a:spLocks noGrp="1"/>
          </p:cNvSpPr>
          <p:nvPr>
            <p:ph type="subTitle" idx="1"/>
          </p:nvPr>
        </p:nvSpPr>
        <p:spPr>
          <a:xfrm>
            <a:off x="961182" y="4357581"/>
            <a:ext cx="9910018" cy="1882350"/>
          </a:xfrm>
        </p:spPr>
        <p:txBody>
          <a:bodyPr/>
          <a:lstStyle/>
          <a:p>
            <a:endParaRPr lang="en-US" sz="2000" dirty="0"/>
          </a:p>
          <a:p>
            <a:r>
              <a:rPr lang="en-US" sz="2000" dirty="0"/>
              <a:t>Shape: </a:t>
            </a:r>
          </a:p>
          <a:p>
            <a:endParaRPr lang="en-US" sz="2000" dirty="0"/>
          </a:p>
          <a:p>
            <a:r>
              <a:rPr lang="en-US" sz="2000" dirty="0"/>
              <a:t>Number of duplicated rows: </a:t>
            </a:r>
          </a:p>
          <a:p>
            <a:endParaRPr lang="en-US" sz="2000" dirty="0"/>
          </a:p>
        </p:txBody>
      </p:sp>
      <p:pic>
        <p:nvPicPr>
          <p:cNvPr id="5" name="Picture 4">
            <a:extLst>
              <a:ext uri="{FF2B5EF4-FFF2-40B4-BE49-F238E27FC236}">
                <a16:creationId xmlns:a16="http://schemas.microsoft.com/office/drawing/2014/main" id="{29DDF715-5552-9A19-B0AE-7AD2DA6AA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66" y="1558418"/>
            <a:ext cx="10828867" cy="2245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8FBE63F8-2D11-0A47-BD0C-128DC609EEBE}"/>
              </a:ext>
            </a:extLst>
          </p:cNvPr>
          <p:cNvSpPr txBox="1">
            <a:spLocks/>
          </p:cNvSpPr>
          <p:nvPr/>
        </p:nvSpPr>
        <p:spPr>
          <a:xfrm>
            <a:off x="686298" y="39524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Analysis and Preprocessing of Dataset</a:t>
            </a:r>
          </a:p>
        </p:txBody>
      </p:sp>
      <p:pic>
        <p:nvPicPr>
          <p:cNvPr id="8" name="Picture 7">
            <a:extLst>
              <a:ext uri="{FF2B5EF4-FFF2-40B4-BE49-F238E27FC236}">
                <a16:creationId xmlns:a16="http://schemas.microsoft.com/office/drawing/2014/main" id="{4D196D43-382C-AE29-A9DE-53F00C420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114" y="5401938"/>
            <a:ext cx="3394553" cy="575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F7EC3BE2-982F-F55C-8399-A8C8FB49F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258" y="4794963"/>
            <a:ext cx="897980" cy="3628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38617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47BAE-8A69-77A0-5C53-D54BFA3BD30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68A10327-972C-FBCF-9544-DD429CF00992}"/>
              </a:ext>
            </a:extLst>
          </p:cNvPr>
          <p:cNvSpPr>
            <a:spLocks noGrp="1"/>
          </p:cNvSpPr>
          <p:nvPr>
            <p:ph type="subTitle" idx="1"/>
          </p:nvPr>
        </p:nvSpPr>
        <p:spPr>
          <a:xfrm>
            <a:off x="1071323" y="1203364"/>
            <a:ext cx="1534476" cy="993008"/>
          </a:xfrm>
        </p:spPr>
        <p:txBody>
          <a:bodyPr/>
          <a:lstStyle/>
          <a:p>
            <a:r>
              <a:rPr lang="en-US" sz="2000" dirty="0"/>
              <a:t>info:   </a:t>
            </a:r>
          </a:p>
          <a:p>
            <a:endParaRPr lang="en-US" sz="2000" dirty="0"/>
          </a:p>
        </p:txBody>
      </p:sp>
      <p:sp>
        <p:nvSpPr>
          <p:cNvPr id="9" name="Title 1">
            <a:extLst>
              <a:ext uri="{FF2B5EF4-FFF2-40B4-BE49-F238E27FC236}">
                <a16:creationId xmlns:a16="http://schemas.microsoft.com/office/drawing/2014/main" id="{C78CFAEF-EF44-12D2-4AAD-8C41856BFF09}"/>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Analysis and Preprocessing of Dataset</a:t>
            </a:r>
          </a:p>
        </p:txBody>
      </p:sp>
      <p:pic>
        <p:nvPicPr>
          <p:cNvPr id="12" name="Picture 11">
            <a:extLst>
              <a:ext uri="{FF2B5EF4-FFF2-40B4-BE49-F238E27FC236}">
                <a16:creationId xmlns:a16="http://schemas.microsoft.com/office/drawing/2014/main" id="{25CC0B35-EDD0-98BF-167D-F67C6D4B3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36" y="1699868"/>
            <a:ext cx="5382419" cy="5056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8E4A21EA-0820-FA37-AFC2-F5C05A7B4541}"/>
              </a:ext>
            </a:extLst>
          </p:cNvPr>
          <p:cNvPicPr>
            <a:picLocks noChangeAspect="1"/>
          </p:cNvPicPr>
          <p:nvPr/>
        </p:nvPicPr>
        <p:blipFill>
          <a:blip r:embed="rId3"/>
          <a:stretch>
            <a:fillRect/>
          </a:stretch>
        </p:blipFill>
        <p:spPr>
          <a:xfrm>
            <a:off x="8294086" y="694263"/>
            <a:ext cx="2638438" cy="4761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2DD6F70C-320B-DECD-A1DA-3D79B8EF5BE7}"/>
              </a:ext>
            </a:extLst>
          </p:cNvPr>
          <p:cNvSpPr txBox="1"/>
          <p:nvPr/>
        </p:nvSpPr>
        <p:spPr>
          <a:xfrm>
            <a:off x="7459134" y="129793"/>
            <a:ext cx="4271795" cy="400110"/>
          </a:xfrm>
          <a:prstGeom prst="rect">
            <a:avLst/>
          </a:prstGeom>
          <a:noFill/>
        </p:spPr>
        <p:txBody>
          <a:bodyPr wrap="square">
            <a:spAutoFit/>
          </a:bodyPr>
          <a:lstStyle/>
          <a:p>
            <a:r>
              <a:rPr lang="en-US" sz="2000" dirty="0"/>
              <a:t>Number of NULL or missing values:</a:t>
            </a:r>
            <a:endParaRPr lang="en-IN" sz="2000" dirty="0"/>
          </a:p>
        </p:txBody>
      </p:sp>
      <p:sp>
        <p:nvSpPr>
          <p:cNvPr id="2" name="Subtitle 9">
            <a:extLst>
              <a:ext uri="{FF2B5EF4-FFF2-40B4-BE49-F238E27FC236}">
                <a16:creationId xmlns:a16="http://schemas.microsoft.com/office/drawing/2014/main" id="{5B8B5E09-FFDF-AA1C-014E-5E179988A4E5}"/>
              </a:ext>
            </a:extLst>
          </p:cNvPr>
          <p:cNvSpPr txBox="1">
            <a:spLocks/>
          </p:cNvSpPr>
          <p:nvPr/>
        </p:nvSpPr>
        <p:spPr>
          <a:xfrm>
            <a:off x="7491168" y="5619765"/>
            <a:ext cx="4271795" cy="837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kern="0" dirty="0"/>
              <a:t>There is no missing or NULL values in our dataset</a:t>
            </a:r>
          </a:p>
        </p:txBody>
      </p:sp>
    </p:spTree>
    <p:extLst>
      <p:ext uri="{BB962C8B-B14F-4D97-AF65-F5344CB8AC3E}">
        <p14:creationId xmlns:p14="http://schemas.microsoft.com/office/powerpoint/2010/main" val="953763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US" sz="3000" dirty="0"/>
              <a:t>Scaling the data</a:t>
            </a:r>
            <a:endParaRPr lang="en-IN" sz="3000" dirty="0"/>
          </a:p>
        </p:txBody>
      </p:sp>
      <p:sp>
        <p:nvSpPr>
          <p:cNvPr id="12" name="Subtitle 3">
            <a:extLst>
              <a:ext uri="{FF2B5EF4-FFF2-40B4-BE49-F238E27FC236}">
                <a16:creationId xmlns:a16="http://schemas.microsoft.com/office/drawing/2014/main" id="{8B94F739-2664-E8C2-4D21-DC92A828FDF6}"/>
              </a:ext>
            </a:extLst>
          </p:cNvPr>
          <p:cNvSpPr txBox="1">
            <a:spLocks/>
          </p:cNvSpPr>
          <p:nvPr/>
        </p:nvSpPr>
        <p:spPr>
          <a:xfrm>
            <a:off x="1363420" y="4953000"/>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endParaRPr lang="en-US" sz="1600" kern="0" dirty="0"/>
          </a:p>
        </p:txBody>
      </p:sp>
      <p:pic>
        <p:nvPicPr>
          <p:cNvPr id="17" name="Picture 16">
            <a:extLst>
              <a:ext uri="{FF2B5EF4-FFF2-40B4-BE49-F238E27FC236}">
                <a16:creationId xmlns:a16="http://schemas.microsoft.com/office/drawing/2014/main" id="{296AE54D-65C7-2E4D-E507-F31879D886D7}"/>
              </a:ext>
            </a:extLst>
          </p:cNvPr>
          <p:cNvPicPr>
            <a:picLocks noChangeAspect="1"/>
          </p:cNvPicPr>
          <p:nvPr/>
        </p:nvPicPr>
        <p:blipFill>
          <a:blip r:embed="rId2"/>
          <a:stretch>
            <a:fillRect/>
          </a:stretch>
        </p:blipFill>
        <p:spPr>
          <a:xfrm>
            <a:off x="1513597" y="1312335"/>
            <a:ext cx="5461136" cy="5452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Subtitle 3">
            <a:extLst>
              <a:ext uri="{FF2B5EF4-FFF2-40B4-BE49-F238E27FC236}">
                <a16:creationId xmlns:a16="http://schemas.microsoft.com/office/drawing/2014/main" id="{2551F308-1C8E-8E3A-E1AF-4E7F9FB7C40D}"/>
              </a:ext>
            </a:extLst>
          </p:cNvPr>
          <p:cNvSpPr txBox="1">
            <a:spLocks/>
          </p:cNvSpPr>
          <p:nvPr/>
        </p:nvSpPr>
        <p:spPr>
          <a:xfrm>
            <a:off x="7325510" y="2528923"/>
            <a:ext cx="4205592" cy="2460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400" kern="0" dirty="0"/>
              <a:t>By initializes a </a:t>
            </a:r>
            <a:r>
              <a:rPr lang="en-US" sz="2400" b="1" kern="0" dirty="0" err="1"/>
              <a:t>StandardScaler</a:t>
            </a:r>
            <a:r>
              <a:rPr lang="en-US" sz="2400" b="1" kern="0" dirty="0"/>
              <a:t> </a:t>
            </a:r>
            <a:r>
              <a:rPr lang="en-US" sz="2400" i="1" kern="0" dirty="0"/>
              <a:t>(from </a:t>
            </a:r>
            <a:r>
              <a:rPr lang="en-US" sz="2400" b="1" i="1" kern="0" dirty="0" err="1"/>
              <a:t>sklearn</a:t>
            </a:r>
            <a:r>
              <a:rPr lang="en-US" sz="2400" b="1" i="1" kern="0" dirty="0"/>
              <a:t> lib.</a:t>
            </a:r>
            <a:r>
              <a:rPr lang="en-US" sz="2400" i="1" kern="0" dirty="0"/>
              <a:t>)</a:t>
            </a:r>
            <a:r>
              <a:rPr lang="en-US" sz="2400" b="1" i="1" kern="0" dirty="0"/>
              <a:t> </a:t>
            </a:r>
            <a:r>
              <a:rPr lang="en-US" sz="2400" kern="0" dirty="0"/>
              <a:t>object which will standardize the features by removing the mean and scaling to unit variance.</a:t>
            </a:r>
            <a:endParaRPr lang="en-US" sz="2400" b="1" kern="0" dirty="0"/>
          </a:p>
        </p:txBody>
      </p:sp>
    </p:spTree>
    <p:extLst>
      <p:ext uri="{BB962C8B-B14F-4D97-AF65-F5344CB8AC3E}">
        <p14:creationId xmlns:p14="http://schemas.microsoft.com/office/powerpoint/2010/main" val="1976305885"/>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US" sz="3000" dirty="0"/>
              <a:t>Data cleaning</a:t>
            </a:r>
            <a:endParaRPr lang="en-IN" sz="3000" dirty="0"/>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193799"/>
            <a:ext cx="5565015"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000" dirty="0">
                <a:solidFill>
                  <a:srgbClr val="000000"/>
                </a:solidFill>
                <a:latin typeface="Calibri" panose="020F0502020204030204" pitchFamily="34" charset="0"/>
                <a:ea typeface="Calibri" panose="020F0502020204030204" pitchFamily="34" charset="0"/>
              </a:rPr>
              <a:t>Outlier Detection: Using IQR (Interquartile Range)</a:t>
            </a:r>
            <a:endParaRPr lang="en-US" sz="20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8" name="Picture 7">
            <a:extLst>
              <a:ext uri="{FF2B5EF4-FFF2-40B4-BE49-F238E27FC236}">
                <a16:creationId xmlns:a16="http://schemas.microsoft.com/office/drawing/2014/main" id="{C8A073E5-D889-B29D-34D7-066EC5A6A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40" y="1937990"/>
            <a:ext cx="8064059" cy="3166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3DAD2FA2-74C3-0844-8F0A-A94624981F10}"/>
              </a:ext>
            </a:extLst>
          </p:cNvPr>
          <p:cNvPicPr>
            <a:picLocks noChangeAspect="1"/>
          </p:cNvPicPr>
          <p:nvPr/>
        </p:nvPicPr>
        <p:blipFill>
          <a:blip r:embed="rId3"/>
          <a:stretch>
            <a:fillRect/>
          </a:stretch>
        </p:blipFill>
        <p:spPr>
          <a:xfrm>
            <a:off x="1471319" y="5470817"/>
            <a:ext cx="4397696" cy="386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Subtitle 9">
            <a:extLst>
              <a:ext uri="{FF2B5EF4-FFF2-40B4-BE49-F238E27FC236}">
                <a16:creationId xmlns:a16="http://schemas.microsoft.com/office/drawing/2014/main" id="{50264E5D-95FB-5831-03F6-F0402A2BB1CB}"/>
              </a:ext>
            </a:extLst>
          </p:cNvPr>
          <p:cNvSpPr txBox="1">
            <a:spLocks/>
          </p:cNvSpPr>
          <p:nvPr/>
        </p:nvSpPr>
        <p:spPr>
          <a:xfrm>
            <a:off x="7386182" y="5447999"/>
            <a:ext cx="4351867" cy="11774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kern="0" dirty="0"/>
              <a:t>And removing the ID column which is not required for our Model</a:t>
            </a:r>
            <a:endParaRPr lang="en-IN" kern="0" dirty="0"/>
          </a:p>
        </p:txBody>
      </p:sp>
      <p:sp>
        <p:nvSpPr>
          <p:cNvPr id="3" name="Subtitle 9">
            <a:extLst>
              <a:ext uri="{FF2B5EF4-FFF2-40B4-BE49-F238E27FC236}">
                <a16:creationId xmlns:a16="http://schemas.microsoft.com/office/drawing/2014/main" id="{FAA0CF5C-5067-E571-8F04-F45605064C28}"/>
              </a:ext>
            </a:extLst>
          </p:cNvPr>
          <p:cNvSpPr txBox="1">
            <a:spLocks/>
          </p:cNvSpPr>
          <p:nvPr/>
        </p:nvSpPr>
        <p:spPr>
          <a:xfrm>
            <a:off x="8749317" y="2775793"/>
            <a:ext cx="3061684" cy="1491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kern="0" dirty="0"/>
              <a:t>From our dataset we got around 171 outliers right now.</a:t>
            </a:r>
          </a:p>
        </p:txBody>
      </p:sp>
    </p:spTree>
    <p:extLst>
      <p:ext uri="{BB962C8B-B14F-4D97-AF65-F5344CB8AC3E}">
        <p14:creationId xmlns:p14="http://schemas.microsoft.com/office/powerpoint/2010/main" val="1111167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8E83F-182A-4742-88FB-FAEAADA428D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ED5FA8D5-398F-FE2D-6EB9-0D8B5B7CE5CC}"/>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Encode categorical labels</a:t>
            </a:r>
          </a:p>
        </p:txBody>
      </p:sp>
      <p:grpSp>
        <p:nvGrpSpPr>
          <p:cNvPr id="2" name="Group 1">
            <a:extLst>
              <a:ext uri="{FF2B5EF4-FFF2-40B4-BE49-F238E27FC236}">
                <a16:creationId xmlns:a16="http://schemas.microsoft.com/office/drawing/2014/main" id="{7FEA0C18-0918-8B02-E75F-962461952F71}"/>
              </a:ext>
            </a:extLst>
          </p:cNvPr>
          <p:cNvGrpSpPr/>
          <p:nvPr/>
        </p:nvGrpSpPr>
        <p:grpSpPr>
          <a:xfrm>
            <a:off x="787417" y="1583266"/>
            <a:ext cx="6366916" cy="5198533"/>
            <a:chOff x="2413560" y="1342531"/>
            <a:chExt cx="7511516" cy="5478371"/>
          </a:xfrm>
        </p:grpSpPr>
        <p:pic>
          <p:nvPicPr>
            <p:cNvPr id="6" name="Picture 5">
              <a:extLst>
                <a:ext uri="{FF2B5EF4-FFF2-40B4-BE49-F238E27FC236}">
                  <a16:creationId xmlns:a16="http://schemas.microsoft.com/office/drawing/2014/main" id="{7AC988C2-CA06-5C98-8880-B4D0E5214008}"/>
                </a:ext>
              </a:extLst>
            </p:cNvPr>
            <p:cNvPicPr>
              <a:picLocks noChangeAspect="1"/>
            </p:cNvPicPr>
            <p:nvPr/>
          </p:nvPicPr>
          <p:blipFill>
            <a:blip r:embed="rId2"/>
            <a:stretch>
              <a:fillRect/>
            </a:stretch>
          </p:blipFill>
          <p:spPr>
            <a:xfrm>
              <a:off x="2571659" y="1342531"/>
              <a:ext cx="7207340" cy="2427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1B544BA4-B8EB-FE10-C269-600553795B54}"/>
                </a:ext>
              </a:extLst>
            </p:cNvPr>
            <p:cNvCxnSpPr/>
            <p:nvPr/>
          </p:nvCxnSpPr>
          <p:spPr>
            <a:xfrm>
              <a:off x="6169318" y="3896277"/>
              <a:ext cx="0" cy="516466"/>
            </a:xfrm>
            <a:prstGeom prst="straightConnector1">
              <a:avLst/>
            </a:prstGeom>
            <a:ln w="508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3DD03FEF-2DF8-2FE9-915B-395CCADFDB3F}"/>
                </a:ext>
              </a:extLst>
            </p:cNvPr>
            <p:cNvPicPr>
              <a:picLocks noChangeAspect="1"/>
            </p:cNvPicPr>
            <p:nvPr/>
          </p:nvPicPr>
          <p:blipFill>
            <a:blip r:embed="rId3"/>
            <a:stretch>
              <a:fillRect/>
            </a:stretch>
          </p:blipFill>
          <p:spPr>
            <a:xfrm>
              <a:off x="2413560" y="4546173"/>
              <a:ext cx="7511516" cy="2274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3" name="Subtitle 12">
            <a:extLst>
              <a:ext uri="{FF2B5EF4-FFF2-40B4-BE49-F238E27FC236}">
                <a16:creationId xmlns:a16="http://schemas.microsoft.com/office/drawing/2014/main" id="{A4D3B98E-3761-5B07-9654-AD80BC69252D}"/>
              </a:ext>
            </a:extLst>
          </p:cNvPr>
          <p:cNvSpPr>
            <a:spLocks noGrp="1"/>
          </p:cNvSpPr>
          <p:nvPr>
            <p:ph type="subTitle" idx="1"/>
          </p:nvPr>
        </p:nvSpPr>
        <p:spPr>
          <a:xfrm>
            <a:off x="8823857" y="4783460"/>
            <a:ext cx="1910281" cy="1340826"/>
          </a:xfrm>
        </p:spPr>
        <p:txBody>
          <a:bodyPr/>
          <a:lstStyle/>
          <a:p>
            <a:pPr algn="ctr"/>
            <a:r>
              <a:rPr lang="en-IN" dirty="0"/>
              <a:t>Mapping</a:t>
            </a:r>
          </a:p>
          <a:p>
            <a:pPr algn="ctr"/>
            <a:r>
              <a:rPr lang="en-IN" dirty="0"/>
              <a:t>Malignant = 1</a:t>
            </a:r>
          </a:p>
          <a:p>
            <a:pPr algn="ctr"/>
            <a:r>
              <a:rPr lang="en-IN" dirty="0"/>
              <a:t>Benign = 0</a:t>
            </a:r>
          </a:p>
        </p:txBody>
      </p:sp>
      <p:sp>
        <p:nvSpPr>
          <p:cNvPr id="3" name="Subtitle 12">
            <a:extLst>
              <a:ext uri="{FF2B5EF4-FFF2-40B4-BE49-F238E27FC236}">
                <a16:creationId xmlns:a16="http://schemas.microsoft.com/office/drawing/2014/main" id="{05575241-27BD-65D0-7D13-51B3A30970ED}"/>
              </a:ext>
            </a:extLst>
          </p:cNvPr>
          <p:cNvSpPr txBox="1">
            <a:spLocks/>
          </p:cNvSpPr>
          <p:nvPr/>
        </p:nvSpPr>
        <p:spPr>
          <a:xfrm>
            <a:off x="7295622" y="1701633"/>
            <a:ext cx="4966753" cy="1340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dirty="0"/>
              <a:t>Encoding categorical labels is important because:</a:t>
            </a:r>
          </a:p>
          <a:p>
            <a:pPr marL="482600" indent="-342900">
              <a:buFont typeface="Arial" panose="020B0604020202020204" pitchFamily="34" charset="0"/>
              <a:buChar char="•"/>
            </a:pPr>
            <a:r>
              <a:rPr lang="en-IN" dirty="0"/>
              <a:t>Mathematical Interpretability</a:t>
            </a:r>
          </a:p>
          <a:p>
            <a:pPr marL="482600" indent="-342900">
              <a:buFont typeface="Arial" panose="020B0604020202020204" pitchFamily="34" charset="0"/>
              <a:buChar char="•"/>
            </a:pPr>
            <a:r>
              <a:rPr lang="en-IN" dirty="0"/>
              <a:t>Model Compatibility</a:t>
            </a:r>
          </a:p>
          <a:p>
            <a:pPr marL="482600" indent="-342900">
              <a:buFont typeface="Arial" panose="020B0604020202020204" pitchFamily="34" charset="0"/>
              <a:buChar char="•"/>
            </a:pPr>
            <a:r>
              <a:rPr lang="en-IN" dirty="0"/>
              <a:t>Improved Model Performance</a:t>
            </a:r>
            <a:endParaRPr lang="en-IN" kern="0" dirty="0"/>
          </a:p>
        </p:txBody>
      </p:sp>
    </p:spTree>
    <p:extLst>
      <p:ext uri="{BB962C8B-B14F-4D97-AF65-F5344CB8AC3E}">
        <p14:creationId xmlns:p14="http://schemas.microsoft.com/office/powerpoint/2010/main" val="288676377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9992C-EBD5-9686-304D-939E53F04422}"/>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881F61A-2986-E497-5742-A3750BDAD431}"/>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Data visualization</a:t>
            </a:r>
          </a:p>
        </p:txBody>
      </p:sp>
      <p:sp>
        <p:nvSpPr>
          <p:cNvPr id="10" name="Subtitle 9">
            <a:extLst>
              <a:ext uri="{FF2B5EF4-FFF2-40B4-BE49-F238E27FC236}">
                <a16:creationId xmlns:a16="http://schemas.microsoft.com/office/drawing/2014/main" id="{B5EFC66D-64E3-76F7-4F33-2D984340AFDB}"/>
              </a:ext>
            </a:extLst>
          </p:cNvPr>
          <p:cNvSpPr txBox="1">
            <a:spLocks/>
          </p:cNvSpPr>
          <p:nvPr/>
        </p:nvSpPr>
        <p:spPr>
          <a:xfrm>
            <a:off x="6336314" y="2349197"/>
            <a:ext cx="5508551" cy="2798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kern="0" dirty="0"/>
              <a:t>The given dataset is imbalanced which leads to</a:t>
            </a:r>
          </a:p>
          <a:p>
            <a:pPr marL="482600" indent="-342900">
              <a:buFont typeface="Arial" panose="020B0604020202020204" pitchFamily="34" charset="0"/>
              <a:buChar char="•"/>
            </a:pPr>
            <a:r>
              <a:rPr lang="en-IN" dirty="0"/>
              <a:t>High False Negatives/Positives</a:t>
            </a:r>
          </a:p>
          <a:p>
            <a:pPr marL="482600" indent="-342900">
              <a:buFont typeface="Arial" panose="020B0604020202020204" pitchFamily="34" charset="0"/>
              <a:buChar char="•"/>
            </a:pPr>
            <a:r>
              <a:rPr lang="en-US" dirty="0"/>
              <a:t>Poor Performance on Minority Class</a:t>
            </a:r>
          </a:p>
          <a:p>
            <a:pPr marL="482600" indent="-342900">
              <a:buFont typeface="Arial" panose="020B0604020202020204" pitchFamily="34" charset="0"/>
              <a:buChar char="•"/>
            </a:pPr>
            <a:r>
              <a:rPr lang="en-IN" dirty="0"/>
              <a:t>Misleading Evaluation Metrics</a:t>
            </a:r>
            <a:endParaRPr lang="en-IN" kern="0" dirty="0"/>
          </a:p>
          <a:p>
            <a:endParaRPr lang="en-IN" kern="0" dirty="0"/>
          </a:p>
          <a:p>
            <a:r>
              <a:rPr lang="en-IN" kern="0" dirty="0"/>
              <a:t>Percentage of benign cases = 62.7</a:t>
            </a:r>
          </a:p>
          <a:p>
            <a:r>
              <a:rPr lang="en-IN" kern="0" dirty="0"/>
              <a:t>Percentage of malignant cases = 37.3</a:t>
            </a:r>
          </a:p>
        </p:txBody>
      </p:sp>
      <p:pic>
        <p:nvPicPr>
          <p:cNvPr id="12" name="Picture 11">
            <a:extLst>
              <a:ext uri="{FF2B5EF4-FFF2-40B4-BE49-F238E27FC236}">
                <a16:creationId xmlns:a16="http://schemas.microsoft.com/office/drawing/2014/main" id="{55A9AF81-278C-1238-C7A6-C961D0A9C857}"/>
              </a:ext>
            </a:extLst>
          </p:cNvPr>
          <p:cNvPicPr>
            <a:picLocks noChangeAspect="1"/>
          </p:cNvPicPr>
          <p:nvPr/>
        </p:nvPicPr>
        <p:blipFill>
          <a:blip r:embed="rId2"/>
          <a:stretch>
            <a:fillRect/>
          </a:stretch>
        </p:blipFill>
        <p:spPr>
          <a:xfrm>
            <a:off x="1706458" y="1727201"/>
            <a:ext cx="4389542" cy="4200570"/>
          </a:xfrm>
          <a:prstGeom prst="rect">
            <a:avLst/>
          </a:prstGeom>
        </p:spPr>
      </p:pic>
    </p:spTree>
    <p:extLst>
      <p:ext uri="{BB962C8B-B14F-4D97-AF65-F5344CB8AC3E}">
        <p14:creationId xmlns:p14="http://schemas.microsoft.com/office/powerpoint/2010/main" val="22604558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2E5D-F6CA-C4D5-D919-1F16161F76C8}"/>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251974B-FB1D-E088-E14B-77D7FAE02FC6}"/>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Data splitting</a:t>
            </a:r>
          </a:p>
        </p:txBody>
      </p:sp>
      <p:sp>
        <p:nvSpPr>
          <p:cNvPr id="5" name="Subtitle 3">
            <a:extLst>
              <a:ext uri="{FF2B5EF4-FFF2-40B4-BE49-F238E27FC236}">
                <a16:creationId xmlns:a16="http://schemas.microsoft.com/office/drawing/2014/main" id="{815B6493-6A2E-0AA6-69A4-4B93480012AD}"/>
              </a:ext>
            </a:extLst>
          </p:cNvPr>
          <p:cNvSpPr>
            <a:spLocks noGrp="1"/>
          </p:cNvSpPr>
          <p:nvPr>
            <p:ph type="subTitle" idx="1"/>
          </p:nvPr>
        </p:nvSpPr>
        <p:spPr>
          <a:xfrm>
            <a:off x="1183840" y="1664334"/>
            <a:ext cx="3712955" cy="627912"/>
          </a:xfrm>
        </p:spPr>
        <p:txBody>
          <a:bodyPr/>
          <a:lstStyle/>
          <a:p>
            <a:r>
              <a:rPr lang="en-US" sz="2500" dirty="0"/>
              <a:t>Before splitting Dataset</a:t>
            </a:r>
          </a:p>
        </p:txBody>
      </p:sp>
      <p:sp>
        <p:nvSpPr>
          <p:cNvPr id="2" name="Subtitle 3">
            <a:extLst>
              <a:ext uri="{FF2B5EF4-FFF2-40B4-BE49-F238E27FC236}">
                <a16:creationId xmlns:a16="http://schemas.microsoft.com/office/drawing/2014/main" id="{553C6F35-823B-4C6A-07BD-AA91E49147CC}"/>
              </a:ext>
            </a:extLst>
          </p:cNvPr>
          <p:cNvSpPr txBox="1">
            <a:spLocks/>
          </p:cNvSpPr>
          <p:nvPr/>
        </p:nvSpPr>
        <p:spPr>
          <a:xfrm>
            <a:off x="1183840" y="3867349"/>
            <a:ext cx="3712955" cy="6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kern="0" dirty="0"/>
              <a:t>After splitting Dataset</a:t>
            </a:r>
          </a:p>
        </p:txBody>
      </p:sp>
      <p:pic>
        <p:nvPicPr>
          <p:cNvPr id="3" name="Picture 2">
            <a:extLst>
              <a:ext uri="{FF2B5EF4-FFF2-40B4-BE49-F238E27FC236}">
                <a16:creationId xmlns:a16="http://schemas.microsoft.com/office/drawing/2014/main" id="{3714F9F0-A597-C1E0-7E30-33C77A050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134" y="2434667"/>
            <a:ext cx="897980" cy="3628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ubtitle 3">
            <a:extLst>
              <a:ext uri="{FF2B5EF4-FFF2-40B4-BE49-F238E27FC236}">
                <a16:creationId xmlns:a16="http://schemas.microsoft.com/office/drawing/2014/main" id="{C3E3E9E0-6BB2-E75A-A408-69D8DD958385}"/>
              </a:ext>
            </a:extLst>
          </p:cNvPr>
          <p:cNvSpPr txBox="1">
            <a:spLocks/>
          </p:cNvSpPr>
          <p:nvPr/>
        </p:nvSpPr>
        <p:spPr>
          <a:xfrm>
            <a:off x="1595894" y="2362740"/>
            <a:ext cx="2180240" cy="6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000" kern="0" dirty="0"/>
              <a:t>Shape of dataset:</a:t>
            </a:r>
          </a:p>
        </p:txBody>
      </p:sp>
      <p:cxnSp>
        <p:nvCxnSpPr>
          <p:cNvPr id="10" name="Straight Arrow Connector 9">
            <a:extLst>
              <a:ext uri="{FF2B5EF4-FFF2-40B4-BE49-F238E27FC236}">
                <a16:creationId xmlns:a16="http://schemas.microsoft.com/office/drawing/2014/main" id="{8BF91D5F-6B0E-00D0-70DB-C223F6907455}"/>
              </a:ext>
            </a:extLst>
          </p:cNvPr>
          <p:cNvCxnSpPr/>
          <p:nvPr/>
        </p:nvCxnSpPr>
        <p:spPr>
          <a:xfrm>
            <a:off x="3040317" y="3133073"/>
            <a:ext cx="0" cy="499127"/>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3FEAF91-2E24-0F55-BDFC-5B24F263A4F5}"/>
              </a:ext>
            </a:extLst>
          </p:cNvPr>
          <p:cNvPicPr>
            <a:picLocks noChangeAspect="1"/>
          </p:cNvPicPr>
          <p:nvPr/>
        </p:nvPicPr>
        <p:blipFill>
          <a:blip r:embed="rId3"/>
          <a:stretch>
            <a:fillRect/>
          </a:stretch>
        </p:blipFill>
        <p:spPr>
          <a:xfrm>
            <a:off x="1663618" y="4565755"/>
            <a:ext cx="2753397" cy="734238"/>
          </a:xfrm>
          <a:prstGeom prst="rect">
            <a:avLst/>
          </a:prstGeom>
        </p:spPr>
      </p:pic>
      <p:pic>
        <p:nvPicPr>
          <p:cNvPr id="14" name="Picture 13">
            <a:extLst>
              <a:ext uri="{FF2B5EF4-FFF2-40B4-BE49-F238E27FC236}">
                <a16:creationId xmlns:a16="http://schemas.microsoft.com/office/drawing/2014/main" id="{6CEE8A05-48E8-CE06-32FE-B64127E26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2403" y="1070044"/>
            <a:ext cx="7171067" cy="2487464"/>
          </a:xfrm>
          <a:prstGeom prst="rect">
            <a:avLst/>
          </a:prstGeom>
        </p:spPr>
      </p:pic>
      <p:sp>
        <p:nvSpPr>
          <p:cNvPr id="15" name="Subtitle 3">
            <a:extLst>
              <a:ext uri="{FF2B5EF4-FFF2-40B4-BE49-F238E27FC236}">
                <a16:creationId xmlns:a16="http://schemas.microsoft.com/office/drawing/2014/main" id="{8FCD9FA4-A446-9569-EF9A-E7F5DE824ED6}"/>
              </a:ext>
            </a:extLst>
          </p:cNvPr>
          <p:cNvSpPr txBox="1">
            <a:spLocks/>
          </p:cNvSpPr>
          <p:nvPr/>
        </p:nvSpPr>
        <p:spPr>
          <a:xfrm>
            <a:off x="5749047" y="4587508"/>
            <a:ext cx="5739933" cy="7342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200" b="1" i="1" kern="0" dirty="0"/>
              <a:t>We have split the data with the ratio of 80:20</a:t>
            </a:r>
          </a:p>
        </p:txBody>
      </p:sp>
    </p:spTree>
    <p:extLst>
      <p:ext uri="{BB962C8B-B14F-4D97-AF65-F5344CB8AC3E}">
        <p14:creationId xmlns:p14="http://schemas.microsoft.com/office/powerpoint/2010/main" val="1393412290"/>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18565" y="2425014"/>
            <a:ext cx="5477435" cy="2007970"/>
          </a:xfrm>
        </p:spPr>
        <p:txBody>
          <a:bodyPr/>
          <a:lstStyle/>
          <a:p>
            <a:r>
              <a:rPr lang="en-IN" sz="6000" dirty="0"/>
              <a:t>Presented by</a:t>
            </a:r>
            <a:br>
              <a:rPr lang="en-IN" sz="6000" dirty="0"/>
            </a:br>
            <a:r>
              <a:rPr lang="en-IN" sz="6000" dirty="0"/>
              <a:t>TEAM-4</a:t>
            </a:r>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EC5832FB-A2A8-9ABD-8EE2-C86B427A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549" y="690282"/>
            <a:ext cx="5477435" cy="5477435"/>
          </a:xfrm>
          <a:prstGeom prst="rect">
            <a:avLst/>
          </a:prstGeom>
        </p:spPr>
      </p:pic>
    </p:spTree>
    <p:extLst>
      <p:ext uri="{BB962C8B-B14F-4D97-AF65-F5344CB8AC3E}">
        <p14:creationId xmlns:p14="http://schemas.microsoft.com/office/powerpoint/2010/main" val="2965713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Introduction to Breast Cancer</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955625" y="1511169"/>
            <a:ext cx="6502434" cy="2171831"/>
          </a:xfrm>
        </p:spPr>
        <p:txBody>
          <a:bodyPr/>
          <a:lstStyle/>
          <a:p>
            <a:r>
              <a:rPr lang="en-US" sz="2500" dirty="0"/>
              <a:t>The disease occurs when abnormal cells in the breast grow uncontrollably, forming a tumor. These tumors can be benign (non-cancerous) or malignant (cancerous). </a:t>
            </a:r>
          </a:p>
          <a:p>
            <a:endParaRPr lang="en-US" sz="2000" dirty="0"/>
          </a:p>
          <a:p>
            <a:endParaRPr lang="en-US" sz="2000" dirty="0"/>
          </a:p>
          <a:p>
            <a:endParaRPr lang="en-IN" sz="2000" dirty="0"/>
          </a:p>
        </p:txBody>
      </p:sp>
      <p:pic>
        <p:nvPicPr>
          <p:cNvPr id="3" name="Picture 2">
            <a:extLst>
              <a:ext uri="{FF2B5EF4-FFF2-40B4-BE49-F238E27FC236}">
                <a16:creationId xmlns:a16="http://schemas.microsoft.com/office/drawing/2014/main" id="{4758C766-0B55-3E87-9599-601BEB480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756559" y="1137402"/>
            <a:ext cx="3892482" cy="4992463"/>
          </a:xfrm>
          <a:prstGeom prst="rect">
            <a:avLst/>
          </a:prstGeom>
        </p:spPr>
      </p:pic>
      <p:pic>
        <p:nvPicPr>
          <p:cNvPr id="6" name="Picture 5">
            <a:extLst>
              <a:ext uri="{FF2B5EF4-FFF2-40B4-BE49-F238E27FC236}">
                <a16:creationId xmlns:a16="http://schemas.microsoft.com/office/drawing/2014/main" id="{7DC069E1-65CE-0865-2495-CC57C4025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326" y="3533610"/>
            <a:ext cx="4823608" cy="2596255"/>
          </a:xfrm>
          <a:prstGeom prst="rect">
            <a:avLst/>
          </a:prstGeom>
        </p:spPr>
      </p:pic>
    </p:spTree>
    <p:extLst>
      <p:ext uri="{BB962C8B-B14F-4D97-AF65-F5344CB8AC3E}">
        <p14:creationId xmlns:p14="http://schemas.microsoft.com/office/powerpoint/2010/main" val="36827615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Malignant Vs Benign</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511516" y="1591734"/>
            <a:ext cx="4766767" cy="4305430"/>
          </a:xfrm>
        </p:spPr>
        <p:txBody>
          <a:bodyPr/>
          <a:lstStyle/>
          <a:p>
            <a:r>
              <a:rPr lang="en-US" sz="2500" b="1" dirty="0"/>
              <a:t>Malignant Tumor:</a:t>
            </a:r>
          </a:p>
          <a:p>
            <a:pPr>
              <a:buFont typeface="Arial" panose="020B0604020202020204" pitchFamily="34" charset="0"/>
              <a:buChar char="•"/>
            </a:pPr>
            <a:r>
              <a:rPr lang="en-US" sz="2500" dirty="0"/>
              <a:t>Cancerous</a:t>
            </a:r>
          </a:p>
          <a:p>
            <a:pPr marL="139700" indent="0"/>
            <a:endParaRPr lang="en-US" sz="2500" dirty="0"/>
          </a:p>
          <a:p>
            <a:pPr>
              <a:buFont typeface="Arial" panose="020B0604020202020204" pitchFamily="34" charset="0"/>
              <a:buChar char="•"/>
            </a:pPr>
            <a:r>
              <a:rPr lang="en-US" sz="2500" dirty="0"/>
              <a:t>Aggressive</a:t>
            </a:r>
          </a:p>
          <a:p>
            <a:pPr>
              <a:buFont typeface="Arial" panose="020B0604020202020204" pitchFamily="34" charset="0"/>
              <a:buChar char="•"/>
            </a:pPr>
            <a:endParaRPr lang="en-US" sz="2500" dirty="0"/>
          </a:p>
          <a:p>
            <a:pPr>
              <a:buFont typeface="Arial" panose="020B0604020202020204" pitchFamily="34" charset="0"/>
              <a:buChar char="•"/>
            </a:pPr>
            <a:r>
              <a:rPr lang="en-US" sz="2500" dirty="0"/>
              <a:t>Metastasis</a:t>
            </a:r>
          </a:p>
          <a:p>
            <a:pPr>
              <a:buFont typeface="Arial" panose="020B0604020202020204" pitchFamily="34" charset="0"/>
              <a:buChar char="•"/>
            </a:pPr>
            <a:endParaRPr lang="en-US" sz="2500" dirty="0"/>
          </a:p>
          <a:p>
            <a:pPr>
              <a:buFont typeface="Arial" panose="020B0604020202020204" pitchFamily="34" charset="0"/>
              <a:buChar char="•"/>
            </a:pPr>
            <a:r>
              <a:rPr lang="en-US" sz="2500" dirty="0"/>
              <a:t>Life-threatening</a:t>
            </a:r>
          </a:p>
        </p:txBody>
      </p:sp>
      <p:sp>
        <p:nvSpPr>
          <p:cNvPr id="3" name="Subtitle 3">
            <a:extLst>
              <a:ext uri="{FF2B5EF4-FFF2-40B4-BE49-F238E27FC236}">
                <a16:creationId xmlns:a16="http://schemas.microsoft.com/office/drawing/2014/main" id="{C5EEE371-C100-8323-BD96-236F89A39458}"/>
              </a:ext>
            </a:extLst>
          </p:cNvPr>
          <p:cNvSpPr txBox="1">
            <a:spLocks/>
          </p:cNvSpPr>
          <p:nvPr/>
        </p:nvSpPr>
        <p:spPr>
          <a:xfrm>
            <a:off x="7027300" y="1574801"/>
            <a:ext cx="4766767" cy="4305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b="1" kern="0" dirty="0"/>
              <a:t>Benign Tumor:</a:t>
            </a:r>
          </a:p>
          <a:p>
            <a:pPr>
              <a:buFont typeface="Arial" panose="020B0604020202020204" pitchFamily="34" charset="0"/>
              <a:buChar char="•"/>
            </a:pPr>
            <a:r>
              <a:rPr lang="en-US" sz="2500" kern="0" dirty="0"/>
              <a:t>Non-cancerous</a:t>
            </a:r>
          </a:p>
          <a:p>
            <a:pPr marL="139700" indent="0"/>
            <a:endParaRPr lang="en-US" sz="2500" kern="0" dirty="0"/>
          </a:p>
          <a:p>
            <a:pPr>
              <a:buFont typeface="Arial" panose="020B0604020202020204" pitchFamily="34" charset="0"/>
              <a:buChar char="•"/>
            </a:pPr>
            <a:r>
              <a:rPr lang="en-US" sz="2500" kern="0" dirty="0"/>
              <a:t>Slow-growing</a:t>
            </a:r>
          </a:p>
          <a:p>
            <a:pPr>
              <a:buFont typeface="Arial" panose="020B0604020202020204" pitchFamily="34" charset="0"/>
              <a:buChar char="•"/>
            </a:pPr>
            <a:endParaRPr lang="en-US" sz="2500" kern="0" dirty="0"/>
          </a:p>
          <a:p>
            <a:pPr>
              <a:buFont typeface="Arial" panose="020B0604020202020204" pitchFamily="34" charset="0"/>
              <a:buChar char="•"/>
            </a:pPr>
            <a:r>
              <a:rPr lang="en-US" sz="2500" kern="0" dirty="0"/>
              <a:t>No metastasis</a:t>
            </a:r>
          </a:p>
          <a:p>
            <a:pPr>
              <a:buFont typeface="Arial" panose="020B0604020202020204" pitchFamily="34" charset="0"/>
              <a:buChar char="•"/>
            </a:pPr>
            <a:endParaRPr lang="en-US" sz="2500" kern="0" dirty="0"/>
          </a:p>
          <a:p>
            <a:pPr>
              <a:buFont typeface="Arial" panose="020B0604020202020204" pitchFamily="34" charset="0"/>
              <a:buChar char="•"/>
            </a:pPr>
            <a:r>
              <a:rPr lang="en-US" sz="2500" kern="0" dirty="0"/>
              <a:t>Not life-threatening</a:t>
            </a:r>
          </a:p>
        </p:txBody>
      </p:sp>
    </p:spTree>
    <p:extLst>
      <p:ext uri="{BB962C8B-B14F-4D97-AF65-F5344CB8AC3E}">
        <p14:creationId xmlns:p14="http://schemas.microsoft.com/office/powerpoint/2010/main" val="94669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Machine Learning in HealthCare</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646982" y="1621138"/>
            <a:ext cx="6015351" cy="4817533"/>
          </a:xfrm>
        </p:spPr>
        <p:txBody>
          <a:bodyPr/>
          <a:lstStyle/>
          <a:p>
            <a:pPr marL="482600" indent="-342900">
              <a:buFont typeface="Arial" panose="020B0604020202020204" pitchFamily="34" charset="0"/>
              <a:buChar char="•"/>
            </a:pPr>
            <a:r>
              <a:rPr lang="en-US" sz="2700" dirty="0"/>
              <a:t>Disease Prediction and Diagnosis</a:t>
            </a:r>
          </a:p>
          <a:p>
            <a:pPr marL="482600" indent="-342900">
              <a:buFont typeface="Arial" panose="020B0604020202020204" pitchFamily="34" charset="0"/>
              <a:buChar char="•"/>
            </a:pPr>
            <a:endParaRPr lang="en-US" sz="2700" dirty="0"/>
          </a:p>
          <a:p>
            <a:pPr marL="482600" indent="-342900">
              <a:buFont typeface="Arial" panose="020B0604020202020204" pitchFamily="34" charset="0"/>
              <a:buChar char="•"/>
            </a:pPr>
            <a:r>
              <a:rPr lang="en-US" sz="2700" dirty="0"/>
              <a:t>Medical Imaging</a:t>
            </a:r>
          </a:p>
          <a:p>
            <a:pPr marL="482600" indent="-342900">
              <a:buFont typeface="Arial" panose="020B0604020202020204" pitchFamily="34" charset="0"/>
              <a:buChar char="•"/>
            </a:pPr>
            <a:endParaRPr lang="en-US" sz="2700" dirty="0"/>
          </a:p>
          <a:p>
            <a:pPr marL="482600" indent="-342900">
              <a:buFont typeface="Arial" panose="020B0604020202020204" pitchFamily="34" charset="0"/>
              <a:buChar char="•"/>
            </a:pPr>
            <a:r>
              <a:rPr lang="en-US" sz="2700" dirty="0"/>
              <a:t>Personalized Treatment Plans</a:t>
            </a:r>
          </a:p>
          <a:p>
            <a:pPr marL="482600" indent="-342900">
              <a:buFont typeface="Arial" panose="020B0604020202020204" pitchFamily="34" charset="0"/>
              <a:buChar char="•"/>
            </a:pPr>
            <a:endParaRPr lang="en-US" sz="2700" dirty="0"/>
          </a:p>
          <a:p>
            <a:pPr marL="482600" indent="-342900">
              <a:buFont typeface="Arial" panose="020B0604020202020204" pitchFamily="34" charset="0"/>
              <a:buChar char="•"/>
            </a:pPr>
            <a:r>
              <a:rPr lang="en-US" sz="2700" dirty="0"/>
              <a:t>Predictive Analytics</a:t>
            </a:r>
          </a:p>
        </p:txBody>
      </p:sp>
      <p:pic>
        <p:nvPicPr>
          <p:cNvPr id="6" name="Picture 5">
            <a:extLst>
              <a:ext uri="{FF2B5EF4-FFF2-40B4-BE49-F238E27FC236}">
                <a16:creationId xmlns:a16="http://schemas.microsoft.com/office/drawing/2014/main" id="{DB0D06EA-A0EE-DFC4-75CC-737C08605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306" y="529396"/>
            <a:ext cx="3166318" cy="2377268"/>
          </a:xfrm>
          <a:prstGeom prst="rect">
            <a:avLst/>
          </a:prstGeom>
        </p:spPr>
      </p:pic>
      <p:pic>
        <p:nvPicPr>
          <p:cNvPr id="8" name="Picture 7">
            <a:extLst>
              <a:ext uri="{FF2B5EF4-FFF2-40B4-BE49-F238E27FC236}">
                <a16:creationId xmlns:a16="http://schemas.microsoft.com/office/drawing/2014/main" id="{9FA0FCBD-9C57-33B0-E3F5-C648AA8BD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29" y="3317777"/>
            <a:ext cx="3885671" cy="2585605"/>
          </a:xfrm>
          <a:prstGeom prst="rect">
            <a:avLst/>
          </a:prstGeom>
        </p:spPr>
      </p:pic>
    </p:spTree>
    <p:extLst>
      <p:ext uri="{BB962C8B-B14F-4D97-AF65-F5344CB8AC3E}">
        <p14:creationId xmlns:p14="http://schemas.microsoft.com/office/powerpoint/2010/main" val="33877370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Why early detection of Breast Cancer is important?</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2138048" y="1667932"/>
            <a:ext cx="7640951" cy="4588934"/>
          </a:xfrm>
        </p:spPr>
        <p:txBody>
          <a:bodyPr/>
          <a:lstStyle/>
          <a:p>
            <a:pPr marL="596900" indent="-457200">
              <a:buFont typeface="Arial" panose="020B0604020202020204" pitchFamily="34" charset="0"/>
              <a:buChar char="•"/>
            </a:pPr>
            <a:r>
              <a:rPr lang="en-US" sz="2700" dirty="0"/>
              <a:t>Higher Survival Rates</a:t>
            </a:r>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r>
              <a:rPr lang="en-US" sz="2700" dirty="0"/>
              <a:t>Less Aggressive Treatment</a:t>
            </a:r>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r>
              <a:rPr lang="en-US" sz="2700" dirty="0"/>
              <a:t>Lower Risk of Metastasis</a:t>
            </a:r>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r>
              <a:rPr lang="en-US" sz="2700" dirty="0"/>
              <a:t>Reduced Healthcare Costs</a:t>
            </a:r>
          </a:p>
          <a:p>
            <a:pPr marL="139700" indent="0"/>
            <a:endParaRPr lang="en-US" sz="2700" dirty="0"/>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endParaRPr lang="en-US" sz="2700" dirty="0"/>
          </a:p>
        </p:txBody>
      </p:sp>
      <p:pic>
        <p:nvPicPr>
          <p:cNvPr id="5" name="Picture 4">
            <a:extLst>
              <a:ext uri="{FF2B5EF4-FFF2-40B4-BE49-F238E27FC236}">
                <a16:creationId xmlns:a16="http://schemas.microsoft.com/office/drawing/2014/main" id="{1F69FE0A-17AC-AA2E-F2C0-03BF3149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930" y="1550662"/>
            <a:ext cx="3430871" cy="1971470"/>
          </a:xfrm>
          <a:prstGeom prst="rect">
            <a:avLst/>
          </a:prstGeom>
        </p:spPr>
      </p:pic>
      <p:pic>
        <p:nvPicPr>
          <p:cNvPr id="9" name="Picture 8">
            <a:extLst>
              <a:ext uri="{FF2B5EF4-FFF2-40B4-BE49-F238E27FC236}">
                <a16:creationId xmlns:a16="http://schemas.microsoft.com/office/drawing/2014/main" id="{FF103FAE-AF1F-96FA-8FBA-B427D8390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131" y="3962399"/>
            <a:ext cx="2548467" cy="2548467"/>
          </a:xfrm>
          <a:prstGeom prst="rect">
            <a:avLst/>
          </a:prstGeom>
        </p:spPr>
      </p:pic>
    </p:spTree>
    <p:extLst>
      <p:ext uri="{BB962C8B-B14F-4D97-AF65-F5344CB8AC3E}">
        <p14:creationId xmlns:p14="http://schemas.microsoft.com/office/powerpoint/2010/main" val="16113672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Real-World Examples</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6036446" cy="4571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b="1" kern="0" dirty="0">
                <a:solidFill>
                  <a:srgbClr val="000000"/>
                </a:solidFill>
                <a:latin typeface="Calibri" panose="020F0502020204030204" pitchFamily="34" charset="0"/>
                <a:ea typeface="Calibri" panose="020F0502020204030204" pitchFamily="34" charset="0"/>
              </a:rPr>
              <a:t>IBM Watson </a:t>
            </a:r>
          </a:p>
          <a:p>
            <a:r>
              <a:rPr lang="en-US" sz="1800" kern="0" dirty="0">
                <a:solidFill>
                  <a:srgbClr val="000000"/>
                </a:solidFill>
                <a:latin typeface="Calibri" panose="020F0502020204030204" pitchFamily="34" charset="0"/>
                <a:ea typeface="Calibri" panose="020F0502020204030204" pitchFamily="34" charset="0"/>
              </a:rPr>
              <a:t>	IBM Watson Health uses AI and machine learning to analyze large volumes of medical data, including imaging data, pathology reports, and patient history. Its machine learning models assist doctors in making more informed decisions.</a:t>
            </a:r>
          </a:p>
          <a:p>
            <a:endParaRPr lang="en-US" sz="1800" kern="0" dirty="0">
              <a:solidFill>
                <a:srgbClr val="000000"/>
              </a:solidFill>
              <a:latin typeface="Calibri" panose="020F0502020204030204" pitchFamily="34" charset="0"/>
              <a:ea typeface="Calibri" panose="020F0502020204030204" pitchFamily="34" charset="0"/>
            </a:endParaRPr>
          </a:p>
          <a:p>
            <a:r>
              <a:rPr lang="en-US" sz="1800" b="1" kern="0" dirty="0">
                <a:solidFill>
                  <a:srgbClr val="000000"/>
                </a:solidFill>
                <a:latin typeface="Calibri" panose="020F0502020204030204" pitchFamily="34" charset="0"/>
                <a:ea typeface="Calibri" panose="020F0502020204030204" pitchFamily="34" charset="0"/>
              </a:rPr>
              <a:t>Google Health / DeepMind</a:t>
            </a:r>
          </a:p>
          <a:p>
            <a:r>
              <a:rPr lang="en-US" sz="1800" b="1" kern="0" dirty="0">
                <a:solidFill>
                  <a:srgbClr val="000000"/>
                </a:solidFill>
                <a:latin typeface="Calibri" panose="020F0502020204030204" pitchFamily="34" charset="0"/>
                <a:ea typeface="Calibri" panose="020F0502020204030204" pitchFamily="34" charset="0"/>
              </a:rPr>
              <a:t>	</a:t>
            </a:r>
            <a:r>
              <a:rPr lang="en-US" sz="1800" kern="0" dirty="0">
                <a:solidFill>
                  <a:srgbClr val="000000"/>
                </a:solidFill>
                <a:latin typeface="Calibri" panose="020F0502020204030204" pitchFamily="34" charset="0"/>
                <a:ea typeface="Calibri" panose="020F0502020204030204" pitchFamily="34" charset="0"/>
              </a:rPr>
              <a:t>Google's DeepMind has developed AI models that analyze mammograms to detect breast cancer with performance on par with or better than radiologists. The model has been tested in real-world settings to reduce both </a:t>
            </a:r>
            <a:r>
              <a:rPr lang="en-US" sz="1800" b="1" i="1" kern="0" dirty="0">
                <a:solidFill>
                  <a:srgbClr val="000000"/>
                </a:solidFill>
                <a:latin typeface="Calibri" panose="020F0502020204030204" pitchFamily="34" charset="0"/>
                <a:ea typeface="Calibri" panose="020F0502020204030204" pitchFamily="34" charset="0"/>
              </a:rPr>
              <a:t>false positives and false negatives </a:t>
            </a:r>
            <a:r>
              <a:rPr lang="en-US" sz="1800" kern="0" dirty="0">
                <a:solidFill>
                  <a:srgbClr val="000000"/>
                </a:solidFill>
                <a:latin typeface="Calibri" panose="020F0502020204030204" pitchFamily="34" charset="0"/>
                <a:ea typeface="Calibri" panose="020F0502020204030204" pitchFamily="34" charset="0"/>
              </a:rPr>
              <a:t>in screening programs.</a:t>
            </a: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FD9A08E1-275D-7F19-0F93-2A4C7411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464" y="722264"/>
            <a:ext cx="3149600" cy="2362200"/>
          </a:xfrm>
          <a:prstGeom prst="rect">
            <a:avLst/>
          </a:prstGeom>
        </p:spPr>
      </p:pic>
      <p:pic>
        <p:nvPicPr>
          <p:cNvPr id="8" name="Picture 7">
            <a:extLst>
              <a:ext uri="{FF2B5EF4-FFF2-40B4-BE49-F238E27FC236}">
                <a16:creationId xmlns:a16="http://schemas.microsoft.com/office/drawing/2014/main" id="{E9DFA6BB-C7A0-0DBC-0F9F-EF35EA1DC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065" y="3263882"/>
            <a:ext cx="4470399" cy="2463884"/>
          </a:xfrm>
          <a:prstGeom prst="rect">
            <a:avLst/>
          </a:prstGeom>
        </p:spPr>
      </p:pic>
    </p:spTree>
    <p:extLst>
      <p:ext uri="{BB962C8B-B14F-4D97-AF65-F5344CB8AC3E}">
        <p14:creationId xmlns:p14="http://schemas.microsoft.com/office/powerpoint/2010/main" val="2504959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US" sz="3000" dirty="0"/>
              <a:t>Some Algorithms used to analyze medical data</a:t>
            </a:r>
            <a:endParaRPr lang="en-IN" sz="3000" dirty="0"/>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530458" y="1511300"/>
            <a:ext cx="9910018" cy="4529665"/>
          </a:xfrm>
        </p:spPr>
        <p:txBody>
          <a:bodyPr/>
          <a:lstStyle/>
          <a:p>
            <a:pPr marL="482600" indent="-342900">
              <a:buFont typeface="Arial" panose="020B0604020202020204" pitchFamily="34" charset="0"/>
              <a:buChar char="•"/>
            </a:pPr>
            <a:r>
              <a:rPr lang="en-US" sz="2300" dirty="0"/>
              <a:t>Decision Trees</a:t>
            </a:r>
          </a:p>
          <a:p>
            <a:pPr marL="139700" indent="0"/>
            <a:endParaRPr lang="en-US" sz="2300" dirty="0"/>
          </a:p>
          <a:p>
            <a:pPr marL="482600" indent="-342900">
              <a:buFont typeface="Arial" panose="020B0604020202020204" pitchFamily="34" charset="0"/>
              <a:buChar char="•"/>
            </a:pPr>
            <a:r>
              <a:rPr lang="en-US" sz="2300" dirty="0"/>
              <a:t>Random Forest</a:t>
            </a:r>
          </a:p>
          <a:p>
            <a:pPr marL="482600" indent="-342900">
              <a:buFont typeface="Arial" panose="020B0604020202020204" pitchFamily="34" charset="0"/>
              <a:buChar char="•"/>
            </a:pPr>
            <a:endParaRPr lang="en-US" sz="2300" dirty="0"/>
          </a:p>
          <a:p>
            <a:pPr marL="482600" indent="-342900">
              <a:buFont typeface="Arial" panose="020B0604020202020204" pitchFamily="34" charset="0"/>
              <a:buChar char="•"/>
            </a:pPr>
            <a:r>
              <a:rPr lang="en-US" sz="2300" dirty="0"/>
              <a:t>Support Vector Machines (SVM)</a:t>
            </a:r>
          </a:p>
          <a:p>
            <a:pPr marL="482600" indent="-342900">
              <a:buFont typeface="Arial" panose="020B0604020202020204" pitchFamily="34" charset="0"/>
              <a:buChar char="•"/>
            </a:pPr>
            <a:endParaRPr lang="en-US" sz="2300" dirty="0"/>
          </a:p>
          <a:p>
            <a:pPr marL="482600" indent="-342900">
              <a:buFont typeface="Arial" panose="020B0604020202020204" pitchFamily="34" charset="0"/>
              <a:buChar char="•"/>
            </a:pPr>
            <a:r>
              <a:rPr lang="en-US" sz="2300" dirty="0"/>
              <a:t>K-Nearest Neighbors (KNN)</a:t>
            </a:r>
          </a:p>
          <a:p>
            <a:pPr marL="139700" indent="0"/>
            <a:endParaRPr lang="en-US" sz="2300" dirty="0"/>
          </a:p>
          <a:p>
            <a:pPr marL="482600" indent="-342900">
              <a:buFont typeface="Arial" panose="020B0604020202020204" pitchFamily="34" charset="0"/>
              <a:buChar char="•"/>
            </a:pPr>
            <a:r>
              <a:rPr lang="en-US" sz="2300" dirty="0"/>
              <a:t>Logistic Regression</a:t>
            </a:r>
          </a:p>
        </p:txBody>
      </p:sp>
      <p:pic>
        <p:nvPicPr>
          <p:cNvPr id="7" name="Picture 6">
            <a:extLst>
              <a:ext uri="{FF2B5EF4-FFF2-40B4-BE49-F238E27FC236}">
                <a16:creationId xmlns:a16="http://schemas.microsoft.com/office/drawing/2014/main" id="{659B9B77-D969-43B3-254B-D6785E6C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2601"/>
            <a:ext cx="5657795" cy="4047064"/>
          </a:xfrm>
          <a:prstGeom prst="rect">
            <a:avLst/>
          </a:prstGeom>
        </p:spPr>
      </p:pic>
    </p:spTree>
    <p:extLst>
      <p:ext uri="{BB962C8B-B14F-4D97-AF65-F5344CB8AC3E}">
        <p14:creationId xmlns:p14="http://schemas.microsoft.com/office/powerpoint/2010/main" val="3310719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B31F9-9191-2EAE-A52D-4F73EA303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E2B0D-0131-E3F6-7FA9-012BCBB0A7CF}"/>
              </a:ext>
            </a:extLst>
          </p:cNvPr>
          <p:cNvSpPr>
            <a:spLocks noGrp="1"/>
          </p:cNvSpPr>
          <p:nvPr>
            <p:ph type="title"/>
          </p:nvPr>
        </p:nvSpPr>
        <p:spPr>
          <a:xfrm>
            <a:off x="686298" y="618069"/>
            <a:ext cx="9092701" cy="694266"/>
          </a:xfrm>
        </p:spPr>
        <p:txBody>
          <a:bodyPr/>
          <a:lstStyle/>
          <a:p>
            <a:r>
              <a:rPr lang="en-IN" sz="3000" dirty="0"/>
              <a:t>AdaBoost Classifier</a:t>
            </a:r>
          </a:p>
        </p:txBody>
      </p:sp>
      <p:sp>
        <p:nvSpPr>
          <p:cNvPr id="4" name="Subtitle 3">
            <a:extLst>
              <a:ext uri="{FF2B5EF4-FFF2-40B4-BE49-F238E27FC236}">
                <a16:creationId xmlns:a16="http://schemas.microsoft.com/office/drawing/2014/main" id="{120DFF96-2356-BC28-05D9-5932E84BB446}"/>
              </a:ext>
            </a:extLst>
          </p:cNvPr>
          <p:cNvSpPr>
            <a:spLocks noGrp="1"/>
          </p:cNvSpPr>
          <p:nvPr>
            <p:ph type="subTitle" idx="1"/>
          </p:nvPr>
        </p:nvSpPr>
        <p:spPr>
          <a:xfrm>
            <a:off x="1140991" y="1413934"/>
            <a:ext cx="9910018" cy="4529665"/>
          </a:xfrm>
        </p:spPr>
        <p:txBody>
          <a:bodyPr/>
          <a:lstStyle/>
          <a:p>
            <a:r>
              <a:rPr lang="en-US" sz="2000" dirty="0"/>
              <a:t>The </a:t>
            </a:r>
            <a:r>
              <a:rPr lang="en-US" sz="2000" b="1" dirty="0"/>
              <a:t>AdaBoost classifier </a:t>
            </a:r>
            <a:r>
              <a:rPr lang="en-US" sz="2000" dirty="0"/>
              <a:t>is a machine learning method that helps improve the accuracy of predictions by combining the strengths of many weak models (often called "weak learners"). </a:t>
            </a:r>
          </a:p>
          <a:p>
            <a:endParaRPr lang="en-US" sz="2000" dirty="0"/>
          </a:p>
          <a:p>
            <a:r>
              <a:rPr lang="en-US" sz="2000" dirty="0"/>
              <a:t>AdaBoost takes weak models and makes them work together. It boosts their performance by focusing on the mistakes made by the previous models.</a:t>
            </a:r>
          </a:p>
          <a:p>
            <a:endParaRPr lang="en-US" sz="2000" dirty="0"/>
          </a:p>
          <a:p>
            <a:r>
              <a:rPr lang="en-US" sz="2000" dirty="0"/>
              <a:t>In each step, AdaBoost trains a new model and gives more importance (or "weight") to the data points that were misclassified by the previous models. This way, the new model focuses more on the difficult cases.</a:t>
            </a:r>
          </a:p>
        </p:txBody>
      </p:sp>
      <p:pic>
        <p:nvPicPr>
          <p:cNvPr id="5" name="Picture 4">
            <a:extLst>
              <a:ext uri="{FF2B5EF4-FFF2-40B4-BE49-F238E27FC236}">
                <a16:creationId xmlns:a16="http://schemas.microsoft.com/office/drawing/2014/main" id="{E62ED462-ABF9-E1BF-DEBE-AB29C4F90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599" y="4725826"/>
            <a:ext cx="4157133" cy="1908411"/>
          </a:xfrm>
          <a:prstGeom prst="rect">
            <a:avLst/>
          </a:prstGeom>
        </p:spPr>
      </p:pic>
    </p:spTree>
    <p:extLst>
      <p:ext uri="{BB962C8B-B14F-4D97-AF65-F5344CB8AC3E}">
        <p14:creationId xmlns:p14="http://schemas.microsoft.com/office/powerpoint/2010/main" val="152825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1666-6625-E8C6-F9F8-A1C689341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DA4C6-2922-5BD8-A65B-E7C905B75A64}"/>
              </a:ext>
            </a:extLst>
          </p:cNvPr>
          <p:cNvSpPr>
            <a:spLocks noGrp="1"/>
          </p:cNvSpPr>
          <p:nvPr>
            <p:ph type="title"/>
          </p:nvPr>
        </p:nvSpPr>
        <p:spPr>
          <a:xfrm>
            <a:off x="686298" y="618069"/>
            <a:ext cx="9092701" cy="694266"/>
          </a:xfrm>
        </p:spPr>
        <p:txBody>
          <a:bodyPr/>
          <a:lstStyle/>
          <a:p>
            <a:r>
              <a:rPr lang="en-US" sz="3000" dirty="0"/>
              <a:t>P</a:t>
            </a:r>
            <a:r>
              <a:rPr lang="en-IN" sz="3000" dirty="0" err="1"/>
              <a:t>roblem</a:t>
            </a:r>
            <a:r>
              <a:rPr lang="en-IN" sz="3000" dirty="0"/>
              <a:t> Statement</a:t>
            </a:r>
          </a:p>
        </p:txBody>
      </p:sp>
      <p:sp>
        <p:nvSpPr>
          <p:cNvPr id="4" name="Subtitle 3">
            <a:extLst>
              <a:ext uri="{FF2B5EF4-FFF2-40B4-BE49-F238E27FC236}">
                <a16:creationId xmlns:a16="http://schemas.microsoft.com/office/drawing/2014/main" id="{5E8EA47B-94E4-EAEB-558A-C43D7ADD3AF6}"/>
              </a:ext>
            </a:extLst>
          </p:cNvPr>
          <p:cNvSpPr>
            <a:spLocks noGrp="1"/>
          </p:cNvSpPr>
          <p:nvPr>
            <p:ph type="subTitle" idx="1"/>
          </p:nvPr>
        </p:nvSpPr>
        <p:spPr>
          <a:xfrm>
            <a:off x="1140991" y="1413934"/>
            <a:ext cx="9910018" cy="1490133"/>
          </a:xfrm>
        </p:spPr>
        <p:txBody>
          <a:bodyPr/>
          <a:lstStyle/>
          <a:p>
            <a:r>
              <a:rPr lang="en-US" sz="2200" dirty="0">
                <a:solidFill>
                  <a:srgbClr val="000000"/>
                </a:solidFill>
                <a:latin typeface="Calibri" panose="020F0502020204030204" pitchFamily="34" charset="0"/>
                <a:ea typeface="Calibri" panose="020F0502020204030204" pitchFamily="34" charset="0"/>
              </a:rPr>
              <a:t>A</a:t>
            </a:r>
            <a:r>
              <a:rPr lang="en-US" sz="2200" dirty="0">
                <a:solidFill>
                  <a:srgbClr val="000000"/>
                </a:solidFill>
                <a:effectLst/>
                <a:latin typeface="Calibri" panose="020F0502020204030204" pitchFamily="34" charset="0"/>
                <a:ea typeface="Calibri" panose="020F0502020204030204" pitchFamily="34" charset="0"/>
              </a:rPr>
              <a:t> project focused on detecting breast cancer using the AdaBoost classifier. To develop a machine learning model that accurately classifies breast cancer as either malignant or benign using the AdaBoost algorithm.</a:t>
            </a:r>
            <a:endParaRPr lang="en-US" sz="2200" dirty="0"/>
          </a:p>
        </p:txBody>
      </p:sp>
      <p:pic>
        <p:nvPicPr>
          <p:cNvPr id="7" name="Picture 6">
            <a:extLst>
              <a:ext uri="{FF2B5EF4-FFF2-40B4-BE49-F238E27FC236}">
                <a16:creationId xmlns:a16="http://schemas.microsoft.com/office/drawing/2014/main" id="{2D227493-C7B7-E270-739C-9C54F2787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00" y="3005666"/>
            <a:ext cx="5232400" cy="3139440"/>
          </a:xfrm>
          <a:prstGeom prst="rect">
            <a:avLst/>
          </a:prstGeom>
        </p:spPr>
      </p:pic>
    </p:spTree>
    <p:extLst>
      <p:ext uri="{BB962C8B-B14F-4D97-AF65-F5344CB8AC3E}">
        <p14:creationId xmlns:p14="http://schemas.microsoft.com/office/powerpoint/2010/main" val="20203142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573</Words>
  <Application>Microsoft Office PowerPoint</Application>
  <PresentationFormat>Widescreen</PresentationFormat>
  <Paragraphs>113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Asap</vt:lpstr>
      <vt:lpstr>Calibri</vt:lpstr>
      <vt:lpstr>DM Sans</vt:lpstr>
      <vt:lpstr>Nunito Light</vt:lpstr>
      <vt:lpstr>Times New Roman</vt:lpstr>
      <vt:lpstr>Titillium Web</vt:lpstr>
      <vt:lpstr>Machine Learning in Biostatistics - Master of Science in Biostatistics by Slidesgo</vt:lpstr>
      <vt:lpstr>Breast Cancer Detection using AdaBoost Classifier</vt:lpstr>
      <vt:lpstr>Introduction to Breast Cancer</vt:lpstr>
      <vt:lpstr>Malignant Vs Benign</vt:lpstr>
      <vt:lpstr>Machine Learning in HealthCare</vt:lpstr>
      <vt:lpstr>Why early detection of Breast Cancer is important?</vt:lpstr>
      <vt:lpstr>Real-World Examples</vt:lpstr>
      <vt:lpstr>Some Algorithms used to analyze medical data</vt:lpstr>
      <vt:lpstr>AdaBoost Classifier</vt:lpstr>
      <vt:lpstr>Problem Statement</vt:lpstr>
      <vt:lpstr>PowerPoint Presentation</vt:lpstr>
      <vt:lpstr>Installing necessary libraries</vt:lpstr>
      <vt:lpstr>Reading the CSV file and naming the Columns</vt:lpstr>
      <vt:lpstr>PowerPoint Presentation</vt:lpstr>
      <vt:lpstr>Scaling the data</vt:lpstr>
      <vt:lpstr>Data cleaning</vt:lpstr>
      <vt:lpstr>PowerPoint Presentation</vt:lpstr>
      <vt:lpstr>PowerPoint Presentation</vt:lpstr>
      <vt:lpstr>PowerPoint Presentation</vt:lpstr>
      <vt:lpstr>Presented by TEAM-4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THIRU SELVAM T</dc:creator>
  <cp:lastModifiedBy>THIRU SELVAM T</cp:lastModifiedBy>
  <cp:revision>3</cp:revision>
  <dcterms:created xsi:type="dcterms:W3CDTF">2024-10-24T05:20:06Z</dcterms:created>
  <dcterms:modified xsi:type="dcterms:W3CDTF">2024-10-28T13:37:22Z</dcterms:modified>
</cp:coreProperties>
</file>