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19996993" TargetMode="External"/><Relationship Id="rId2" Type="http://schemas.openxmlformats.org/officeDocument/2006/relationships/hyperlink" Target="http://archinte.jamanetwork.com/article.aspx?articleid=1108810&amp;lt;/p&amp;g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ticles.mercola.com/sites/articles/archive/2014/09/28/dangers-prolonged-sitting.aspx" TargetMode="External"/><Relationship Id="rId4" Type="http://schemas.openxmlformats.org/officeDocument/2006/relationships/hyperlink" Target="http://www.businessinsider.com/14-horrible-things-that-can-happen-if-you-sit-at-your-desk-for-too-long-2014-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Stretch it – App to minimize prolonged sitting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Moinul Chowdhury</a:t>
            </a:r>
          </a:p>
          <a:p>
            <a:r>
              <a:rPr lang="en-US" dirty="0" err="1" smtClean="0"/>
              <a:t>Pankti</a:t>
            </a:r>
            <a:r>
              <a:rPr lang="en-US" dirty="0" smtClean="0"/>
              <a:t> Shah</a:t>
            </a:r>
          </a:p>
          <a:p>
            <a:r>
              <a:rPr lang="en-US" dirty="0" smtClean="0"/>
              <a:t>Satya </a:t>
            </a:r>
            <a:r>
              <a:rPr lang="en-US" dirty="0" err="1" smtClean="0"/>
              <a:t>Vemparala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4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Prolonged Sitting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Responsible </a:t>
            </a:r>
            <a:r>
              <a:rPr lang="en-US" sz="2400" dirty="0"/>
              <a:t>for 6.9% of </a:t>
            </a:r>
            <a:r>
              <a:rPr lang="en-US" sz="2400" dirty="0" smtClean="0"/>
              <a:t>deaths</a:t>
            </a:r>
            <a:r>
              <a:rPr lang="en-US" sz="1400" baseline="30000" dirty="0" smtClean="0"/>
              <a:t>1</a:t>
            </a:r>
          </a:p>
          <a:p>
            <a:r>
              <a:rPr lang="en-US" sz="2400" dirty="0" smtClean="0"/>
              <a:t>Increases risk of heart disease by up to 64%</a:t>
            </a:r>
            <a:r>
              <a:rPr lang="en-US" sz="1400" baseline="30000" dirty="0" smtClean="0"/>
              <a:t>2</a:t>
            </a:r>
          </a:p>
          <a:p>
            <a:r>
              <a:rPr lang="en-US" sz="2400" dirty="0" smtClean="0"/>
              <a:t>Increased odds for cancer, diabetes, rheumatic disorders, chronic pain, depression, low metabolism and many more</a:t>
            </a:r>
            <a:r>
              <a:rPr lang="en-US" sz="1600" baseline="30000" dirty="0" smtClean="0"/>
              <a:t>3</a:t>
            </a:r>
          </a:p>
          <a:p>
            <a:r>
              <a:rPr lang="en-US" sz="2400" dirty="0" smtClean="0"/>
              <a:t>Be </a:t>
            </a:r>
            <a:r>
              <a:rPr lang="en-US" sz="2400" dirty="0"/>
              <a:t>incredibly fit yet still be at high risk of premature death and </a:t>
            </a:r>
            <a:r>
              <a:rPr lang="en-US" sz="2400" dirty="0" smtClean="0"/>
              <a:t>disability</a:t>
            </a:r>
            <a:r>
              <a:rPr lang="en-US" sz="1200" baseline="30000" dirty="0" smtClean="0"/>
              <a:t>4</a:t>
            </a:r>
          </a:p>
          <a:p>
            <a:endParaRPr lang="en-US" sz="1200" baseline="30000" dirty="0"/>
          </a:p>
          <a:p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47873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 yourself </a:t>
            </a:r>
            <a:r>
              <a:rPr lang="en-US" sz="3200" dirty="0" smtClean="0"/>
              <a:t>reminders </a:t>
            </a:r>
            <a:r>
              <a:rPr lang="en-US" sz="3200" dirty="0"/>
              <a:t>to sit less. 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05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Measures your activity for a set time through accelerometer </a:t>
            </a:r>
          </a:p>
          <a:p>
            <a:r>
              <a:rPr lang="en-US" sz="2400" dirty="0" smtClean="0"/>
              <a:t>Lets you know if you are sitting for too long</a:t>
            </a:r>
          </a:p>
          <a:p>
            <a:r>
              <a:rPr lang="en-US" sz="2400" dirty="0" smtClean="0"/>
              <a:t>Gives you tasks to stretch your legs</a:t>
            </a:r>
          </a:p>
          <a:p>
            <a:r>
              <a:rPr lang="en-US" sz="2400" dirty="0" smtClean="0"/>
              <a:t>Customizable tasks for your need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0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2"/>
              </a:rPr>
              <a:t>http://archinte.jamanetwork.com/article.aspx?articleid=1108810&amp;lt;/p&amp;gt</a:t>
            </a:r>
            <a:r>
              <a:rPr lang="en-US" dirty="0" smtClean="0"/>
              <a:t>;</a:t>
            </a:r>
          </a:p>
          <a:p>
            <a:r>
              <a:rPr lang="en-US" dirty="0"/>
              <a:t>2.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www.ncbi.nlm.nih.gov/pubmed/19996993</a:t>
            </a:r>
            <a:endParaRPr lang="en-US" dirty="0" smtClean="0"/>
          </a:p>
          <a:p>
            <a:r>
              <a:rPr lang="en-US" dirty="0"/>
              <a:t>3.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www.businessinsider.com/14-horrible-things-that-can-happen-if-you-sit-at-your-desk-for-too-long-2014-3</a:t>
            </a:r>
            <a:endParaRPr lang="en-US" dirty="0" smtClean="0"/>
          </a:p>
          <a:p>
            <a:r>
              <a:rPr lang="en-US" dirty="0"/>
              <a:t>4.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articles.mercola.com/sites/articles/archive/2014/09/28/dangers-prolonged-sitting.aspx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5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4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916</TotalTime>
  <Words>132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Stretch it – App to minimize prolonged sitting</vt:lpstr>
      <vt:lpstr>Prolonged Sitting  </vt:lpstr>
      <vt:lpstr>Solution</vt:lpstr>
      <vt:lpstr>Goal</vt:lpstr>
      <vt:lpstr>Reference  </vt:lpstr>
      <vt:lpstr>Questions?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OnYoToes</dc:title>
  <dc:creator>Moinul Chowdhury</dc:creator>
  <cp:lastModifiedBy>Moinul Chowdhury</cp:lastModifiedBy>
  <cp:revision>7</cp:revision>
  <dcterms:created xsi:type="dcterms:W3CDTF">2015-01-28T01:49:53Z</dcterms:created>
  <dcterms:modified xsi:type="dcterms:W3CDTF">2015-01-28T17:06:34Z</dcterms:modified>
</cp:coreProperties>
</file>