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1" r:id="rId1"/>
  </p:sldMasterIdLst>
  <p:notesMasterIdLst>
    <p:notesMasterId r:id="rId3"/>
  </p:notesMasterIdLst>
  <p:sldIdLst>
    <p:sldId id="256" r:id="rId2"/>
  </p:sldIdLst>
  <p:sldSz cx="40233600" cy="36576000"/>
  <p:notesSz cx="30270450" cy="385508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 d="100"/>
          <a:sy n="12" d="100"/>
        </p:scale>
        <p:origin x="16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13117513" cy="19272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9pPr>
          </a:lstStyle>
          <a:p>
            <a:endParaRPr/>
          </a:p>
        </p:txBody>
      </p:sp>
      <p:sp>
        <p:nvSpPr>
          <p:cNvPr id="4" name="Shape 4"/>
          <p:cNvSpPr txBox="1">
            <a:spLocks noGrp="1"/>
          </p:cNvSpPr>
          <p:nvPr>
            <p:ph type="dt" idx="10"/>
          </p:nvPr>
        </p:nvSpPr>
        <p:spPr>
          <a:xfrm>
            <a:off x="17146588" y="0"/>
            <a:ext cx="13117513" cy="19272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9pPr>
          </a:lstStyle>
          <a:p>
            <a:endParaRPr/>
          </a:p>
        </p:txBody>
      </p:sp>
      <p:sp>
        <p:nvSpPr>
          <p:cNvPr id="5" name="Shape 5"/>
          <p:cNvSpPr>
            <a:spLocks noGrp="1" noRot="1" noChangeAspect="1"/>
          </p:cNvSpPr>
          <p:nvPr>
            <p:ph type="sldImg" idx="3"/>
          </p:nvPr>
        </p:nvSpPr>
        <p:spPr>
          <a:xfrm>
            <a:off x="7183437" y="2890837"/>
            <a:ext cx="15903575" cy="144573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Shape 6"/>
          <p:cNvSpPr txBox="1">
            <a:spLocks noGrp="1"/>
          </p:cNvSpPr>
          <p:nvPr>
            <p:ph type="body" idx="1"/>
          </p:nvPr>
        </p:nvSpPr>
        <p:spPr>
          <a:xfrm>
            <a:off x="3027362" y="18311813"/>
            <a:ext cx="24215724" cy="173482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36617275"/>
            <a:ext cx="13117513" cy="1927225"/>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Times New Roman"/>
                <a:ea typeface="Times New Roman"/>
                <a:cs typeface="Times New Roman"/>
                <a:sym typeface="Times New Roman"/>
              </a:defRPr>
            </a:lvl9pPr>
          </a:lstStyle>
          <a:p>
            <a:endParaRPr/>
          </a:p>
        </p:txBody>
      </p:sp>
      <p:sp>
        <p:nvSpPr>
          <p:cNvPr id="8" name="Shape 8"/>
          <p:cNvSpPr txBox="1">
            <a:spLocks noGrp="1"/>
          </p:cNvSpPr>
          <p:nvPr>
            <p:ph type="sldNum" idx="12"/>
          </p:nvPr>
        </p:nvSpPr>
        <p:spPr>
          <a:xfrm>
            <a:off x="17146588" y="36617275"/>
            <a:ext cx="13117513" cy="19272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Shape 21"/>
          <p:cNvSpPr txBox="1"/>
          <p:nvPr/>
        </p:nvSpPr>
        <p:spPr>
          <a:xfrm>
            <a:off x="17146588" y="36617275"/>
            <a:ext cx="13117513" cy="19272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imes New Roman"/>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sp>
        <p:nvSpPr>
          <p:cNvPr id="22" name="Shape 22"/>
          <p:cNvSpPr>
            <a:spLocks noGrp="1" noRot="1" noChangeAspect="1"/>
          </p:cNvSpPr>
          <p:nvPr>
            <p:ph type="sldImg" idx="2"/>
          </p:nvPr>
        </p:nvSpPr>
        <p:spPr>
          <a:xfrm>
            <a:off x="7183438" y="2890838"/>
            <a:ext cx="15903575" cy="14457362"/>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 name="Shape 23"/>
          <p:cNvSpPr txBox="1">
            <a:spLocks noGrp="1"/>
          </p:cNvSpPr>
          <p:nvPr>
            <p:ph type="body" idx="1"/>
          </p:nvPr>
        </p:nvSpPr>
        <p:spPr>
          <a:xfrm>
            <a:off x="3027362" y="18311813"/>
            <a:ext cx="24215724" cy="17348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dirty="0">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 y="22628539"/>
            <a:ext cx="29594677" cy="1471691"/>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8665" y="22633840"/>
            <a:ext cx="10154456" cy="1477013"/>
          </a:xfrm>
          <a:prstGeom prst="rect">
            <a:avLst/>
          </a:prstGeom>
        </p:spPr>
      </p:pic>
      <p:sp>
        <p:nvSpPr>
          <p:cNvPr id="9" name="Rectangle 8"/>
          <p:cNvSpPr/>
          <p:nvPr/>
        </p:nvSpPr>
        <p:spPr bwMode="ltGray">
          <a:xfrm>
            <a:off x="0" y="13813749"/>
            <a:ext cx="29594682" cy="885510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30068663" y="13813749"/>
            <a:ext cx="10154461" cy="88551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245065" y="14579781"/>
            <a:ext cx="26704779" cy="7323040"/>
          </a:xfrm>
        </p:spPr>
        <p:txBody>
          <a:bodyPr anchor="b">
            <a:noAutofit/>
          </a:bodyPr>
          <a:lstStyle>
            <a:lvl1pPr algn="r">
              <a:defRPr sz="21120"/>
            </a:lvl1pPr>
          </a:lstStyle>
          <a:p>
            <a:r>
              <a:rPr lang="en-US"/>
              <a:t>Click to edit Master title style</a:t>
            </a:r>
            <a:endParaRPr lang="en-US" dirty="0"/>
          </a:p>
        </p:txBody>
      </p:sp>
      <p:sp>
        <p:nvSpPr>
          <p:cNvPr id="3" name="Subtitle 2"/>
          <p:cNvSpPr>
            <a:spLocks noGrp="1"/>
          </p:cNvSpPr>
          <p:nvPr>
            <p:ph type="subTitle" idx="1"/>
          </p:nvPr>
        </p:nvSpPr>
        <p:spPr>
          <a:xfrm>
            <a:off x="2245063" y="23434883"/>
            <a:ext cx="26875644" cy="5960997"/>
          </a:xfrm>
        </p:spPr>
        <p:txBody>
          <a:bodyPr>
            <a:normAutofit/>
          </a:bodyPr>
          <a:lstStyle>
            <a:lvl1pPr marL="0" indent="0" algn="r">
              <a:buNone/>
              <a:defRPr sz="880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a:xfrm>
            <a:off x="20044882" y="31659672"/>
            <a:ext cx="9052560" cy="1947333"/>
          </a:xfrm>
        </p:spPr>
        <p:txBody>
          <a:bodyPr/>
          <a:lstStyle/>
          <a:p>
            <a:endParaRPr lang="en-US"/>
          </a:p>
        </p:txBody>
      </p:sp>
      <p:sp>
        <p:nvSpPr>
          <p:cNvPr id="5" name="Footer Placeholder 4"/>
          <p:cNvSpPr>
            <a:spLocks noGrp="1"/>
          </p:cNvSpPr>
          <p:nvPr>
            <p:ph type="ftr" sz="quarter" idx="11"/>
          </p:nvPr>
        </p:nvSpPr>
        <p:spPr>
          <a:xfrm>
            <a:off x="2346965" y="31659678"/>
            <a:ext cx="17695330" cy="1947333"/>
          </a:xfrm>
        </p:spPr>
        <p:txBody>
          <a:bodyPr/>
          <a:lstStyle/>
          <a:p>
            <a:endParaRPr lang="en-US"/>
          </a:p>
        </p:txBody>
      </p:sp>
      <p:sp>
        <p:nvSpPr>
          <p:cNvPr id="6" name="Slide Number Placeholder 5"/>
          <p:cNvSpPr>
            <a:spLocks noGrp="1"/>
          </p:cNvSpPr>
          <p:nvPr>
            <p:ph type="sldNum" sz="quarter" idx="12"/>
          </p:nvPr>
        </p:nvSpPr>
        <p:spPr>
          <a:xfrm>
            <a:off x="30845758" y="14668464"/>
            <a:ext cx="6029289" cy="7234357"/>
          </a:xfrm>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47820314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2" y="24384003"/>
            <a:ext cx="40312664" cy="8944187"/>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346973" y="25128624"/>
            <a:ext cx="30336988" cy="2903904"/>
          </a:xfrm>
        </p:spPr>
        <p:txBody>
          <a:bodyPr anchor="b">
            <a:normAutofit/>
          </a:bodyPr>
          <a:lstStyle>
            <a:lvl1pPr>
              <a:defRPr sz="10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39211" y="3251192"/>
            <a:ext cx="30344750" cy="19144400"/>
          </a:xfrm>
          <a:noFill/>
          <a:ln>
            <a:noFill/>
          </a:ln>
          <a:effectLst>
            <a:outerShdw blurRad="76200" dist="63500" dir="5040000" algn="tl" rotWithShape="0">
              <a:srgbClr val="000000">
                <a:alpha val="41000"/>
              </a:srgbClr>
            </a:outerShdw>
          </a:effectLst>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346964" y="28032526"/>
            <a:ext cx="30336997" cy="2921701"/>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34568327" y="25126990"/>
            <a:ext cx="5059278" cy="5817541"/>
          </a:xfrm>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8997211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2" y="24384003"/>
            <a:ext cx="40312664" cy="8944187"/>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306722" y="3251184"/>
            <a:ext cx="30344750" cy="19161333"/>
          </a:xfrm>
        </p:spPr>
        <p:txBody>
          <a:bodyPr anchor="ctr"/>
          <a:lstStyle>
            <a:lvl1pPr>
              <a:defRPr sz="14080"/>
            </a:lvl1pPr>
          </a:lstStyle>
          <a:p>
            <a:r>
              <a:rPr lang="en-US"/>
              <a:t>Click to edit Master title style</a:t>
            </a:r>
            <a:endParaRPr lang="en-US" dirty="0"/>
          </a:p>
        </p:txBody>
      </p:sp>
      <p:sp>
        <p:nvSpPr>
          <p:cNvPr id="4" name="Text Placeholder 3"/>
          <p:cNvSpPr>
            <a:spLocks noGrp="1"/>
          </p:cNvSpPr>
          <p:nvPr>
            <p:ph type="body" sz="half" idx="2"/>
          </p:nvPr>
        </p:nvSpPr>
        <p:spPr>
          <a:xfrm>
            <a:off x="2339210" y="25121813"/>
            <a:ext cx="30312264" cy="5876075"/>
          </a:xfrm>
        </p:spPr>
        <p:txBody>
          <a:bodyPr anchor="ct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34568327" y="25128622"/>
            <a:ext cx="5059278" cy="5817541"/>
          </a:xfrm>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5602107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2" y="24384003"/>
            <a:ext cx="40312664" cy="8944187"/>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78855" y="3290579"/>
            <a:ext cx="28270647" cy="16192325"/>
          </a:xfrm>
        </p:spPr>
        <p:txBody>
          <a:bodyPr anchor="ctr"/>
          <a:lstStyle>
            <a:lvl1pPr>
              <a:defRPr sz="14080"/>
            </a:lvl1pPr>
          </a:lstStyle>
          <a:p>
            <a:r>
              <a:rPr lang="en-US"/>
              <a:t>Click to edit Master title style</a:t>
            </a:r>
            <a:endParaRPr lang="en-US" dirty="0"/>
          </a:p>
        </p:txBody>
      </p:sp>
      <p:sp>
        <p:nvSpPr>
          <p:cNvPr id="12" name="Text Placeholder 3"/>
          <p:cNvSpPr>
            <a:spLocks noGrp="1"/>
          </p:cNvSpPr>
          <p:nvPr>
            <p:ph type="body" sz="half" idx="13"/>
          </p:nvPr>
        </p:nvSpPr>
        <p:spPr>
          <a:xfrm>
            <a:off x="4353530" y="19524070"/>
            <a:ext cx="26346016" cy="2927829"/>
          </a:xfrm>
        </p:spPr>
        <p:txBody>
          <a:bodyPr anchor="t">
            <a:normAutofit/>
          </a:bodyPr>
          <a:lstStyle>
            <a:lvl1pPr marL="0" indent="0">
              <a:buNone/>
              <a:defRPr sz="616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4" name="Text Placeholder 3"/>
          <p:cNvSpPr>
            <a:spLocks noGrp="1"/>
          </p:cNvSpPr>
          <p:nvPr>
            <p:ph type="body" sz="half" idx="2"/>
          </p:nvPr>
        </p:nvSpPr>
        <p:spPr>
          <a:xfrm>
            <a:off x="2339209" y="25121813"/>
            <a:ext cx="30377244" cy="5876075"/>
          </a:xfrm>
        </p:spPr>
        <p:txBody>
          <a:bodyPr anchor="ctr">
            <a:normAutofit/>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34568327" y="25119608"/>
            <a:ext cx="5059278" cy="5817541"/>
          </a:xfrm>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7" name="TextBox 26"/>
          <p:cNvSpPr txBox="1"/>
          <p:nvPr/>
        </p:nvSpPr>
        <p:spPr>
          <a:xfrm>
            <a:off x="1192101" y="3989952"/>
            <a:ext cx="2346960" cy="3118805"/>
          </a:xfrm>
          <a:prstGeom prst="rect">
            <a:avLst/>
          </a:prstGeom>
        </p:spPr>
        <p:txBody>
          <a:bodyPr vert="horz" lIns="402336" tIns="201168" rIns="402336" bIns="2011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1680" dirty="0">
                <a:solidFill>
                  <a:schemeClr val="tx1"/>
                </a:solidFill>
                <a:effectLst/>
              </a:rPr>
              <a:t>“</a:t>
            </a:r>
          </a:p>
        </p:txBody>
      </p:sp>
      <p:sp>
        <p:nvSpPr>
          <p:cNvPr id="28" name="TextBox 27"/>
          <p:cNvSpPr txBox="1"/>
          <p:nvPr/>
        </p:nvSpPr>
        <p:spPr>
          <a:xfrm>
            <a:off x="30655640" y="15992392"/>
            <a:ext cx="2011680" cy="3118811"/>
          </a:xfrm>
          <a:prstGeom prst="rect">
            <a:avLst/>
          </a:prstGeom>
        </p:spPr>
        <p:txBody>
          <a:bodyPr vert="horz" lIns="402336" tIns="201168" rIns="402336" bIns="2011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1680" dirty="0">
                <a:solidFill>
                  <a:schemeClr val="tx1"/>
                </a:solidFill>
                <a:effectLst/>
              </a:rPr>
              <a:t>”</a:t>
            </a:r>
          </a:p>
        </p:txBody>
      </p:sp>
    </p:spTree>
    <p:extLst>
      <p:ext uri="{BB962C8B-B14F-4D97-AF65-F5344CB8AC3E}">
        <p14:creationId xmlns:p14="http://schemas.microsoft.com/office/powerpoint/2010/main" val="216087546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2" y="24384003"/>
            <a:ext cx="40312664" cy="8944187"/>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339207" y="25121813"/>
            <a:ext cx="30344750" cy="3145664"/>
          </a:xfrm>
        </p:spPr>
        <p:txBody>
          <a:bodyPr anchor="b"/>
          <a:lstStyle>
            <a:lvl1pPr>
              <a:defRPr sz="14080"/>
            </a:lvl1pPr>
          </a:lstStyle>
          <a:p>
            <a:r>
              <a:rPr lang="en-US"/>
              <a:t>Click to edit Master title style</a:t>
            </a:r>
            <a:endParaRPr lang="en-US" dirty="0"/>
          </a:p>
        </p:txBody>
      </p:sp>
      <p:sp>
        <p:nvSpPr>
          <p:cNvPr id="4" name="Text Placeholder 3"/>
          <p:cNvSpPr>
            <a:spLocks noGrp="1"/>
          </p:cNvSpPr>
          <p:nvPr>
            <p:ph type="body" sz="half" idx="2"/>
          </p:nvPr>
        </p:nvSpPr>
        <p:spPr>
          <a:xfrm>
            <a:off x="2339211" y="28267467"/>
            <a:ext cx="30344750" cy="2730421"/>
          </a:xfrm>
        </p:spPr>
        <p:txBody>
          <a:bodyPr anchor="t"/>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34568327" y="25119608"/>
            <a:ext cx="5059278" cy="5817541"/>
          </a:xfrm>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2849905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2" y="3251203"/>
            <a:ext cx="40312664" cy="8944187"/>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2339211" y="4017216"/>
            <a:ext cx="30344750" cy="5765003"/>
          </a:xfrm>
        </p:spPr>
        <p:txBody>
          <a:bodyPr/>
          <a:lstStyle/>
          <a:p>
            <a:r>
              <a:rPr lang="en-US"/>
              <a:t>Click to edit Master title style</a:t>
            </a:r>
            <a:endParaRPr lang="en-US" dirty="0"/>
          </a:p>
        </p:txBody>
      </p:sp>
      <p:sp>
        <p:nvSpPr>
          <p:cNvPr id="7" name="Text Placeholder 2"/>
          <p:cNvSpPr>
            <a:spLocks noGrp="1"/>
          </p:cNvSpPr>
          <p:nvPr>
            <p:ph type="body" idx="1"/>
          </p:nvPr>
        </p:nvSpPr>
        <p:spPr>
          <a:xfrm>
            <a:off x="2343568" y="12423942"/>
            <a:ext cx="9656064" cy="3073397"/>
          </a:xfrm>
        </p:spPr>
        <p:txBody>
          <a:bodyPr anchor="b">
            <a:noAutofit/>
          </a:bodyPr>
          <a:lstStyle>
            <a:lvl1pPr marL="0" indent="0">
              <a:buNone/>
              <a:defRPr sz="10560" b="0">
                <a:solidFill>
                  <a:schemeClr val="tx1"/>
                </a:solidFill>
              </a:defRPr>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8" name="Text Placeholder 3"/>
          <p:cNvSpPr>
            <a:spLocks noGrp="1"/>
          </p:cNvSpPr>
          <p:nvPr>
            <p:ph type="body" sz="half" idx="15"/>
          </p:nvPr>
        </p:nvSpPr>
        <p:spPr>
          <a:xfrm>
            <a:off x="2375019" y="16081549"/>
            <a:ext cx="9656064" cy="15538736"/>
          </a:xfrm>
        </p:spPr>
        <p:txBody>
          <a:bodyPr anchor="t">
            <a:normAutofit/>
          </a:bodyPr>
          <a:lstStyle>
            <a:lvl1pPr marL="0" indent="0">
              <a:buNone/>
              <a:defRPr sz="6160"/>
            </a:lvl1pPr>
            <a:lvl2pPr marL="2011680" indent="0">
              <a:buNone/>
              <a:defRPr sz="5280"/>
            </a:lvl2pPr>
            <a:lvl3pPr marL="4023360" indent="0">
              <a:buNone/>
              <a:defRPr sz="4400"/>
            </a:lvl3pPr>
            <a:lvl4pPr marL="6035040" indent="0">
              <a:buNone/>
              <a:defRPr sz="3960"/>
            </a:lvl4pPr>
            <a:lvl5pPr marL="8046720" indent="0">
              <a:buNone/>
              <a:defRPr sz="3960"/>
            </a:lvl5pPr>
            <a:lvl6pPr marL="10058400" indent="0">
              <a:buNone/>
              <a:defRPr sz="3960"/>
            </a:lvl6pPr>
            <a:lvl7pPr marL="12070080" indent="0">
              <a:buNone/>
              <a:defRPr sz="3960"/>
            </a:lvl7pPr>
            <a:lvl8pPr marL="14081760" indent="0">
              <a:buNone/>
              <a:defRPr sz="3960"/>
            </a:lvl8pPr>
            <a:lvl9pPr marL="16093440" indent="0">
              <a:buNone/>
              <a:defRPr sz="3960"/>
            </a:lvl9pPr>
          </a:lstStyle>
          <a:p>
            <a:pPr lvl="0"/>
            <a:r>
              <a:rPr lang="en-US"/>
              <a:t>Edit Master text styles</a:t>
            </a:r>
          </a:p>
        </p:txBody>
      </p:sp>
      <p:sp>
        <p:nvSpPr>
          <p:cNvPr id="9" name="Text Placeholder 4"/>
          <p:cNvSpPr>
            <a:spLocks noGrp="1"/>
          </p:cNvSpPr>
          <p:nvPr>
            <p:ph type="body" sz="quarter" idx="3"/>
          </p:nvPr>
        </p:nvSpPr>
        <p:spPr>
          <a:xfrm>
            <a:off x="12665017" y="12463323"/>
            <a:ext cx="9656064" cy="3073397"/>
          </a:xfrm>
        </p:spPr>
        <p:txBody>
          <a:bodyPr anchor="b">
            <a:noAutofit/>
          </a:bodyPr>
          <a:lstStyle>
            <a:lvl1pPr marL="0" indent="0">
              <a:buNone/>
              <a:defRPr sz="10560" b="0">
                <a:solidFill>
                  <a:schemeClr val="tx1"/>
                </a:solidFill>
              </a:defRPr>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10" name="Text Placeholder 3"/>
          <p:cNvSpPr>
            <a:spLocks noGrp="1"/>
          </p:cNvSpPr>
          <p:nvPr>
            <p:ph type="body" sz="half" idx="16"/>
          </p:nvPr>
        </p:nvSpPr>
        <p:spPr>
          <a:xfrm>
            <a:off x="12670724" y="16042168"/>
            <a:ext cx="9656064" cy="15538736"/>
          </a:xfrm>
        </p:spPr>
        <p:txBody>
          <a:bodyPr anchor="t">
            <a:normAutofit/>
          </a:bodyPr>
          <a:lstStyle>
            <a:lvl1pPr marL="0" indent="0">
              <a:buNone/>
              <a:defRPr sz="6160"/>
            </a:lvl1pPr>
            <a:lvl2pPr marL="2011680" indent="0">
              <a:buNone/>
              <a:defRPr sz="5280"/>
            </a:lvl2pPr>
            <a:lvl3pPr marL="4023360" indent="0">
              <a:buNone/>
              <a:defRPr sz="4400"/>
            </a:lvl3pPr>
            <a:lvl4pPr marL="6035040" indent="0">
              <a:buNone/>
              <a:defRPr sz="3960"/>
            </a:lvl4pPr>
            <a:lvl5pPr marL="8046720" indent="0">
              <a:buNone/>
              <a:defRPr sz="3960"/>
            </a:lvl5pPr>
            <a:lvl6pPr marL="10058400" indent="0">
              <a:buNone/>
              <a:defRPr sz="3960"/>
            </a:lvl6pPr>
            <a:lvl7pPr marL="12070080" indent="0">
              <a:buNone/>
              <a:defRPr sz="3960"/>
            </a:lvl7pPr>
            <a:lvl8pPr marL="14081760" indent="0">
              <a:buNone/>
              <a:defRPr sz="3960"/>
            </a:lvl8pPr>
            <a:lvl9pPr marL="16093440" indent="0">
              <a:buNone/>
              <a:defRPr sz="3960"/>
            </a:lvl9pPr>
          </a:lstStyle>
          <a:p>
            <a:pPr lvl="0"/>
            <a:r>
              <a:rPr lang="en-US"/>
              <a:t>Edit Master text styles</a:t>
            </a:r>
          </a:p>
        </p:txBody>
      </p:sp>
      <p:sp>
        <p:nvSpPr>
          <p:cNvPr id="11" name="Text Placeholder 4"/>
          <p:cNvSpPr>
            <a:spLocks noGrp="1"/>
          </p:cNvSpPr>
          <p:nvPr>
            <p:ph type="body" sz="quarter" idx="13"/>
          </p:nvPr>
        </p:nvSpPr>
        <p:spPr>
          <a:xfrm>
            <a:off x="22994998" y="12463323"/>
            <a:ext cx="9656064" cy="3073397"/>
          </a:xfrm>
        </p:spPr>
        <p:txBody>
          <a:bodyPr anchor="b">
            <a:noAutofit/>
          </a:bodyPr>
          <a:lstStyle>
            <a:lvl1pPr marL="0" indent="0">
              <a:buNone/>
              <a:defRPr sz="10560" b="0">
                <a:solidFill>
                  <a:schemeClr val="tx1"/>
                </a:solidFill>
              </a:defRPr>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12" name="Text Placeholder 3"/>
          <p:cNvSpPr>
            <a:spLocks noGrp="1"/>
          </p:cNvSpPr>
          <p:nvPr>
            <p:ph type="body" sz="half" idx="17"/>
          </p:nvPr>
        </p:nvSpPr>
        <p:spPr>
          <a:xfrm>
            <a:off x="23027488" y="16042163"/>
            <a:ext cx="9656064" cy="15538736"/>
          </a:xfrm>
        </p:spPr>
        <p:txBody>
          <a:bodyPr anchor="t">
            <a:normAutofit/>
          </a:bodyPr>
          <a:lstStyle>
            <a:lvl1pPr marL="0" indent="0">
              <a:buNone/>
              <a:defRPr sz="6160"/>
            </a:lvl1pPr>
            <a:lvl2pPr marL="2011680" indent="0">
              <a:buNone/>
              <a:defRPr sz="5280"/>
            </a:lvl2pPr>
            <a:lvl3pPr marL="4023360" indent="0">
              <a:buNone/>
              <a:defRPr sz="4400"/>
            </a:lvl3pPr>
            <a:lvl4pPr marL="6035040" indent="0">
              <a:buNone/>
              <a:defRPr sz="3960"/>
            </a:lvl4pPr>
            <a:lvl5pPr marL="8046720" indent="0">
              <a:buNone/>
              <a:defRPr sz="3960"/>
            </a:lvl5pPr>
            <a:lvl6pPr marL="10058400" indent="0">
              <a:buNone/>
              <a:defRPr sz="3960"/>
            </a:lvl6pPr>
            <a:lvl7pPr marL="12070080" indent="0">
              <a:buNone/>
              <a:defRPr sz="3960"/>
            </a:lvl7pPr>
            <a:lvl8pPr marL="14081760" indent="0">
              <a:buNone/>
              <a:defRPr sz="3960"/>
            </a:lvl8pPr>
            <a:lvl9pPr marL="16093440" indent="0">
              <a:buNone/>
              <a:defRPr sz="3960"/>
            </a:lvl9pPr>
          </a:lstStyle>
          <a:p>
            <a:pPr lvl="0"/>
            <a:r>
              <a:rPr lang="en-US"/>
              <a:t>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6168111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2" y="3251203"/>
            <a:ext cx="40312664" cy="8944187"/>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2339211" y="4017216"/>
            <a:ext cx="30344750" cy="576500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2342523" y="22920016"/>
            <a:ext cx="9645931" cy="3073397"/>
          </a:xfrm>
        </p:spPr>
        <p:txBody>
          <a:bodyPr anchor="b">
            <a:noAutofit/>
          </a:bodyPr>
          <a:lstStyle>
            <a:lvl1pPr marL="0" indent="0">
              <a:buNone/>
              <a:defRPr sz="10560" b="0">
                <a:solidFill>
                  <a:schemeClr val="tx1"/>
                </a:solidFill>
              </a:defRPr>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20" name="Picture Placeholder 2"/>
          <p:cNvSpPr>
            <a:spLocks noGrp="1" noChangeAspect="1"/>
          </p:cNvSpPr>
          <p:nvPr>
            <p:ph type="pic" idx="15"/>
          </p:nvPr>
        </p:nvSpPr>
        <p:spPr>
          <a:xfrm>
            <a:off x="2342523" y="12463323"/>
            <a:ext cx="9645931" cy="8128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7040"/>
            </a:lvl1pPr>
            <a:lvl2pPr marL="2011680" indent="0">
              <a:buNone/>
              <a:defRPr sz="7040"/>
            </a:lvl2pPr>
            <a:lvl3pPr marL="4023360" indent="0">
              <a:buNone/>
              <a:defRPr sz="7040"/>
            </a:lvl3pPr>
            <a:lvl4pPr marL="6035040" indent="0">
              <a:buNone/>
              <a:defRPr sz="7040"/>
            </a:lvl4pPr>
            <a:lvl5pPr marL="8046720" indent="0">
              <a:buNone/>
              <a:defRPr sz="7040"/>
            </a:lvl5pPr>
            <a:lvl6pPr marL="10058400" indent="0">
              <a:buNone/>
              <a:defRPr sz="7040"/>
            </a:lvl6pPr>
            <a:lvl7pPr marL="12070080" indent="0">
              <a:buNone/>
              <a:defRPr sz="7040"/>
            </a:lvl7pPr>
            <a:lvl8pPr marL="14081760" indent="0">
              <a:buNone/>
              <a:defRPr sz="7040"/>
            </a:lvl8pPr>
            <a:lvl9pPr marL="16093440" indent="0">
              <a:buNone/>
              <a:defRPr sz="7040"/>
            </a:lvl9pPr>
          </a:lstStyle>
          <a:p>
            <a:r>
              <a:rPr lang="en-US"/>
              <a:t>Click icon to add picture</a:t>
            </a:r>
            <a:endParaRPr lang="en-US" dirty="0"/>
          </a:p>
        </p:txBody>
      </p:sp>
      <p:sp>
        <p:nvSpPr>
          <p:cNvPr id="21" name="Text Placeholder 3"/>
          <p:cNvSpPr>
            <a:spLocks noGrp="1"/>
          </p:cNvSpPr>
          <p:nvPr>
            <p:ph type="body" sz="half" idx="18"/>
          </p:nvPr>
        </p:nvSpPr>
        <p:spPr>
          <a:xfrm>
            <a:off x="2342523" y="25993413"/>
            <a:ext cx="9645931" cy="5666251"/>
          </a:xfrm>
        </p:spPr>
        <p:txBody>
          <a:bodyPr anchor="t">
            <a:normAutofit/>
          </a:bodyPr>
          <a:lstStyle>
            <a:lvl1pPr marL="0" indent="0">
              <a:buNone/>
              <a:defRPr sz="6160"/>
            </a:lvl1pPr>
            <a:lvl2pPr marL="2011680" indent="0">
              <a:buNone/>
              <a:defRPr sz="5280"/>
            </a:lvl2pPr>
            <a:lvl3pPr marL="4023360" indent="0">
              <a:buNone/>
              <a:defRPr sz="4400"/>
            </a:lvl3pPr>
            <a:lvl4pPr marL="6035040" indent="0">
              <a:buNone/>
              <a:defRPr sz="3960"/>
            </a:lvl4pPr>
            <a:lvl5pPr marL="8046720" indent="0">
              <a:buNone/>
              <a:defRPr sz="3960"/>
            </a:lvl5pPr>
            <a:lvl6pPr marL="10058400" indent="0">
              <a:buNone/>
              <a:defRPr sz="3960"/>
            </a:lvl6pPr>
            <a:lvl7pPr marL="12070080" indent="0">
              <a:buNone/>
              <a:defRPr sz="3960"/>
            </a:lvl7pPr>
            <a:lvl8pPr marL="14081760" indent="0">
              <a:buNone/>
              <a:defRPr sz="3960"/>
            </a:lvl8pPr>
            <a:lvl9pPr marL="16093440" indent="0">
              <a:buNone/>
              <a:defRPr sz="3960"/>
            </a:lvl9pPr>
          </a:lstStyle>
          <a:p>
            <a:pPr lvl="0"/>
            <a:r>
              <a:rPr lang="en-US"/>
              <a:t>Edit Master text styles</a:t>
            </a:r>
          </a:p>
        </p:txBody>
      </p:sp>
      <p:sp>
        <p:nvSpPr>
          <p:cNvPr id="22" name="Text Placeholder 4"/>
          <p:cNvSpPr>
            <a:spLocks noGrp="1"/>
          </p:cNvSpPr>
          <p:nvPr>
            <p:ph type="body" sz="quarter" idx="3"/>
          </p:nvPr>
        </p:nvSpPr>
        <p:spPr>
          <a:xfrm>
            <a:off x="12630187" y="22920016"/>
            <a:ext cx="9746308" cy="3073397"/>
          </a:xfrm>
        </p:spPr>
        <p:txBody>
          <a:bodyPr anchor="b">
            <a:noAutofit/>
          </a:bodyPr>
          <a:lstStyle>
            <a:lvl1pPr marL="0" indent="0">
              <a:buNone/>
              <a:defRPr sz="10560" b="0">
                <a:solidFill>
                  <a:schemeClr val="tx1"/>
                </a:solidFill>
              </a:defRPr>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23" name="Picture Placeholder 2"/>
          <p:cNvSpPr>
            <a:spLocks noGrp="1" noChangeAspect="1"/>
          </p:cNvSpPr>
          <p:nvPr>
            <p:ph type="pic" idx="21"/>
          </p:nvPr>
        </p:nvSpPr>
        <p:spPr>
          <a:xfrm>
            <a:off x="12630187" y="12463323"/>
            <a:ext cx="9746308" cy="8128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7040"/>
            </a:lvl1pPr>
            <a:lvl2pPr marL="2011680" indent="0">
              <a:buNone/>
              <a:defRPr sz="7040"/>
            </a:lvl2pPr>
            <a:lvl3pPr marL="4023360" indent="0">
              <a:buNone/>
              <a:defRPr sz="7040"/>
            </a:lvl3pPr>
            <a:lvl4pPr marL="6035040" indent="0">
              <a:buNone/>
              <a:defRPr sz="7040"/>
            </a:lvl4pPr>
            <a:lvl5pPr marL="8046720" indent="0">
              <a:buNone/>
              <a:defRPr sz="7040"/>
            </a:lvl5pPr>
            <a:lvl6pPr marL="10058400" indent="0">
              <a:buNone/>
              <a:defRPr sz="7040"/>
            </a:lvl6pPr>
            <a:lvl7pPr marL="12070080" indent="0">
              <a:buNone/>
              <a:defRPr sz="7040"/>
            </a:lvl7pPr>
            <a:lvl8pPr marL="14081760" indent="0">
              <a:buNone/>
              <a:defRPr sz="7040"/>
            </a:lvl8pPr>
            <a:lvl9pPr marL="16093440" indent="0">
              <a:buNone/>
              <a:defRPr sz="7040"/>
            </a:lvl9pPr>
          </a:lstStyle>
          <a:p>
            <a:r>
              <a:rPr lang="en-US"/>
              <a:t>Click icon to add picture</a:t>
            </a:r>
            <a:endParaRPr lang="en-US" dirty="0"/>
          </a:p>
        </p:txBody>
      </p:sp>
      <p:sp>
        <p:nvSpPr>
          <p:cNvPr id="24" name="Text Placeholder 3"/>
          <p:cNvSpPr>
            <a:spLocks noGrp="1"/>
          </p:cNvSpPr>
          <p:nvPr>
            <p:ph type="body" sz="half" idx="19"/>
          </p:nvPr>
        </p:nvSpPr>
        <p:spPr>
          <a:xfrm>
            <a:off x="12625725" y="25993408"/>
            <a:ext cx="9759218" cy="5666251"/>
          </a:xfrm>
        </p:spPr>
        <p:txBody>
          <a:bodyPr anchor="t">
            <a:normAutofit/>
          </a:bodyPr>
          <a:lstStyle>
            <a:lvl1pPr marL="0" indent="0">
              <a:buNone/>
              <a:defRPr sz="6160"/>
            </a:lvl1pPr>
            <a:lvl2pPr marL="2011680" indent="0">
              <a:buNone/>
              <a:defRPr sz="5280"/>
            </a:lvl2pPr>
            <a:lvl3pPr marL="4023360" indent="0">
              <a:buNone/>
              <a:defRPr sz="4400"/>
            </a:lvl3pPr>
            <a:lvl4pPr marL="6035040" indent="0">
              <a:buNone/>
              <a:defRPr sz="3960"/>
            </a:lvl4pPr>
            <a:lvl5pPr marL="8046720" indent="0">
              <a:buNone/>
              <a:defRPr sz="3960"/>
            </a:lvl5pPr>
            <a:lvl6pPr marL="10058400" indent="0">
              <a:buNone/>
              <a:defRPr sz="3960"/>
            </a:lvl6pPr>
            <a:lvl7pPr marL="12070080" indent="0">
              <a:buNone/>
              <a:defRPr sz="3960"/>
            </a:lvl7pPr>
            <a:lvl8pPr marL="14081760" indent="0">
              <a:buNone/>
              <a:defRPr sz="3960"/>
            </a:lvl8pPr>
            <a:lvl9pPr marL="16093440" indent="0">
              <a:buNone/>
              <a:defRPr sz="3960"/>
            </a:lvl9pPr>
          </a:lstStyle>
          <a:p>
            <a:pPr lvl="0"/>
            <a:r>
              <a:rPr lang="en-US"/>
              <a:t>Edit Master text styles</a:t>
            </a:r>
          </a:p>
        </p:txBody>
      </p:sp>
      <p:sp>
        <p:nvSpPr>
          <p:cNvPr id="25" name="Text Placeholder 4"/>
          <p:cNvSpPr>
            <a:spLocks noGrp="1"/>
          </p:cNvSpPr>
          <p:nvPr>
            <p:ph type="body" sz="quarter" idx="13"/>
          </p:nvPr>
        </p:nvSpPr>
        <p:spPr>
          <a:xfrm>
            <a:off x="23016526" y="22920016"/>
            <a:ext cx="9655065" cy="3073397"/>
          </a:xfrm>
        </p:spPr>
        <p:txBody>
          <a:bodyPr anchor="b">
            <a:noAutofit/>
          </a:bodyPr>
          <a:lstStyle>
            <a:lvl1pPr marL="0" indent="0">
              <a:buNone/>
              <a:defRPr sz="10560" b="0">
                <a:solidFill>
                  <a:schemeClr val="tx1"/>
                </a:solidFill>
              </a:defRPr>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26" name="Picture Placeholder 2"/>
          <p:cNvSpPr>
            <a:spLocks noGrp="1" noChangeAspect="1"/>
          </p:cNvSpPr>
          <p:nvPr>
            <p:ph type="pic" idx="22"/>
          </p:nvPr>
        </p:nvSpPr>
        <p:spPr>
          <a:xfrm>
            <a:off x="23016521" y="12463323"/>
            <a:ext cx="9655065" cy="8128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7040"/>
            </a:lvl1pPr>
            <a:lvl2pPr marL="2011680" indent="0">
              <a:buNone/>
              <a:defRPr sz="7040"/>
            </a:lvl2pPr>
            <a:lvl3pPr marL="4023360" indent="0">
              <a:buNone/>
              <a:defRPr sz="7040"/>
            </a:lvl3pPr>
            <a:lvl4pPr marL="6035040" indent="0">
              <a:buNone/>
              <a:defRPr sz="7040"/>
            </a:lvl4pPr>
            <a:lvl5pPr marL="8046720" indent="0">
              <a:buNone/>
              <a:defRPr sz="7040"/>
            </a:lvl5pPr>
            <a:lvl6pPr marL="10058400" indent="0">
              <a:buNone/>
              <a:defRPr sz="7040"/>
            </a:lvl6pPr>
            <a:lvl7pPr marL="12070080" indent="0">
              <a:buNone/>
              <a:defRPr sz="7040"/>
            </a:lvl7pPr>
            <a:lvl8pPr marL="14081760" indent="0">
              <a:buNone/>
              <a:defRPr sz="7040"/>
            </a:lvl8pPr>
            <a:lvl9pPr marL="16093440" indent="0">
              <a:buNone/>
              <a:defRPr sz="7040"/>
            </a:lvl9pPr>
          </a:lstStyle>
          <a:p>
            <a:r>
              <a:rPr lang="en-US"/>
              <a:t>Click icon to add picture</a:t>
            </a:r>
            <a:endParaRPr lang="en-US" dirty="0"/>
          </a:p>
        </p:txBody>
      </p:sp>
      <p:sp>
        <p:nvSpPr>
          <p:cNvPr id="27" name="Text Placeholder 3"/>
          <p:cNvSpPr>
            <a:spLocks noGrp="1"/>
          </p:cNvSpPr>
          <p:nvPr>
            <p:ph type="body" sz="half" idx="20"/>
          </p:nvPr>
        </p:nvSpPr>
        <p:spPr>
          <a:xfrm>
            <a:off x="23016112" y="25993397"/>
            <a:ext cx="9667852" cy="5666251"/>
          </a:xfrm>
        </p:spPr>
        <p:txBody>
          <a:bodyPr anchor="t">
            <a:normAutofit/>
          </a:bodyPr>
          <a:lstStyle>
            <a:lvl1pPr marL="0" indent="0">
              <a:buNone/>
              <a:defRPr sz="6160"/>
            </a:lvl1pPr>
            <a:lvl2pPr marL="2011680" indent="0">
              <a:buNone/>
              <a:defRPr sz="5280"/>
            </a:lvl2pPr>
            <a:lvl3pPr marL="4023360" indent="0">
              <a:buNone/>
              <a:defRPr sz="4400"/>
            </a:lvl3pPr>
            <a:lvl4pPr marL="6035040" indent="0">
              <a:buNone/>
              <a:defRPr sz="3960"/>
            </a:lvl4pPr>
            <a:lvl5pPr marL="8046720" indent="0">
              <a:buNone/>
              <a:defRPr sz="3960"/>
            </a:lvl5pPr>
            <a:lvl6pPr marL="10058400" indent="0">
              <a:buNone/>
              <a:defRPr sz="3960"/>
            </a:lvl6pPr>
            <a:lvl7pPr marL="12070080" indent="0">
              <a:buNone/>
              <a:defRPr sz="3960"/>
            </a:lvl7pPr>
            <a:lvl8pPr marL="14081760" indent="0">
              <a:buNone/>
              <a:defRPr sz="3960"/>
            </a:lvl8pPr>
            <a:lvl9pPr marL="16093440" indent="0">
              <a:buNone/>
              <a:defRPr sz="3960"/>
            </a:lvl9pPr>
          </a:lstStyle>
          <a:p>
            <a:pPr lvl="0"/>
            <a:r>
              <a:rPr lang="en-US"/>
              <a:t>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8478140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2" y="3251203"/>
            <a:ext cx="40312664" cy="8944187"/>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339211" y="4017216"/>
            <a:ext cx="30344750" cy="5765003"/>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25942849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16928819" y="15290111"/>
            <a:ext cx="36600293" cy="6020076"/>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32845111" y="3251184"/>
            <a:ext cx="4706249" cy="2379699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45062" y="3251192"/>
            <a:ext cx="28935980" cy="284084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128234" y="31659672"/>
            <a:ext cx="9052560" cy="1947333"/>
          </a:xfrm>
        </p:spPr>
        <p:txBody>
          <a:bodyPr/>
          <a:lstStyle/>
          <a:p>
            <a:endParaRPr lang="en-US"/>
          </a:p>
        </p:txBody>
      </p:sp>
      <p:sp>
        <p:nvSpPr>
          <p:cNvPr id="5" name="Footer Placeholder 4"/>
          <p:cNvSpPr>
            <a:spLocks noGrp="1"/>
          </p:cNvSpPr>
          <p:nvPr>
            <p:ph type="ftr" sz="quarter" idx="11"/>
          </p:nvPr>
        </p:nvSpPr>
        <p:spPr>
          <a:xfrm>
            <a:off x="2245062" y="31659678"/>
            <a:ext cx="19883420" cy="1947333"/>
          </a:xfrm>
        </p:spPr>
        <p:txBody>
          <a:bodyPr/>
          <a:lstStyle/>
          <a:p>
            <a:endParaRPr lang="en-US"/>
          </a:p>
        </p:txBody>
      </p:sp>
      <p:sp>
        <p:nvSpPr>
          <p:cNvPr id="6" name="Slide Number Placeholder 5"/>
          <p:cNvSpPr>
            <a:spLocks noGrp="1"/>
          </p:cNvSpPr>
          <p:nvPr>
            <p:ph type="sldNum" sz="quarter" idx="12"/>
          </p:nvPr>
        </p:nvSpPr>
        <p:spPr>
          <a:xfrm>
            <a:off x="32697069" y="28973333"/>
            <a:ext cx="5058398" cy="6789867"/>
          </a:xfrm>
        </p:spPr>
        <p:txBody>
          <a:bodyPr anchor="t"/>
          <a:lstStyle>
            <a:lvl1pPr algn="ctr">
              <a:defRPr/>
            </a:lvl1pPr>
          </a:lstStyle>
          <a:p>
            <a:pPr marL="0" lvl="0" indent="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28036676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2" y="3251203"/>
            <a:ext cx="40312664" cy="8944187"/>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60228175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2" y="14551640"/>
            <a:ext cx="40312664" cy="8944187"/>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339212" y="15306107"/>
            <a:ext cx="30312260" cy="5817536"/>
          </a:xfrm>
        </p:spPr>
        <p:txBody>
          <a:bodyPr anchor="ctr">
            <a:normAutofit/>
          </a:bodyPr>
          <a:lstStyle>
            <a:lvl1pPr algn="r">
              <a:defRPr sz="15840"/>
            </a:lvl1pPr>
          </a:lstStyle>
          <a:p>
            <a:r>
              <a:rPr lang="en-US"/>
              <a:t>Click to edit Master title style</a:t>
            </a:r>
            <a:endParaRPr lang="en-US" dirty="0"/>
          </a:p>
        </p:txBody>
      </p:sp>
      <p:sp>
        <p:nvSpPr>
          <p:cNvPr id="3" name="Text Placeholder 2"/>
          <p:cNvSpPr>
            <a:spLocks noGrp="1"/>
          </p:cNvSpPr>
          <p:nvPr>
            <p:ph type="body" idx="1"/>
          </p:nvPr>
        </p:nvSpPr>
        <p:spPr>
          <a:xfrm>
            <a:off x="2339212" y="22571587"/>
            <a:ext cx="30312260" cy="9088091"/>
          </a:xfrm>
        </p:spPr>
        <p:txBody>
          <a:bodyPr>
            <a:normAutofit/>
          </a:bodyPr>
          <a:lstStyle>
            <a:lvl1pPr marL="0" indent="0" algn="r">
              <a:buNone/>
              <a:defRPr sz="8800">
                <a:solidFill>
                  <a:schemeClr val="tx1">
                    <a:tint val="75000"/>
                  </a:schemeClr>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3609564" y="31659672"/>
            <a:ext cx="9052560" cy="1947333"/>
          </a:xfrm>
        </p:spPr>
        <p:txBody>
          <a:bodyPr/>
          <a:lstStyle/>
          <a:p>
            <a:endParaRPr lang="en-US"/>
          </a:p>
        </p:txBody>
      </p:sp>
      <p:sp>
        <p:nvSpPr>
          <p:cNvPr id="5" name="Footer Placeholder 4"/>
          <p:cNvSpPr>
            <a:spLocks noGrp="1"/>
          </p:cNvSpPr>
          <p:nvPr>
            <p:ph type="ftr" sz="quarter" idx="11"/>
          </p:nvPr>
        </p:nvSpPr>
        <p:spPr>
          <a:xfrm>
            <a:off x="2346962" y="31659678"/>
            <a:ext cx="21272561" cy="1947333"/>
          </a:xfrm>
        </p:spPr>
        <p:txBody>
          <a:bodyPr/>
          <a:lstStyle/>
          <a:p>
            <a:endParaRPr lang="en-US"/>
          </a:p>
        </p:txBody>
      </p:sp>
      <p:sp>
        <p:nvSpPr>
          <p:cNvPr id="6" name="Slide Number Placeholder 5"/>
          <p:cNvSpPr>
            <a:spLocks noGrp="1"/>
          </p:cNvSpPr>
          <p:nvPr>
            <p:ph type="sldNum" sz="quarter" idx="12"/>
          </p:nvPr>
        </p:nvSpPr>
        <p:spPr>
          <a:xfrm>
            <a:off x="34568327" y="15306115"/>
            <a:ext cx="5059278" cy="5817541"/>
          </a:xfrm>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4993264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2" y="3251203"/>
            <a:ext cx="40312664" cy="8944187"/>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346960" y="4017216"/>
            <a:ext cx="30304516" cy="576500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346962" y="12463323"/>
            <a:ext cx="14774756" cy="19196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7868966" y="12463323"/>
            <a:ext cx="14782508" cy="19196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5067863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2" y="3251203"/>
            <a:ext cx="40312664" cy="8944187"/>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339211" y="4017230"/>
            <a:ext cx="30344750" cy="5764997"/>
          </a:xfrm>
        </p:spPr>
        <p:txBody>
          <a:bodyPr/>
          <a:lstStyle/>
          <a:p>
            <a:r>
              <a:rPr lang="en-US"/>
              <a:t>Click to edit Master title style</a:t>
            </a:r>
            <a:endParaRPr lang="en-US" dirty="0"/>
          </a:p>
        </p:txBody>
      </p:sp>
      <p:sp>
        <p:nvSpPr>
          <p:cNvPr id="3" name="Text Placeholder 2"/>
          <p:cNvSpPr>
            <a:spLocks noGrp="1"/>
          </p:cNvSpPr>
          <p:nvPr>
            <p:ph type="body" idx="1"/>
          </p:nvPr>
        </p:nvSpPr>
        <p:spPr>
          <a:xfrm>
            <a:off x="3348347" y="12463331"/>
            <a:ext cx="13838352" cy="3696720"/>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4" name="Content Placeholder 3"/>
          <p:cNvSpPr>
            <a:spLocks noGrp="1"/>
          </p:cNvSpPr>
          <p:nvPr>
            <p:ph sz="half" idx="2"/>
          </p:nvPr>
        </p:nvSpPr>
        <p:spPr>
          <a:xfrm>
            <a:off x="2339209" y="16160051"/>
            <a:ext cx="14814998" cy="154996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843645" y="12463323"/>
            <a:ext cx="13840319" cy="3691072"/>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6" name="Content Placeholder 5"/>
          <p:cNvSpPr>
            <a:spLocks noGrp="1"/>
          </p:cNvSpPr>
          <p:nvPr>
            <p:ph sz="quarter" idx="4"/>
          </p:nvPr>
        </p:nvSpPr>
        <p:spPr>
          <a:xfrm>
            <a:off x="17868967" y="16160051"/>
            <a:ext cx="14814994" cy="154996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5795793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2" y="3251203"/>
            <a:ext cx="40312664" cy="8944187"/>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8922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33955755" y="10524064"/>
            <a:ext cx="6356909" cy="769440"/>
          </a:xfrm>
          <a:prstGeom prst="rect">
            <a:avLst/>
          </a:prstGeom>
        </p:spPr>
      </p:pic>
      <p:sp>
        <p:nvSpPr>
          <p:cNvPr id="14" name="Rectangle 13"/>
          <p:cNvSpPr/>
          <p:nvPr/>
        </p:nvSpPr>
        <p:spPr>
          <a:xfrm>
            <a:off x="33927386" y="3251200"/>
            <a:ext cx="6306216" cy="7297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85602054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2" y="3251203"/>
            <a:ext cx="40312664" cy="8944187"/>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339211" y="4017211"/>
            <a:ext cx="30344750" cy="5765013"/>
          </a:xfrm>
        </p:spPr>
        <p:txBody>
          <a:bodyPr anchor="ctr">
            <a:normAutofit/>
          </a:bodyPr>
          <a:lstStyle>
            <a:lvl1pPr>
              <a:defRPr sz="15840"/>
            </a:lvl1pPr>
          </a:lstStyle>
          <a:p>
            <a:r>
              <a:rPr lang="en-US"/>
              <a:t>Click to edit Master title style</a:t>
            </a:r>
            <a:endParaRPr lang="en-US" dirty="0"/>
          </a:p>
        </p:txBody>
      </p:sp>
      <p:sp>
        <p:nvSpPr>
          <p:cNvPr id="3" name="Content Placeholder 2"/>
          <p:cNvSpPr>
            <a:spLocks noGrp="1"/>
          </p:cNvSpPr>
          <p:nvPr>
            <p:ph idx="1"/>
          </p:nvPr>
        </p:nvSpPr>
        <p:spPr>
          <a:xfrm>
            <a:off x="15463294" y="12463331"/>
            <a:ext cx="17220667" cy="191963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346964" y="12463326"/>
            <a:ext cx="12303456" cy="19196357"/>
          </a:xfrm>
        </p:spPr>
        <p:txBody>
          <a:bodyPr anchor="ct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1619785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2" y="3251203"/>
            <a:ext cx="40312664" cy="8944187"/>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339211" y="4017216"/>
            <a:ext cx="30344750" cy="5765003"/>
          </a:xfrm>
        </p:spPr>
        <p:txBody>
          <a:bodyPr anchor="ctr">
            <a:normAutofit/>
          </a:bodyPr>
          <a:lstStyle>
            <a:lvl1pPr>
              <a:defRPr sz="15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448208" y="12463328"/>
            <a:ext cx="17235755" cy="19196331"/>
          </a:xfrm>
          <a:noFill/>
          <a:ln>
            <a:noFill/>
          </a:ln>
          <a:effectLst>
            <a:outerShdw blurRad="76200" dist="63500" dir="5040000" algn="tl" rotWithShape="0">
              <a:srgbClr val="000000">
                <a:alpha val="41000"/>
              </a:srgbClr>
            </a:outerShdw>
          </a:effectLst>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339209" y="12463331"/>
            <a:ext cx="12313343" cy="19196347"/>
          </a:xfrm>
        </p:spPr>
        <p:txBody>
          <a:bodyPr anchor="ct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2051728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5"/>
            <a:ext cx="40233600" cy="36576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2339211" y="4017216"/>
            <a:ext cx="30344750" cy="57650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346962" y="12463323"/>
            <a:ext cx="30304512" cy="19196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618676" y="31659672"/>
            <a:ext cx="9052560" cy="1947333"/>
          </a:xfrm>
          <a:prstGeom prst="rect">
            <a:avLst/>
          </a:prstGeom>
        </p:spPr>
        <p:txBody>
          <a:bodyPr vert="horz" lIns="91440" tIns="45720" rIns="91440" bIns="45720" rtlCol="0" anchor="ctr"/>
          <a:lstStyle>
            <a:lvl1pPr algn="r">
              <a:defRPr sz="462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2346962" y="31659678"/>
            <a:ext cx="21272561" cy="1947333"/>
          </a:xfrm>
          <a:prstGeom prst="rect">
            <a:avLst/>
          </a:prstGeom>
        </p:spPr>
        <p:txBody>
          <a:bodyPr vert="horz" lIns="91440" tIns="45720" rIns="91440" bIns="45720" rtlCol="0" anchor="ctr"/>
          <a:lstStyle>
            <a:lvl1pPr algn="l">
              <a:defRPr sz="46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533840" y="4017219"/>
            <a:ext cx="5093766" cy="5817541"/>
          </a:xfrm>
          <a:prstGeom prst="rect">
            <a:avLst/>
          </a:prstGeom>
        </p:spPr>
        <p:txBody>
          <a:bodyPr vert="horz" lIns="91440" tIns="45720" rIns="91440" bIns="45720" rtlCol="0" anchor="ctr"/>
          <a:lstStyle>
            <a:lvl1pPr algn="l">
              <a:defRPr sz="15840">
                <a:solidFill>
                  <a:schemeClr val="tx1">
                    <a:tint val="75000"/>
                  </a:schemeClr>
                </a:solidFill>
              </a:defRPr>
            </a:lvl1pPr>
          </a:lstStyle>
          <a:p>
            <a:pPr marL="0" lvl="0" indent="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699743220"/>
      </p:ext>
    </p:extLst>
  </p:cSld>
  <p:clrMap bg1="dk1" tx1="lt1" bg2="dk2" tx2="lt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Lst>
  <p:hf sldNum="0" hdr="0" ftr="0" dt="0"/>
  <p:txStyles>
    <p:titleStyle>
      <a:lvl1pPr algn="l" defTabSz="402336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056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04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04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616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616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616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616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hyperlink" Target="http://www.sciencemag.org/cgi/content/full/341/6153/1238670?ijkey=Z0a6dRM1r1Vrw&amp;keytype=ref&amp;siteid=sci" TargetMode="Externa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pic>
        <p:nvPicPr>
          <p:cNvPr id="25" name="Shape 25"/>
          <p:cNvPicPr preferRelativeResize="0"/>
          <p:nvPr/>
        </p:nvPicPr>
        <p:blipFill rotWithShape="1">
          <a:blip r:embed="rId3">
            <a:alphaModFix/>
          </a:blip>
          <a:srcRect t="1205" r="18500"/>
          <a:stretch/>
        </p:blipFill>
        <p:spPr>
          <a:xfrm>
            <a:off x="0" y="9525"/>
            <a:ext cx="40233600" cy="36576000"/>
          </a:xfrm>
          <a:prstGeom prst="rect">
            <a:avLst/>
          </a:prstGeom>
          <a:noFill/>
          <a:ln>
            <a:noFill/>
          </a:ln>
        </p:spPr>
      </p:pic>
      <p:sp>
        <p:nvSpPr>
          <p:cNvPr id="26" name="Shape 26"/>
          <p:cNvSpPr txBox="1">
            <a:spLocks noGrp="1"/>
          </p:cNvSpPr>
          <p:nvPr>
            <p:ph type="title"/>
          </p:nvPr>
        </p:nvSpPr>
        <p:spPr>
          <a:xfrm>
            <a:off x="3017837" y="1828800"/>
            <a:ext cx="34197925" cy="2994025"/>
          </a:xfrm>
          <a:prstGeom prst="rect">
            <a:avLst/>
          </a:prstGeom>
          <a:noFill/>
          <a:ln>
            <a:noFill/>
          </a:ln>
        </p:spPr>
        <p:txBody>
          <a:bodyPr spcFirstLastPara="1" wrap="square" lIns="566625" tIns="283300" rIns="566625" bIns="283300" anchor="ctr" anchorCtr="0">
            <a:noAutofit/>
          </a:bodyPr>
          <a:lstStyle/>
          <a:p>
            <a:pPr marL="0" marR="0" lvl="0" indent="0" algn="ctr" rtl="0">
              <a:lnSpc>
                <a:spcPct val="100000"/>
              </a:lnSpc>
              <a:spcBef>
                <a:spcPts val="0"/>
              </a:spcBef>
              <a:spcAft>
                <a:spcPts val="0"/>
              </a:spcAft>
              <a:buClr>
                <a:srgbClr val="000000"/>
              </a:buClr>
              <a:buSzPts val="8500"/>
              <a:buFont typeface="Times New Roman"/>
              <a:buNone/>
            </a:pPr>
            <a:r>
              <a:rPr lang="en-US" sz="8500" b="1" i="0" u="none" strike="noStrike" cap="none" dirty="0">
                <a:solidFill>
                  <a:srgbClr val="000000"/>
                </a:solidFill>
                <a:latin typeface="Times New Roman"/>
                <a:ea typeface="Times New Roman"/>
                <a:cs typeface="Times New Roman"/>
                <a:sym typeface="Times New Roman"/>
              </a:rPr>
              <a:t>The Advancement of Mars </a:t>
            </a:r>
            <a:br>
              <a:rPr lang="en-US" sz="8500" b="1" i="0" u="none" strike="noStrike" cap="none" dirty="0">
                <a:solidFill>
                  <a:srgbClr val="000000"/>
                </a:solidFill>
                <a:latin typeface="Times New Roman"/>
                <a:ea typeface="Times New Roman"/>
                <a:cs typeface="Times New Roman"/>
                <a:sym typeface="Times New Roman"/>
              </a:rPr>
            </a:br>
            <a:r>
              <a:rPr lang="en-US" sz="8500" b="1" i="0" u="none" strike="noStrike" cap="none" dirty="0">
                <a:solidFill>
                  <a:srgbClr val="000000"/>
                </a:solidFill>
                <a:latin typeface="Times New Roman"/>
                <a:ea typeface="Times New Roman"/>
                <a:cs typeface="Times New Roman"/>
                <a:sym typeface="Times New Roman"/>
              </a:rPr>
              <a:t>Colonization Through Agricultural Development </a:t>
            </a:r>
            <a:endParaRPr sz="27200" b="0" i="0" u="none" strike="noStrike" cap="none" dirty="0">
              <a:solidFill>
                <a:schemeClr val="dk2"/>
              </a:solidFill>
              <a:latin typeface="Times New Roman"/>
              <a:ea typeface="Times New Roman"/>
              <a:cs typeface="Times New Roman"/>
              <a:sym typeface="Times New Roman"/>
            </a:endParaRPr>
          </a:p>
        </p:txBody>
      </p:sp>
      <p:sp>
        <p:nvSpPr>
          <p:cNvPr id="27" name="Shape 27"/>
          <p:cNvSpPr txBox="1"/>
          <p:nvPr/>
        </p:nvSpPr>
        <p:spPr>
          <a:xfrm>
            <a:off x="3017837" y="4876800"/>
            <a:ext cx="34197925" cy="355441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7500"/>
              <a:buFont typeface="Times New Roman"/>
              <a:buNone/>
            </a:pPr>
            <a:r>
              <a:rPr lang="en-US" sz="5000" b="0" i="0" u="none" strike="noStrike" cap="none" dirty="0">
                <a:solidFill>
                  <a:srgbClr val="000000"/>
                </a:solidFill>
                <a:latin typeface="Times New Roman"/>
                <a:ea typeface="Times New Roman"/>
                <a:cs typeface="Times New Roman"/>
                <a:sym typeface="Times New Roman"/>
              </a:rPr>
              <a:t>Michael Bustamante, Andrew Cline, Julio Enriquez, Ignacio Hernandez,  </a:t>
            </a:r>
            <a:endParaRPr sz="50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7500"/>
              <a:buFont typeface="Times New Roman"/>
              <a:buNone/>
            </a:pPr>
            <a:r>
              <a:rPr lang="en-US" sz="5000" b="0" i="0" u="none" strike="noStrike" cap="none" dirty="0">
                <a:solidFill>
                  <a:srgbClr val="000000"/>
                </a:solidFill>
                <a:latin typeface="Times New Roman"/>
                <a:ea typeface="Times New Roman"/>
                <a:cs typeface="Times New Roman"/>
                <a:sym typeface="Times New Roman"/>
              </a:rPr>
              <a:t>Skylar </a:t>
            </a:r>
            <a:r>
              <a:rPr lang="en-US" sz="5000" b="0" i="0" u="none" strike="noStrike" cap="none" dirty="0" err="1">
                <a:solidFill>
                  <a:srgbClr val="000000"/>
                </a:solidFill>
                <a:latin typeface="Times New Roman"/>
                <a:ea typeface="Times New Roman"/>
                <a:cs typeface="Times New Roman"/>
                <a:sym typeface="Times New Roman"/>
              </a:rPr>
              <a:t>Hoffert</a:t>
            </a:r>
            <a:r>
              <a:rPr lang="en-US" sz="5000" b="0" i="0" u="none" strike="noStrike" cap="none" dirty="0">
                <a:solidFill>
                  <a:srgbClr val="000000"/>
                </a:solidFill>
                <a:latin typeface="Times New Roman"/>
                <a:ea typeface="Times New Roman"/>
                <a:cs typeface="Times New Roman"/>
                <a:sym typeface="Times New Roman"/>
              </a:rPr>
              <a:t>, </a:t>
            </a:r>
            <a:r>
              <a:rPr lang="en-US" sz="5000" b="0" i="0" u="none" strike="noStrike" cap="none" dirty="0" err="1">
                <a:solidFill>
                  <a:srgbClr val="000000"/>
                </a:solidFill>
                <a:latin typeface="Times New Roman"/>
                <a:ea typeface="Times New Roman"/>
                <a:cs typeface="Times New Roman"/>
                <a:sym typeface="Times New Roman"/>
              </a:rPr>
              <a:t>Trung</a:t>
            </a:r>
            <a:r>
              <a:rPr lang="en-US" sz="5000" b="0" i="0" u="none" strike="noStrike" cap="none" dirty="0">
                <a:solidFill>
                  <a:srgbClr val="000000"/>
                </a:solidFill>
                <a:latin typeface="Times New Roman"/>
                <a:ea typeface="Times New Roman"/>
                <a:cs typeface="Times New Roman"/>
                <a:sym typeface="Times New Roman"/>
              </a:rPr>
              <a:t> Le, Jordyn Stanek, Moises Nunez, Aaron Torres                                              </a:t>
            </a:r>
            <a:endParaRPr sz="50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5000" b="0" i="0" u="none" strike="noStrike" cap="none" dirty="0">
                <a:solidFill>
                  <a:srgbClr val="000000"/>
                </a:solidFill>
                <a:latin typeface="Times New Roman"/>
                <a:ea typeface="Times New Roman"/>
                <a:cs typeface="Times New Roman"/>
                <a:sym typeface="Times New Roman"/>
              </a:rPr>
              <a:t> Research Mentors: Dr. </a:t>
            </a:r>
            <a:r>
              <a:rPr lang="en-US" sz="5000" b="0" i="0" u="none" strike="noStrike" cap="none" dirty="0">
                <a:solidFill>
                  <a:schemeClr val="accent4">
                    <a:lumMod val="10000"/>
                  </a:schemeClr>
                </a:solidFill>
                <a:latin typeface="Times New Roman"/>
                <a:ea typeface="Times New Roman"/>
                <a:cs typeface="Times New Roman"/>
                <a:sym typeface="Times New Roman"/>
              </a:rPr>
              <a:t>Mart</a:t>
            </a:r>
            <a:r>
              <a:rPr lang="en-US" sz="5000" dirty="0">
                <a:solidFill>
                  <a:schemeClr val="accent4">
                    <a:lumMod val="10000"/>
                  </a:schemeClr>
                </a:solidFill>
                <a:latin typeface="Times New Roman"/>
                <a:ea typeface="Times New Roman"/>
                <a:cs typeface="Times New Roman"/>
                <a:sym typeface="Times New Roman"/>
              </a:rPr>
              <a:t>z &amp;</a:t>
            </a:r>
            <a:r>
              <a:rPr lang="en-US" sz="5000" b="0" i="0" u="none" strike="noStrike" cap="none" dirty="0">
                <a:solidFill>
                  <a:schemeClr val="accent4">
                    <a:lumMod val="10000"/>
                  </a:schemeClr>
                </a:solidFill>
                <a:latin typeface="Times New Roman"/>
                <a:ea typeface="Times New Roman"/>
                <a:cs typeface="Times New Roman"/>
                <a:sym typeface="Times New Roman"/>
              </a:rPr>
              <a:t> </a:t>
            </a:r>
            <a:r>
              <a:rPr lang="en-US" sz="5000" b="0" i="0" u="none" strike="noStrike" cap="none" dirty="0">
                <a:solidFill>
                  <a:srgbClr val="000000"/>
                </a:solidFill>
                <a:latin typeface="Times New Roman"/>
                <a:ea typeface="Times New Roman"/>
                <a:cs typeface="Times New Roman"/>
                <a:sym typeface="Times New Roman"/>
              </a:rPr>
              <a:t>Dr. </a:t>
            </a:r>
            <a:r>
              <a:rPr lang="en-US" sz="5000" b="0" i="0" u="none" strike="noStrike" cap="none" dirty="0" err="1">
                <a:solidFill>
                  <a:srgbClr val="000000"/>
                </a:solidFill>
                <a:latin typeface="Times New Roman"/>
                <a:ea typeface="Times New Roman"/>
                <a:cs typeface="Times New Roman"/>
                <a:sym typeface="Times New Roman"/>
              </a:rPr>
              <a:t>Morano</a:t>
            </a:r>
            <a:endParaRPr sz="5000" b="0" i="0" u="none" strike="noStrike" cap="none" dirty="0">
              <a:solidFill>
                <a:srgbClr val="000000"/>
              </a:solidFill>
              <a:latin typeface="Arial"/>
              <a:ea typeface="Arial"/>
              <a:cs typeface="Arial"/>
              <a:sym typeface="Arial"/>
            </a:endParaRPr>
          </a:p>
        </p:txBody>
      </p:sp>
      <p:sp>
        <p:nvSpPr>
          <p:cNvPr id="28" name="Shape 28"/>
          <p:cNvSpPr txBox="1"/>
          <p:nvPr/>
        </p:nvSpPr>
        <p:spPr>
          <a:xfrm>
            <a:off x="518160" y="35242575"/>
            <a:ext cx="16760701" cy="1323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Times New Roman"/>
              <a:buNone/>
            </a:pPr>
            <a:r>
              <a:rPr lang="en-US" sz="4000" b="0" i="0" u="none" strike="noStrike" cap="none" dirty="0">
                <a:solidFill>
                  <a:srgbClr val="000000"/>
                </a:solidFill>
                <a:latin typeface="Times New Roman"/>
                <a:ea typeface="Times New Roman"/>
                <a:cs typeface="Times New Roman"/>
                <a:sym typeface="Times New Roman"/>
              </a:rPr>
              <a:t>Department of Natural Sciences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Times New Roman"/>
              <a:buNone/>
            </a:pPr>
            <a:r>
              <a:rPr lang="en-US" sz="4000" b="0" i="0" u="none" strike="noStrike" cap="none" dirty="0">
                <a:solidFill>
                  <a:srgbClr val="000000"/>
                </a:solidFill>
                <a:latin typeface="Times New Roman"/>
                <a:ea typeface="Times New Roman"/>
                <a:cs typeface="Times New Roman"/>
                <a:sym typeface="Times New Roman"/>
              </a:rPr>
              <a:t>www.uhd.edu/academics/sciences/natural-sciences/</a:t>
            </a:r>
            <a:endParaRPr sz="1400" b="0" i="0" u="none" strike="noStrike" cap="none" dirty="0">
              <a:solidFill>
                <a:srgbClr val="000000"/>
              </a:solidFill>
              <a:latin typeface="Arial"/>
              <a:ea typeface="Arial"/>
              <a:cs typeface="Arial"/>
              <a:sym typeface="Arial"/>
            </a:endParaRPr>
          </a:p>
        </p:txBody>
      </p:sp>
      <p:sp>
        <p:nvSpPr>
          <p:cNvPr id="29" name="Shape 29"/>
          <p:cNvSpPr txBox="1"/>
          <p:nvPr/>
        </p:nvSpPr>
        <p:spPr>
          <a:xfrm>
            <a:off x="13781420" y="8458199"/>
            <a:ext cx="13001651" cy="23609174"/>
          </a:xfrm>
          <a:prstGeom prst="rect">
            <a:avLst/>
          </a:prstGeom>
          <a:solidFill>
            <a:srgbClr val="FFFFFF">
              <a:alpha val="56540"/>
            </a:srgbClr>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70C0"/>
              </a:buClr>
              <a:buSzPts val="4000"/>
              <a:buFont typeface="Times New Roman"/>
              <a:buNone/>
            </a:pPr>
            <a:r>
              <a:rPr lang="en-US" sz="4000" b="0" i="0" u="sng" strike="noStrike" cap="none" dirty="0">
                <a:solidFill>
                  <a:srgbClr val="0000FF"/>
                </a:solidFill>
                <a:latin typeface="Times New Roman"/>
                <a:ea typeface="Times New Roman"/>
                <a:cs typeface="Times New Roman"/>
                <a:sym typeface="Times New Roman"/>
              </a:rPr>
              <a:t>Prototype</a:t>
            </a:r>
            <a:endParaRPr sz="1400" b="0" i="0" u="sng" strike="noStrike" cap="none" dirty="0">
              <a:solidFill>
                <a:srgbClr val="0000FF"/>
              </a:solidFill>
              <a:latin typeface="Arial"/>
              <a:ea typeface="Arial"/>
              <a:cs typeface="Arial"/>
              <a:sym typeface="Arial"/>
            </a:endParaRPr>
          </a:p>
          <a:p>
            <a:pPr marR="0" lvl="0" algn="l" rtl="0">
              <a:lnSpc>
                <a:spcPct val="100000"/>
              </a:lnSpc>
              <a:spcBef>
                <a:spcPts val="1400"/>
              </a:spcBef>
              <a:spcAft>
                <a:spcPts val="0"/>
              </a:spcAft>
              <a:buClr>
                <a:srgbClr val="000000"/>
              </a:buClr>
              <a:buSzPts val="2800"/>
            </a:pPr>
            <a:r>
              <a:rPr lang="en-US" sz="2800" b="0" i="0" u="sng" strike="noStrike" cap="none" dirty="0">
                <a:solidFill>
                  <a:schemeClr val="accent4">
                    <a:lumMod val="10000"/>
                  </a:schemeClr>
                </a:solidFill>
                <a:latin typeface="Times New Roman"/>
                <a:ea typeface="Times New Roman"/>
                <a:cs typeface="Times New Roman"/>
                <a:sym typeface="Times New Roman"/>
              </a:rPr>
              <a:t>Overview: </a:t>
            </a:r>
          </a:p>
          <a:p>
            <a:pPr marL="457200" marR="0" lvl="0" indent="-457200" algn="l" rtl="0">
              <a:lnSpc>
                <a:spcPct val="100000"/>
              </a:lnSpc>
              <a:spcBef>
                <a:spcPts val="1400"/>
              </a:spcBef>
              <a:spcAft>
                <a:spcPts val="0"/>
              </a:spcAft>
              <a:buClr>
                <a:srgbClr val="000000"/>
              </a:buClr>
              <a:buSzPts val="2800"/>
              <a:buFont typeface="Arial" panose="020B0604020202020204" pitchFamily="34" charset="0"/>
              <a:buChar char="•"/>
            </a:pPr>
            <a:r>
              <a:rPr lang="en-US" sz="2800" b="0" i="0" u="none" strike="noStrike" cap="none" dirty="0">
                <a:solidFill>
                  <a:schemeClr val="accent4">
                    <a:lumMod val="10000"/>
                  </a:schemeClr>
                </a:solidFill>
                <a:latin typeface="Times New Roman"/>
                <a:ea typeface="Times New Roman"/>
                <a:cs typeface="Times New Roman"/>
                <a:sym typeface="Times New Roman"/>
              </a:rPr>
              <a:t>The prototype will gather tangible data to determine the most effective plant growth rates, Mars compositions, temperature, essential nutrient levels, </a:t>
            </a:r>
            <a:r>
              <a:rPr lang="en-US" sz="2800" dirty="0">
                <a:solidFill>
                  <a:schemeClr val="accent4">
                    <a:lumMod val="10000"/>
                  </a:schemeClr>
                </a:solidFill>
                <a:latin typeface="Times New Roman"/>
                <a:ea typeface="Times New Roman"/>
                <a:cs typeface="Times New Roman"/>
                <a:sym typeface="Times New Roman"/>
              </a:rPr>
              <a:t>and </a:t>
            </a:r>
            <a:r>
              <a:rPr lang="en-US" sz="2800" b="0" i="0" u="none" strike="noStrike" cap="none" dirty="0">
                <a:solidFill>
                  <a:schemeClr val="accent4">
                    <a:lumMod val="10000"/>
                  </a:schemeClr>
                </a:solidFill>
                <a:latin typeface="Times New Roman"/>
                <a:ea typeface="Times New Roman"/>
                <a:cs typeface="Times New Roman"/>
                <a:sym typeface="Times New Roman"/>
              </a:rPr>
              <a:t>UV light absorption. This system will be automated </a:t>
            </a:r>
            <a:r>
              <a:rPr lang="en-US" sz="2800" dirty="0">
                <a:solidFill>
                  <a:schemeClr val="accent4">
                    <a:lumMod val="10000"/>
                  </a:schemeClr>
                </a:solidFill>
                <a:latin typeface="Times New Roman"/>
                <a:ea typeface="Times New Roman"/>
                <a:cs typeface="Times New Roman"/>
                <a:sym typeface="Times New Roman"/>
              </a:rPr>
              <a:t>in order to minimize </a:t>
            </a:r>
            <a:r>
              <a:rPr lang="en-US" sz="2800" b="0" i="0" u="none" strike="noStrike" cap="none" dirty="0">
                <a:solidFill>
                  <a:schemeClr val="accent4">
                    <a:lumMod val="10000"/>
                  </a:schemeClr>
                </a:solidFill>
                <a:latin typeface="Times New Roman"/>
                <a:ea typeface="Times New Roman"/>
                <a:cs typeface="Times New Roman"/>
                <a:sym typeface="Times New Roman"/>
              </a:rPr>
              <a:t>human contact</a:t>
            </a:r>
          </a:p>
          <a:p>
            <a:pPr marL="457200" marR="0" lvl="0" indent="-457200" algn="l" rtl="0">
              <a:lnSpc>
                <a:spcPct val="100000"/>
              </a:lnSpc>
              <a:spcBef>
                <a:spcPts val="1400"/>
              </a:spcBef>
              <a:spcAft>
                <a:spcPts val="0"/>
              </a:spcAft>
              <a:buClr>
                <a:srgbClr val="000000"/>
              </a:buClr>
              <a:buSzPts val="2800"/>
              <a:buFont typeface="Arial" panose="020B0604020202020204" pitchFamily="34" charset="0"/>
              <a:buChar char="•"/>
            </a:pPr>
            <a:r>
              <a:rPr lang="en-US" sz="2800" dirty="0">
                <a:solidFill>
                  <a:schemeClr val="accent4">
                    <a:lumMod val="10000"/>
                  </a:schemeClr>
                </a:solidFill>
                <a:latin typeface="Times New Roman"/>
                <a:ea typeface="Times New Roman"/>
                <a:cs typeface="Times New Roman"/>
                <a:sym typeface="Times New Roman"/>
              </a:rPr>
              <a:t>Different soil compositions and a hydroponic system will be tested</a:t>
            </a:r>
          </a:p>
          <a:p>
            <a:pPr marL="457200" marR="0" lvl="0" indent="-457200" algn="l" rtl="0">
              <a:lnSpc>
                <a:spcPct val="100000"/>
              </a:lnSpc>
              <a:spcBef>
                <a:spcPts val="1400"/>
              </a:spcBef>
              <a:spcAft>
                <a:spcPts val="0"/>
              </a:spcAft>
              <a:buClr>
                <a:srgbClr val="000000"/>
              </a:buClr>
              <a:buSzPts val="2800"/>
              <a:buFont typeface="Arial" panose="020B0604020202020204" pitchFamily="34" charset="0"/>
              <a:buChar char="•"/>
            </a:pPr>
            <a:r>
              <a:rPr lang="en-US" sz="2800" dirty="0">
                <a:solidFill>
                  <a:schemeClr val="accent4">
                    <a:lumMod val="10000"/>
                  </a:schemeClr>
                </a:solidFill>
                <a:latin typeface="Times New Roman"/>
                <a:ea typeface="Times New Roman"/>
                <a:cs typeface="Times New Roman"/>
                <a:sym typeface="Times New Roman"/>
              </a:rPr>
              <a:t>It will be equipped with moisture sensors for two specimens of each soil kind and will have a temperature sensor to measure the environment</a:t>
            </a:r>
          </a:p>
          <a:p>
            <a:pPr marL="457200" marR="0" lvl="0" indent="-457200" algn="l" rtl="0">
              <a:lnSpc>
                <a:spcPct val="100000"/>
              </a:lnSpc>
              <a:spcBef>
                <a:spcPts val="1400"/>
              </a:spcBef>
              <a:spcAft>
                <a:spcPts val="0"/>
              </a:spcAft>
              <a:buClr>
                <a:srgbClr val="000000"/>
              </a:buClr>
              <a:buSzPts val="2800"/>
              <a:buFont typeface="Arial" panose="020B0604020202020204" pitchFamily="34" charset="0"/>
              <a:buChar char="•"/>
            </a:pPr>
            <a:r>
              <a:rPr lang="en-US" sz="2800" b="0" i="0" u="none" strike="noStrike" cap="none" dirty="0">
                <a:solidFill>
                  <a:schemeClr val="accent4">
                    <a:lumMod val="10000"/>
                  </a:schemeClr>
                </a:solidFill>
                <a:latin typeface="Times New Roman"/>
                <a:ea typeface="Times New Roman"/>
                <a:cs typeface="Times New Roman"/>
                <a:sym typeface="Times New Roman"/>
              </a:rPr>
              <a:t>A photo</a:t>
            </a:r>
            <a:r>
              <a:rPr lang="en-US" sz="2800" dirty="0">
                <a:solidFill>
                  <a:schemeClr val="accent4">
                    <a:lumMod val="10000"/>
                  </a:schemeClr>
                </a:solidFill>
                <a:latin typeface="Times New Roman"/>
                <a:ea typeface="Times New Roman"/>
                <a:cs typeface="Times New Roman"/>
                <a:sym typeface="Times New Roman"/>
              </a:rPr>
              <a:t>electronic sensor will be used to measure the light intensity being experience by the plants to see how the distance of the growth light will affect the growth patterns</a:t>
            </a:r>
          </a:p>
          <a:p>
            <a:pPr marL="457200" marR="0" lvl="0" indent="-457200" algn="l" rtl="0">
              <a:lnSpc>
                <a:spcPct val="100000"/>
              </a:lnSpc>
              <a:spcBef>
                <a:spcPts val="1400"/>
              </a:spcBef>
              <a:spcAft>
                <a:spcPts val="0"/>
              </a:spcAft>
              <a:buClr>
                <a:srgbClr val="000000"/>
              </a:buClr>
              <a:buSzPts val="2800"/>
              <a:buFont typeface="Arial" panose="020B0604020202020204" pitchFamily="34" charset="0"/>
              <a:buChar char="•"/>
            </a:pPr>
            <a:r>
              <a:rPr lang="en-US" sz="2800" dirty="0">
                <a:solidFill>
                  <a:schemeClr val="accent4">
                    <a:lumMod val="10000"/>
                  </a:schemeClr>
                </a:solidFill>
                <a:latin typeface="Times New Roman"/>
                <a:ea typeface="Times New Roman"/>
                <a:cs typeface="Times New Roman"/>
                <a:sym typeface="Times New Roman"/>
              </a:rPr>
              <a:t>Separate controllers will be used to manage the watering and light schedules. </a:t>
            </a:r>
          </a:p>
          <a:p>
            <a:pPr marL="457200" marR="0" lvl="0" indent="-457200" algn="l" rtl="0">
              <a:lnSpc>
                <a:spcPct val="100000"/>
              </a:lnSpc>
              <a:spcBef>
                <a:spcPts val="1400"/>
              </a:spcBef>
              <a:spcAft>
                <a:spcPts val="0"/>
              </a:spcAft>
              <a:buClr>
                <a:srgbClr val="000000"/>
              </a:buClr>
              <a:buSzPts val="2800"/>
              <a:buFont typeface="Arial" panose="020B0604020202020204" pitchFamily="34" charset="0"/>
              <a:buChar char="•"/>
            </a:pPr>
            <a:r>
              <a:rPr lang="en-US" sz="2800" b="0" i="0" u="none" strike="noStrike" cap="none" dirty="0">
                <a:solidFill>
                  <a:schemeClr val="accent4">
                    <a:lumMod val="10000"/>
                  </a:schemeClr>
                </a:solidFill>
                <a:latin typeface="Times New Roman"/>
                <a:ea typeface="Times New Roman"/>
                <a:cs typeface="Times New Roman"/>
                <a:sym typeface="Times New Roman"/>
              </a:rPr>
              <a:t>All the data </a:t>
            </a:r>
            <a:r>
              <a:rPr lang="en-US" sz="2800" dirty="0">
                <a:solidFill>
                  <a:schemeClr val="accent4">
                    <a:lumMod val="10000"/>
                  </a:schemeClr>
                </a:solidFill>
                <a:latin typeface="Times New Roman"/>
                <a:ea typeface="Times New Roman"/>
                <a:cs typeface="Times New Roman"/>
                <a:sym typeface="Times New Roman"/>
              </a:rPr>
              <a:t>gathered will be input into excel to do a statistical analysis of the information</a:t>
            </a:r>
            <a:endParaRPr lang="en-US" sz="2800" b="0" i="0" u="none" strike="noStrike" cap="none" dirty="0">
              <a:solidFill>
                <a:schemeClr val="accent4">
                  <a:lumMod val="10000"/>
                </a:schemeClr>
              </a:solidFill>
              <a:latin typeface="Times New Roman"/>
              <a:ea typeface="Times New Roman"/>
              <a:cs typeface="Times New Roman"/>
              <a:sym typeface="Times New Roman"/>
            </a:endParaRPr>
          </a:p>
          <a:p>
            <a:pPr marR="0" lvl="0" algn="l" rtl="0">
              <a:lnSpc>
                <a:spcPct val="100000"/>
              </a:lnSpc>
              <a:spcBef>
                <a:spcPts val="1400"/>
              </a:spcBef>
              <a:spcAft>
                <a:spcPts val="0"/>
              </a:spcAft>
              <a:buClr>
                <a:srgbClr val="000000"/>
              </a:buClr>
              <a:buSzPts val="2800"/>
            </a:pPr>
            <a:r>
              <a:rPr lang="en-US" sz="2800" b="0" i="0" u="sng" strike="noStrike" cap="none" dirty="0">
                <a:solidFill>
                  <a:srgbClr val="000000"/>
                </a:solidFill>
                <a:latin typeface="Times New Roman"/>
                <a:ea typeface="Times New Roman"/>
                <a:cs typeface="Times New Roman"/>
                <a:sym typeface="Times New Roman"/>
              </a:rPr>
              <a:t>Limitations</a:t>
            </a:r>
            <a:r>
              <a:rPr lang="en-US" sz="2800" u="sng" dirty="0">
                <a:latin typeface="Times New Roman"/>
                <a:ea typeface="Times New Roman"/>
                <a:cs typeface="Times New Roman"/>
                <a:sym typeface="Times New Roman"/>
              </a:rPr>
              <a:t>: </a:t>
            </a:r>
          </a:p>
          <a:p>
            <a:pPr marL="457200" marR="0" lvl="0" indent="-457200" algn="l" rtl="0">
              <a:lnSpc>
                <a:spcPct val="100000"/>
              </a:lnSpc>
              <a:spcBef>
                <a:spcPts val="1400"/>
              </a:spcBef>
              <a:spcAft>
                <a:spcPts val="0"/>
              </a:spcAft>
              <a:buClr>
                <a:srgbClr val="000000"/>
              </a:buClr>
              <a:buSzPts val="2800"/>
              <a:buFont typeface="Arial" panose="020B0604020202020204" pitchFamily="34" charset="0"/>
              <a:buChar char="•"/>
            </a:pPr>
            <a:r>
              <a:rPr lang="en-US" sz="2800" b="0" i="0" u="none" strike="noStrike" cap="none" dirty="0">
                <a:solidFill>
                  <a:schemeClr val="accent4">
                    <a:lumMod val="10000"/>
                  </a:schemeClr>
                </a:solidFill>
                <a:latin typeface="Times New Roman"/>
                <a:ea typeface="Times New Roman"/>
                <a:cs typeface="Times New Roman"/>
                <a:sym typeface="Times New Roman"/>
              </a:rPr>
              <a:t>Fluctuation of light intensity </a:t>
            </a:r>
            <a:r>
              <a:rPr lang="en-US" sz="2800" dirty="0">
                <a:solidFill>
                  <a:schemeClr val="accent4">
                    <a:lumMod val="10000"/>
                  </a:schemeClr>
                </a:solidFill>
                <a:latin typeface="Times New Roman"/>
                <a:ea typeface="Times New Roman"/>
                <a:cs typeface="Times New Roman"/>
                <a:sym typeface="Times New Roman"/>
              </a:rPr>
              <a:t>of the prototype is not comparable to the Earth’s biological growth environment</a:t>
            </a:r>
          </a:p>
          <a:p>
            <a:pPr marL="457200" marR="0" lvl="0" indent="-457200" algn="l" rtl="0">
              <a:lnSpc>
                <a:spcPct val="100000"/>
              </a:lnSpc>
              <a:spcBef>
                <a:spcPts val="1400"/>
              </a:spcBef>
              <a:spcAft>
                <a:spcPts val="0"/>
              </a:spcAft>
              <a:buClr>
                <a:srgbClr val="000000"/>
              </a:buClr>
              <a:buSzPts val="2800"/>
              <a:buFont typeface="Arial" panose="020B0604020202020204" pitchFamily="34" charset="0"/>
              <a:buChar char="•"/>
            </a:pPr>
            <a:r>
              <a:rPr lang="en-US" sz="2800" dirty="0">
                <a:solidFill>
                  <a:schemeClr val="accent4">
                    <a:lumMod val="10000"/>
                  </a:schemeClr>
                </a:solidFill>
                <a:latin typeface="Times New Roman"/>
                <a:ea typeface="Times New Roman"/>
                <a:cs typeface="Times New Roman"/>
                <a:sym typeface="Times New Roman"/>
              </a:rPr>
              <a:t>Restricted growing season (limited amount of growth cycles)</a:t>
            </a:r>
          </a:p>
          <a:p>
            <a:pPr marL="457200" marR="0" lvl="0" indent="-457200" algn="l" rtl="0">
              <a:lnSpc>
                <a:spcPct val="100000"/>
              </a:lnSpc>
              <a:spcBef>
                <a:spcPts val="1400"/>
              </a:spcBef>
              <a:spcAft>
                <a:spcPts val="0"/>
              </a:spcAft>
              <a:buClr>
                <a:srgbClr val="000000"/>
              </a:buClr>
              <a:buSzPts val="2800"/>
              <a:buFont typeface="Arial" panose="020B0604020202020204" pitchFamily="34" charset="0"/>
              <a:buChar char="•"/>
            </a:pPr>
            <a:r>
              <a:rPr lang="en-US" sz="2800" dirty="0">
                <a:solidFill>
                  <a:schemeClr val="accent4">
                    <a:lumMod val="10000"/>
                  </a:schemeClr>
                </a:solidFill>
                <a:latin typeface="Times New Roman"/>
                <a:ea typeface="Times New Roman"/>
                <a:cs typeface="Times New Roman"/>
                <a:sym typeface="Times New Roman"/>
              </a:rPr>
              <a:t>Large size of research team</a:t>
            </a:r>
          </a:p>
          <a:p>
            <a:pPr marL="457200" marR="0" lvl="0" indent="-457200" algn="l" rtl="0">
              <a:lnSpc>
                <a:spcPct val="100000"/>
              </a:lnSpc>
              <a:spcBef>
                <a:spcPts val="1400"/>
              </a:spcBef>
              <a:spcAft>
                <a:spcPts val="0"/>
              </a:spcAft>
              <a:buClr>
                <a:srgbClr val="000000"/>
              </a:buClr>
              <a:buSzPts val="2800"/>
              <a:buFont typeface="Arial" panose="020B0604020202020204" pitchFamily="34" charset="0"/>
              <a:buChar char="•"/>
            </a:pPr>
            <a:r>
              <a:rPr lang="en-US" sz="2800" dirty="0">
                <a:solidFill>
                  <a:schemeClr val="accent4">
                    <a:lumMod val="10000"/>
                  </a:schemeClr>
                </a:solidFill>
                <a:latin typeface="Times New Roman"/>
                <a:ea typeface="Times New Roman"/>
                <a:cs typeface="Times New Roman"/>
                <a:sym typeface="Times New Roman"/>
              </a:rPr>
              <a:t>Wait time on prototype components</a:t>
            </a:r>
          </a:p>
          <a:p>
            <a:pPr marL="457200" marR="0" lvl="0" indent="-457200" algn="l" rtl="0">
              <a:lnSpc>
                <a:spcPct val="100000"/>
              </a:lnSpc>
              <a:spcBef>
                <a:spcPts val="1400"/>
              </a:spcBef>
              <a:spcAft>
                <a:spcPts val="0"/>
              </a:spcAft>
              <a:buClr>
                <a:srgbClr val="000000"/>
              </a:buClr>
              <a:buSzPts val="2800"/>
              <a:buFont typeface="Arial" panose="020B0604020202020204" pitchFamily="34" charset="0"/>
              <a:buChar char="•"/>
            </a:pPr>
            <a:r>
              <a:rPr lang="en-US" sz="2800" dirty="0">
                <a:solidFill>
                  <a:schemeClr val="accent4">
                    <a:lumMod val="10000"/>
                  </a:schemeClr>
                </a:solidFill>
                <a:latin typeface="Times New Roman"/>
                <a:ea typeface="Times New Roman"/>
                <a:cs typeface="Times New Roman"/>
                <a:sym typeface="Times New Roman"/>
              </a:rPr>
              <a:t>Component additions to original prototype</a:t>
            </a:r>
          </a:p>
          <a:p>
            <a:pPr marL="457200" marR="0" lvl="0" indent="-457200" algn="l" rtl="0">
              <a:lnSpc>
                <a:spcPct val="100000"/>
              </a:lnSpc>
              <a:spcBef>
                <a:spcPts val="1400"/>
              </a:spcBef>
              <a:spcAft>
                <a:spcPts val="0"/>
              </a:spcAft>
              <a:buClr>
                <a:srgbClr val="000000"/>
              </a:buClr>
              <a:buSzPts val="2800"/>
              <a:buFont typeface="Arial" panose="020B0604020202020204" pitchFamily="34" charset="0"/>
              <a:buChar char="•"/>
            </a:pPr>
            <a:r>
              <a:rPr lang="en-US" sz="2800" dirty="0">
                <a:solidFill>
                  <a:schemeClr val="accent4">
                    <a:lumMod val="10000"/>
                  </a:schemeClr>
                </a:solidFill>
                <a:latin typeface="Times New Roman"/>
                <a:ea typeface="Times New Roman"/>
                <a:cs typeface="Times New Roman"/>
                <a:sym typeface="Times New Roman"/>
              </a:rPr>
              <a:t>Accounting for changing variables in the prototype growth environment </a:t>
            </a:r>
          </a:p>
          <a:p>
            <a:pPr marL="457200" marR="0" lvl="0" indent="-457200" algn="l" rtl="0">
              <a:lnSpc>
                <a:spcPct val="100000"/>
              </a:lnSpc>
              <a:spcBef>
                <a:spcPts val="1400"/>
              </a:spcBef>
              <a:spcAft>
                <a:spcPts val="0"/>
              </a:spcAft>
              <a:buClr>
                <a:srgbClr val="000000"/>
              </a:buClr>
              <a:buSzPts val="2800"/>
              <a:buFont typeface="Arial" panose="020B0604020202020204" pitchFamily="34" charset="0"/>
              <a:buChar char="•"/>
            </a:pPr>
            <a:endParaRPr lang="en-US" sz="2800" b="1" dirty="0">
              <a:solidFill>
                <a:schemeClr val="accent4">
                  <a:lumMod val="10000"/>
                </a:schemeClr>
              </a:solidFill>
              <a:latin typeface="Times New Roman"/>
              <a:ea typeface="Times New Roman"/>
              <a:cs typeface="Times New Roman"/>
              <a:sym typeface="Times New Roman"/>
            </a:endParaRPr>
          </a:p>
          <a:p>
            <a:pPr marL="457200" marR="0" lvl="0" indent="-457200" algn="l" rtl="0">
              <a:lnSpc>
                <a:spcPct val="100000"/>
              </a:lnSpc>
              <a:spcBef>
                <a:spcPts val="1400"/>
              </a:spcBef>
              <a:spcAft>
                <a:spcPts val="0"/>
              </a:spcAft>
              <a:buClr>
                <a:srgbClr val="000000"/>
              </a:buClr>
              <a:buSzPts val="2800"/>
              <a:buFont typeface="Arial" panose="020B0604020202020204" pitchFamily="34" charset="0"/>
              <a:buChar char="•"/>
            </a:pPr>
            <a:endParaRPr lang="en-US" sz="2800" b="1" dirty="0">
              <a:solidFill>
                <a:schemeClr val="accent4">
                  <a:lumMod val="10000"/>
                </a:schemeClr>
              </a:solidFill>
              <a:latin typeface="Times New Roman"/>
              <a:ea typeface="Times New Roman"/>
              <a:cs typeface="Times New Roman"/>
              <a:sym typeface="Times New Roman"/>
            </a:endParaRPr>
          </a:p>
          <a:p>
            <a:pPr marL="457200" marR="0" lvl="0" indent="-457200" algn="l" rtl="0">
              <a:lnSpc>
                <a:spcPct val="100000"/>
              </a:lnSpc>
              <a:spcBef>
                <a:spcPts val="1400"/>
              </a:spcBef>
              <a:spcAft>
                <a:spcPts val="0"/>
              </a:spcAft>
              <a:buClr>
                <a:srgbClr val="000000"/>
              </a:buClr>
              <a:buSzPts val="2800"/>
              <a:buFont typeface="Arial" panose="020B0604020202020204" pitchFamily="34" charset="0"/>
              <a:buChar char="•"/>
            </a:pPr>
            <a:endParaRPr lang="en-US" sz="2800" b="1" dirty="0">
              <a:solidFill>
                <a:schemeClr val="accent4">
                  <a:lumMod val="10000"/>
                </a:schemeClr>
              </a:solidFill>
              <a:latin typeface="Times New Roman"/>
              <a:ea typeface="Times New Roman"/>
              <a:cs typeface="Times New Roman"/>
              <a:sym typeface="Times New Roman"/>
            </a:endParaRPr>
          </a:p>
          <a:p>
            <a:pPr marR="0" lvl="0" algn="l" rtl="0">
              <a:lnSpc>
                <a:spcPct val="100000"/>
              </a:lnSpc>
              <a:spcBef>
                <a:spcPts val="1400"/>
              </a:spcBef>
              <a:spcAft>
                <a:spcPts val="0"/>
              </a:spcAft>
              <a:buClr>
                <a:srgbClr val="000000"/>
              </a:buClr>
              <a:buSzPts val="2800"/>
            </a:pPr>
            <a:endParaRPr lang="en-US" sz="2800" b="1" dirty="0">
              <a:solidFill>
                <a:schemeClr val="accent4">
                  <a:lumMod val="10000"/>
                </a:schemeClr>
              </a:solidFill>
              <a:latin typeface="Times New Roman"/>
              <a:ea typeface="Times New Roman"/>
              <a:cs typeface="Times New Roman"/>
              <a:sym typeface="Times New Roman"/>
            </a:endParaRPr>
          </a:p>
          <a:p>
            <a:pPr marL="457200" marR="0" lvl="0" indent="-457200" algn="l" rtl="0">
              <a:lnSpc>
                <a:spcPct val="100000"/>
              </a:lnSpc>
              <a:spcBef>
                <a:spcPts val="1400"/>
              </a:spcBef>
              <a:spcAft>
                <a:spcPts val="0"/>
              </a:spcAft>
              <a:buClr>
                <a:srgbClr val="000000"/>
              </a:buClr>
              <a:buSzPts val="2800"/>
              <a:buFont typeface="Arial" panose="020B0604020202020204" pitchFamily="34" charset="0"/>
              <a:buChar char="•"/>
            </a:pPr>
            <a:endParaRPr lang="en-US" sz="2800" b="1" dirty="0">
              <a:solidFill>
                <a:schemeClr val="accent4">
                  <a:lumMod val="10000"/>
                </a:schemeClr>
              </a:solidFill>
              <a:latin typeface="Times New Roman"/>
              <a:ea typeface="Times New Roman"/>
              <a:cs typeface="Times New Roman"/>
              <a:sym typeface="Times New Roman"/>
            </a:endParaRPr>
          </a:p>
          <a:p>
            <a:pPr marL="457200" marR="0" lvl="0" indent="-457200" algn="l" rtl="0">
              <a:lnSpc>
                <a:spcPct val="100000"/>
              </a:lnSpc>
              <a:spcBef>
                <a:spcPts val="1400"/>
              </a:spcBef>
              <a:spcAft>
                <a:spcPts val="0"/>
              </a:spcAft>
              <a:buClr>
                <a:srgbClr val="000000"/>
              </a:buClr>
              <a:buSzPts val="2800"/>
              <a:buFont typeface="Arial" panose="020B0604020202020204" pitchFamily="34" charset="0"/>
              <a:buChar char="•"/>
            </a:pPr>
            <a:endParaRPr lang="en-US" sz="2800" b="1" dirty="0">
              <a:solidFill>
                <a:schemeClr val="accent4">
                  <a:lumMod val="10000"/>
                </a:schemeClr>
              </a:solidFill>
              <a:latin typeface="Times New Roman"/>
              <a:ea typeface="Times New Roman"/>
              <a:cs typeface="Times New Roman"/>
              <a:sym typeface="Times New Roman"/>
            </a:endParaRPr>
          </a:p>
          <a:p>
            <a:pPr marR="0" lvl="0" algn="l" rtl="0">
              <a:lnSpc>
                <a:spcPct val="100000"/>
              </a:lnSpc>
              <a:spcBef>
                <a:spcPts val="1400"/>
              </a:spcBef>
              <a:spcAft>
                <a:spcPts val="0"/>
              </a:spcAft>
              <a:buClr>
                <a:srgbClr val="000000"/>
              </a:buClr>
              <a:buSzPts val="2800"/>
            </a:pPr>
            <a:endParaRPr lang="en-US" sz="2800" b="1" dirty="0">
              <a:solidFill>
                <a:schemeClr val="accent4">
                  <a:lumMod val="10000"/>
                </a:schemeClr>
              </a:solidFill>
              <a:latin typeface="Times New Roman"/>
              <a:ea typeface="Times New Roman"/>
              <a:cs typeface="Times New Roman"/>
              <a:sym typeface="Times New Roman"/>
            </a:endParaRPr>
          </a:p>
          <a:p>
            <a:pPr lvl="0">
              <a:spcBef>
                <a:spcPts val="1400"/>
              </a:spcBef>
              <a:buSzPts val="2800"/>
            </a:pPr>
            <a:r>
              <a:rPr lang="en-US" sz="2800" b="1" dirty="0">
                <a:solidFill>
                  <a:schemeClr val="accent4">
                    <a:lumMod val="10000"/>
                  </a:schemeClr>
                </a:solidFill>
                <a:latin typeface="Times New Roman"/>
                <a:ea typeface="Times New Roman"/>
                <a:cs typeface="Times New Roman"/>
                <a:sym typeface="Times New Roman"/>
              </a:rPr>
              <a:t>Figure 1. </a:t>
            </a:r>
            <a:r>
              <a:rPr lang="en-US" sz="2800" dirty="0">
                <a:solidFill>
                  <a:schemeClr val="accent4">
                    <a:lumMod val="10000"/>
                  </a:schemeClr>
                </a:solidFill>
                <a:latin typeface="Times New Roman"/>
                <a:ea typeface="Times New Roman"/>
                <a:cs typeface="Times New Roman"/>
                <a:sym typeface="Times New Roman"/>
              </a:rPr>
              <a:t>Illustrates the growth environment of the prototype (a) along with  the results of the hydroponic (b) and soil sample (c) experiments. </a:t>
            </a:r>
          </a:p>
          <a:p>
            <a:pPr marL="457200" marR="0" lvl="0" indent="-457200" algn="l" rtl="0">
              <a:lnSpc>
                <a:spcPct val="100000"/>
              </a:lnSpc>
              <a:spcBef>
                <a:spcPts val="1400"/>
              </a:spcBef>
              <a:spcAft>
                <a:spcPts val="0"/>
              </a:spcAft>
              <a:buClr>
                <a:srgbClr val="000000"/>
              </a:buClr>
              <a:buSzPts val="2800"/>
              <a:buFont typeface="Arial" panose="020B0604020202020204" pitchFamily="34" charset="0"/>
              <a:buChar char="•"/>
            </a:pPr>
            <a:endParaRPr lang="en-US" sz="2800" dirty="0">
              <a:solidFill>
                <a:schemeClr val="accent4">
                  <a:lumMod val="10000"/>
                </a:schemeClr>
              </a:solidFill>
              <a:latin typeface="Times New Roman"/>
              <a:ea typeface="Times New Roman"/>
              <a:cs typeface="Times New Roman"/>
              <a:sym typeface="Times New Roman"/>
            </a:endParaRPr>
          </a:p>
          <a:p>
            <a:pPr marL="457200" marR="0" lvl="0" indent="-457200" algn="l" rtl="0">
              <a:lnSpc>
                <a:spcPct val="100000"/>
              </a:lnSpc>
              <a:spcBef>
                <a:spcPts val="1400"/>
              </a:spcBef>
              <a:spcAft>
                <a:spcPts val="0"/>
              </a:spcAft>
              <a:buClr>
                <a:srgbClr val="000000"/>
              </a:buClr>
              <a:buSzPts val="2800"/>
              <a:buFont typeface="Arial" panose="020B0604020202020204" pitchFamily="34" charset="0"/>
              <a:buChar char="•"/>
            </a:pPr>
            <a:endParaRPr lang="en-US" sz="2800" dirty="0">
              <a:solidFill>
                <a:schemeClr val="accent4">
                  <a:lumMod val="10000"/>
                </a:schemeClr>
              </a:solidFill>
              <a:latin typeface="Times New Roman"/>
              <a:ea typeface="Times New Roman"/>
              <a:cs typeface="Times New Roman"/>
              <a:sym typeface="Times New Roman"/>
            </a:endParaRPr>
          </a:p>
          <a:p>
            <a:pPr marL="457200" marR="0" lvl="0" indent="-457200" algn="l" rtl="0">
              <a:lnSpc>
                <a:spcPct val="100000"/>
              </a:lnSpc>
              <a:spcBef>
                <a:spcPts val="1400"/>
              </a:spcBef>
              <a:spcAft>
                <a:spcPts val="0"/>
              </a:spcAft>
              <a:buClr>
                <a:srgbClr val="000000"/>
              </a:buClr>
              <a:buSzPts val="2800"/>
              <a:buFont typeface="Arial" panose="020B0604020202020204" pitchFamily="34" charset="0"/>
              <a:buChar char="•"/>
            </a:pPr>
            <a:endParaRPr sz="2800" b="0" i="0" u="none" strike="noStrike" cap="none" dirty="0">
              <a:solidFill>
                <a:schemeClr val="accent4">
                  <a:lumMod val="10000"/>
                </a:schemeClr>
              </a:solidFill>
              <a:latin typeface="Times New Roman"/>
              <a:ea typeface="Times New Roman"/>
              <a:cs typeface="Times New Roman"/>
              <a:sym typeface="Times New Roman"/>
            </a:endParaRPr>
          </a:p>
          <a:p>
            <a:pPr marL="0" marR="0" lvl="0" indent="0" algn="l" rtl="0">
              <a:lnSpc>
                <a:spcPct val="100000"/>
              </a:lnSpc>
              <a:spcBef>
                <a:spcPts val="2000"/>
              </a:spcBef>
              <a:spcAft>
                <a:spcPts val="0"/>
              </a:spcAft>
              <a:buClr>
                <a:srgbClr val="0070C0"/>
              </a:buClr>
              <a:buSzPts val="4000"/>
              <a:buFont typeface="Times New Roman"/>
              <a:buNone/>
            </a:pPr>
            <a:endParaRPr sz="4000" b="0" i="0" u="none" strike="noStrike" cap="none" dirty="0">
              <a:solidFill>
                <a:schemeClr val="accent4">
                  <a:lumMod val="10000"/>
                </a:schemeClr>
              </a:solidFill>
              <a:latin typeface="Times New Roman"/>
              <a:ea typeface="Times New Roman"/>
              <a:cs typeface="Times New Roman"/>
              <a:sym typeface="Times New Roman"/>
            </a:endParaRPr>
          </a:p>
          <a:p>
            <a:pPr marL="0" marR="0" lvl="0" indent="0" algn="l" rtl="0">
              <a:lnSpc>
                <a:spcPct val="100000"/>
              </a:lnSpc>
              <a:spcBef>
                <a:spcPts val="2000"/>
              </a:spcBef>
              <a:spcAft>
                <a:spcPts val="0"/>
              </a:spcAft>
              <a:buClr>
                <a:srgbClr val="0070C0"/>
              </a:buClr>
              <a:buSzPts val="4000"/>
              <a:buFont typeface="Times New Roman"/>
              <a:buNone/>
            </a:pPr>
            <a:endParaRPr lang="en-US" sz="4000" b="0" i="0" u="none" strike="noStrike" cap="none" dirty="0">
              <a:solidFill>
                <a:schemeClr val="accent4">
                  <a:lumMod val="10000"/>
                </a:schemeClr>
              </a:solidFill>
              <a:latin typeface="Times New Roman"/>
              <a:ea typeface="Times New Roman"/>
              <a:cs typeface="Times New Roman"/>
              <a:sym typeface="Times New Roman"/>
            </a:endParaRPr>
          </a:p>
          <a:p>
            <a:pPr marL="0" marR="0" lvl="0" indent="0" algn="l" rtl="0">
              <a:lnSpc>
                <a:spcPct val="100000"/>
              </a:lnSpc>
              <a:spcBef>
                <a:spcPts val="2000"/>
              </a:spcBef>
              <a:spcAft>
                <a:spcPts val="0"/>
              </a:spcAft>
              <a:buClr>
                <a:srgbClr val="0070C0"/>
              </a:buClr>
              <a:buSzPts val="4000"/>
              <a:buFont typeface="Times New Roman"/>
              <a:buNone/>
            </a:pPr>
            <a:endParaRPr lang="en-US" sz="4000" b="0" i="0" u="none" strike="noStrike" cap="none" dirty="0">
              <a:solidFill>
                <a:schemeClr val="accent4">
                  <a:lumMod val="10000"/>
                </a:schemeClr>
              </a:solidFill>
              <a:latin typeface="Times New Roman"/>
              <a:ea typeface="Times New Roman"/>
              <a:cs typeface="Times New Roman"/>
              <a:sym typeface="Times New Roman"/>
            </a:endParaRPr>
          </a:p>
          <a:p>
            <a:pPr>
              <a:spcBef>
                <a:spcPts val="2000"/>
              </a:spcBef>
              <a:buClr>
                <a:srgbClr val="0070C0"/>
              </a:buClr>
              <a:buSzPts val="4000"/>
            </a:pPr>
            <a:endParaRPr lang="en-US" altLang="en-US" sz="2800" b="1" dirty="0">
              <a:solidFill>
                <a:schemeClr val="accent4">
                  <a:lumMod val="10000"/>
                </a:schemeClr>
              </a:solidFill>
              <a:latin typeface="Times New Roman" panose="02020603050405020304" pitchFamily="18" charset="0"/>
              <a:cs typeface="Times New Roman" panose="02020603050405020304" pitchFamily="18" charset="0"/>
            </a:endParaRPr>
          </a:p>
          <a:p>
            <a:pPr>
              <a:spcBef>
                <a:spcPts val="2000"/>
              </a:spcBef>
              <a:buClr>
                <a:srgbClr val="0070C0"/>
              </a:buClr>
              <a:buSzPts val="4000"/>
            </a:pPr>
            <a:r>
              <a:rPr lang="en-US" altLang="en-US" sz="2800" b="1" dirty="0">
                <a:solidFill>
                  <a:schemeClr val="accent4">
                    <a:lumMod val="10000"/>
                  </a:schemeClr>
                </a:solidFill>
                <a:latin typeface="Times New Roman" panose="02020603050405020304" pitchFamily="18" charset="0"/>
                <a:cs typeface="Times New Roman" panose="02020603050405020304" pitchFamily="18" charset="0"/>
              </a:rPr>
              <a:t>Table 2</a:t>
            </a:r>
            <a:r>
              <a:rPr lang="en-US" altLang="en-US" sz="2800" dirty="0">
                <a:solidFill>
                  <a:schemeClr val="accent4">
                    <a:lumMod val="10000"/>
                  </a:schemeClr>
                </a:solidFill>
                <a:latin typeface="Times New Roman" panose="02020603050405020304" pitchFamily="18" charset="0"/>
                <a:cs typeface="Times New Roman" panose="02020603050405020304" pitchFamily="18" charset="0"/>
              </a:rPr>
              <a:t>. Illustrates the different soil compositions tested in the prototype. </a:t>
            </a:r>
          </a:p>
          <a:p>
            <a:pPr marL="0" marR="0" lvl="0" indent="0" algn="l" rtl="0">
              <a:lnSpc>
                <a:spcPct val="90000"/>
              </a:lnSpc>
              <a:spcBef>
                <a:spcPts val="0"/>
              </a:spcBef>
              <a:spcAft>
                <a:spcPts val="0"/>
              </a:spcAft>
              <a:buClr>
                <a:schemeClr val="dk1"/>
              </a:buClr>
              <a:buSzPts val="3600"/>
              <a:buFont typeface="Trebuchet MS"/>
              <a:buNone/>
            </a:pPr>
            <a:endParaRPr sz="2800" b="0" i="0" u="none" strike="noStrike" cap="none" dirty="0">
              <a:solidFill>
                <a:schemeClr val="accent4">
                  <a:lumMod val="10000"/>
                </a:schemeClr>
              </a:solidFill>
              <a:latin typeface="Times New Roman"/>
              <a:ea typeface="Times New Roman"/>
              <a:cs typeface="Times New Roman"/>
              <a:sym typeface="Times New Roman"/>
            </a:endParaRPr>
          </a:p>
          <a:p>
            <a:pPr marL="0" marR="0" lvl="0" indent="0" algn="l" rtl="0">
              <a:lnSpc>
                <a:spcPct val="100000"/>
              </a:lnSpc>
              <a:spcBef>
                <a:spcPts val="2400"/>
              </a:spcBef>
              <a:spcAft>
                <a:spcPts val="0"/>
              </a:spcAft>
              <a:buClr>
                <a:schemeClr val="dk1"/>
              </a:buClr>
              <a:buSzPts val="4800"/>
              <a:buFont typeface="Times New Roman"/>
              <a:buNone/>
            </a:pPr>
            <a:endParaRPr sz="2800" b="0" i="0" u="none" strike="noStrike" cap="none" dirty="0">
              <a:solidFill>
                <a:schemeClr val="accent4">
                  <a:lumMod val="10000"/>
                </a:schemeClr>
              </a:solidFill>
              <a:latin typeface="Times New Roman"/>
              <a:ea typeface="Times New Roman"/>
              <a:cs typeface="Times New Roman"/>
              <a:sym typeface="Times New Roman"/>
            </a:endParaRPr>
          </a:p>
          <a:p>
            <a:pPr marL="0" marR="0" lvl="0" indent="0" algn="l" rtl="0">
              <a:lnSpc>
                <a:spcPct val="100000"/>
              </a:lnSpc>
              <a:spcBef>
                <a:spcPts val="2400"/>
              </a:spcBef>
              <a:spcAft>
                <a:spcPts val="0"/>
              </a:spcAft>
              <a:buClr>
                <a:schemeClr val="dk1"/>
              </a:buClr>
              <a:buSzPts val="4800"/>
              <a:buFont typeface="Times New Roman"/>
              <a:buNone/>
            </a:pPr>
            <a:endParaRPr sz="4800" b="0" i="0" u="none" strike="noStrike" cap="none" dirty="0">
              <a:solidFill>
                <a:schemeClr val="accent4">
                  <a:lumMod val="10000"/>
                </a:schemeClr>
              </a:solidFill>
              <a:latin typeface="Times New Roman"/>
              <a:ea typeface="Times New Roman"/>
              <a:cs typeface="Times New Roman"/>
              <a:sym typeface="Times New Roman"/>
            </a:endParaRPr>
          </a:p>
          <a:p>
            <a:pPr marL="0" marR="0" lvl="0" indent="0" algn="l" rtl="0">
              <a:lnSpc>
                <a:spcPct val="100000"/>
              </a:lnSpc>
              <a:spcBef>
                <a:spcPts val="2400"/>
              </a:spcBef>
              <a:spcAft>
                <a:spcPts val="0"/>
              </a:spcAft>
              <a:buClr>
                <a:schemeClr val="dk1"/>
              </a:buClr>
              <a:buSzPts val="4800"/>
              <a:buFont typeface="Times New Roman"/>
              <a:buNone/>
            </a:pPr>
            <a:endParaRPr sz="4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2400"/>
              </a:spcBef>
              <a:spcAft>
                <a:spcPts val="0"/>
              </a:spcAft>
              <a:buClr>
                <a:schemeClr val="dk1"/>
              </a:buClr>
              <a:buSzPts val="4800"/>
              <a:buFont typeface="Times New Roman"/>
              <a:buNone/>
            </a:pPr>
            <a:endParaRPr sz="4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2400"/>
              </a:spcBef>
              <a:spcAft>
                <a:spcPts val="0"/>
              </a:spcAft>
              <a:buClr>
                <a:schemeClr val="dk1"/>
              </a:buClr>
              <a:buSzPts val="4800"/>
              <a:buFont typeface="Times New Roman"/>
              <a:buNone/>
            </a:pPr>
            <a:endParaRPr sz="4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2400"/>
              </a:spcBef>
              <a:spcAft>
                <a:spcPts val="0"/>
              </a:spcAft>
              <a:buClr>
                <a:schemeClr val="dk1"/>
              </a:buClr>
              <a:buSzPts val="4800"/>
              <a:buFont typeface="Times New Roman"/>
              <a:buNone/>
            </a:pPr>
            <a:endParaRPr sz="4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4800"/>
              <a:buFont typeface="Arial"/>
              <a:buNone/>
            </a:pPr>
            <a:endParaRPr sz="4800" b="0" i="0" u="none" strike="noStrike" cap="none" dirty="0">
              <a:solidFill>
                <a:srgbClr val="000000"/>
              </a:solidFill>
              <a:latin typeface="Times New Roman"/>
              <a:ea typeface="Times New Roman"/>
              <a:cs typeface="Times New Roman"/>
              <a:sym typeface="Times New Roman"/>
            </a:endParaRPr>
          </a:p>
        </p:txBody>
      </p:sp>
      <p:sp>
        <p:nvSpPr>
          <p:cNvPr id="30" name="Shape 30"/>
          <p:cNvSpPr txBox="1"/>
          <p:nvPr/>
        </p:nvSpPr>
        <p:spPr>
          <a:xfrm>
            <a:off x="27045960" y="8434375"/>
            <a:ext cx="12355362" cy="23632998"/>
          </a:xfrm>
          <a:prstGeom prst="rect">
            <a:avLst/>
          </a:prstGeom>
          <a:solidFill>
            <a:srgbClr val="FFFFFF">
              <a:alpha val="56540"/>
            </a:srgbClr>
          </a:solid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70C0"/>
              </a:buClr>
              <a:buSzPts val="4000"/>
              <a:buFont typeface="Times New Roman"/>
              <a:buNone/>
            </a:pPr>
            <a:r>
              <a:rPr lang="en-US" sz="4000" u="sng" dirty="0">
                <a:solidFill>
                  <a:srgbClr val="0000FF"/>
                </a:solidFill>
                <a:latin typeface="Times New Roman"/>
                <a:cs typeface="Times New Roman"/>
                <a:sym typeface="Times New Roman"/>
              </a:rPr>
              <a:t>Preliminary Findings </a:t>
            </a:r>
            <a:endParaRPr sz="1400" b="0" i="0" u="sng" strike="noStrike" cap="none" dirty="0">
              <a:solidFill>
                <a:srgbClr val="0000FF"/>
              </a:solidFill>
              <a:latin typeface="Arial"/>
              <a:ea typeface="Arial"/>
              <a:cs typeface="Arial"/>
              <a:sym typeface="Arial"/>
            </a:endParaRPr>
          </a:p>
          <a:p>
            <a:pPr marL="508000" marR="0" lvl="0" indent="-457200" rtl="0">
              <a:lnSpc>
                <a:spcPct val="100000"/>
              </a:lnSpc>
              <a:spcBef>
                <a:spcPts val="0"/>
              </a:spcBef>
              <a:spcAft>
                <a:spcPts val="0"/>
              </a:spcAft>
              <a:buClr>
                <a:srgbClr val="000000"/>
              </a:buClr>
              <a:buSzPts val="2800"/>
              <a:buFont typeface="Arial" panose="020B0604020202020204" pitchFamily="34" charset="0"/>
              <a:buChar char="•"/>
            </a:pPr>
            <a:r>
              <a:rPr lang="en-US" sz="2800" b="0" i="0" u="none" strike="noStrike" cap="none" dirty="0">
                <a:solidFill>
                  <a:schemeClr val="accent4">
                    <a:lumMod val="10000"/>
                  </a:schemeClr>
                </a:solidFill>
                <a:latin typeface="Times New Roman"/>
                <a:ea typeface="Times New Roman"/>
                <a:cs typeface="Times New Roman"/>
                <a:sym typeface="Times New Roman"/>
              </a:rPr>
              <a:t>Hydroponics has shown dramatic growth of all specimens </a:t>
            </a:r>
          </a:p>
          <a:p>
            <a:pPr marL="508000" marR="0" lvl="0" indent="-457200" rtl="0">
              <a:lnSpc>
                <a:spcPct val="100000"/>
              </a:lnSpc>
              <a:spcBef>
                <a:spcPts val="0"/>
              </a:spcBef>
              <a:spcAft>
                <a:spcPts val="0"/>
              </a:spcAft>
              <a:buClr>
                <a:srgbClr val="000000"/>
              </a:buClr>
              <a:buSzPts val="2800"/>
              <a:buFont typeface="Arial" panose="020B0604020202020204" pitchFamily="34" charset="0"/>
              <a:buChar char="•"/>
            </a:pPr>
            <a:r>
              <a:rPr lang="en-US" sz="2800" dirty="0">
                <a:solidFill>
                  <a:schemeClr val="accent4">
                    <a:lumMod val="10000"/>
                  </a:schemeClr>
                </a:solidFill>
                <a:latin typeface="Times New Roman"/>
                <a:ea typeface="Times New Roman"/>
                <a:cs typeface="Times New Roman"/>
                <a:sym typeface="Times New Roman"/>
              </a:rPr>
              <a:t>Desert and synthetic samples have shown poor growth patterns except for the soil samples</a:t>
            </a:r>
          </a:p>
          <a:p>
            <a:pPr marL="508000" marR="0" lvl="0" indent="-457200" rtl="0">
              <a:lnSpc>
                <a:spcPct val="100000"/>
              </a:lnSpc>
              <a:spcBef>
                <a:spcPts val="0"/>
              </a:spcBef>
              <a:spcAft>
                <a:spcPts val="0"/>
              </a:spcAft>
              <a:buClr>
                <a:srgbClr val="000000"/>
              </a:buClr>
              <a:buSzPts val="2800"/>
              <a:buFont typeface="Arial" panose="020B0604020202020204" pitchFamily="34" charset="0"/>
              <a:buChar char="•"/>
            </a:pPr>
            <a:r>
              <a:rPr lang="en-US" sz="2800" b="0" i="0" u="none" strike="noStrike" cap="none" dirty="0">
                <a:solidFill>
                  <a:schemeClr val="accent4">
                    <a:lumMod val="10000"/>
                  </a:schemeClr>
                </a:solidFill>
                <a:latin typeface="Times New Roman"/>
                <a:ea typeface="Times New Roman"/>
                <a:cs typeface="Times New Roman"/>
                <a:sym typeface="Times New Roman"/>
              </a:rPr>
              <a:t>All moisture sensors and temperature sensors are operational and recording data </a:t>
            </a:r>
            <a:endParaRPr sz="2800" b="0" i="0" u="none" strike="noStrike" cap="none" dirty="0">
              <a:solidFill>
                <a:schemeClr val="accent4">
                  <a:lumMod val="10000"/>
                </a:schemeClr>
              </a:solidFill>
              <a:latin typeface="Times New Roman"/>
              <a:ea typeface="Times New Roman"/>
              <a:cs typeface="Times New Roman"/>
              <a:sym typeface="Times New Roman"/>
            </a:endParaRPr>
          </a:p>
          <a:p>
            <a:pPr marL="508000" marR="0" lvl="0" indent="-457200" rtl="0">
              <a:lnSpc>
                <a:spcPct val="100000"/>
              </a:lnSpc>
              <a:spcBef>
                <a:spcPts val="0"/>
              </a:spcBef>
              <a:spcAft>
                <a:spcPts val="0"/>
              </a:spcAft>
              <a:buClr>
                <a:srgbClr val="000000"/>
              </a:buClr>
              <a:buSzPts val="2800"/>
              <a:buFont typeface="Arial" panose="020B0604020202020204" pitchFamily="34" charset="0"/>
              <a:buChar char="•"/>
            </a:pPr>
            <a:r>
              <a:rPr lang="en-US" sz="2800" b="0" i="0" u="none" strike="noStrike" cap="none" dirty="0">
                <a:solidFill>
                  <a:schemeClr val="accent4">
                    <a:lumMod val="10000"/>
                  </a:schemeClr>
                </a:solidFill>
                <a:latin typeface="Times New Roman"/>
                <a:ea typeface="Times New Roman"/>
                <a:cs typeface="Times New Roman"/>
                <a:sym typeface="Times New Roman"/>
              </a:rPr>
              <a:t>Amount of solar energy needed for effective growth</a:t>
            </a:r>
            <a:r>
              <a:rPr lang="en-US" sz="2800" dirty="0">
                <a:solidFill>
                  <a:schemeClr val="accent4">
                    <a:lumMod val="10000"/>
                  </a:schemeClr>
                </a:solidFill>
                <a:latin typeface="Times New Roman"/>
                <a:ea typeface="Times New Roman"/>
                <a:cs typeface="Times New Roman"/>
                <a:sym typeface="Times New Roman"/>
              </a:rPr>
              <a:t> still needs to be measured</a:t>
            </a:r>
          </a:p>
          <a:p>
            <a:pPr marL="508000" marR="0" lvl="0" indent="-457200" rtl="0">
              <a:lnSpc>
                <a:spcPct val="100000"/>
              </a:lnSpc>
              <a:spcBef>
                <a:spcPts val="0"/>
              </a:spcBef>
              <a:spcAft>
                <a:spcPts val="0"/>
              </a:spcAft>
              <a:buClr>
                <a:srgbClr val="000000"/>
              </a:buClr>
              <a:buSzPts val="2800"/>
              <a:buFont typeface="Arial" panose="020B0604020202020204" pitchFamily="34" charset="0"/>
              <a:buChar char="•"/>
            </a:pPr>
            <a:r>
              <a:rPr lang="en-US" sz="2800" dirty="0">
                <a:solidFill>
                  <a:schemeClr val="accent4">
                    <a:lumMod val="10000"/>
                  </a:schemeClr>
                </a:solidFill>
                <a:latin typeface="Times New Roman"/>
                <a:ea typeface="Times New Roman"/>
                <a:cs typeface="Times New Roman"/>
                <a:sym typeface="Times New Roman"/>
              </a:rPr>
              <a:t>Comparation between light intensity between hydroponic and soil growth environment still has to be done</a:t>
            </a:r>
          </a:p>
          <a:p>
            <a:pPr marL="508000" marR="0" lvl="0" indent="-457200" rtl="0">
              <a:lnSpc>
                <a:spcPct val="100000"/>
              </a:lnSpc>
              <a:spcBef>
                <a:spcPts val="0"/>
              </a:spcBef>
              <a:spcAft>
                <a:spcPts val="0"/>
              </a:spcAft>
              <a:buClr>
                <a:srgbClr val="000000"/>
              </a:buClr>
              <a:buSzPts val="2800"/>
              <a:buFont typeface="Arial" panose="020B0604020202020204" pitchFamily="34" charset="0"/>
              <a:buChar char="•"/>
            </a:pPr>
            <a:r>
              <a:rPr lang="en-US" sz="2800" b="0" i="0" u="none" strike="noStrike" cap="none" dirty="0">
                <a:solidFill>
                  <a:schemeClr val="accent4">
                    <a:lumMod val="10000"/>
                  </a:schemeClr>
                </a:solidFill>
                <a:latin typeface="Times New Roman"/>
                <a:ea typeface="Times New Roman"/>
                <a:cs typeface="Times New Roman"/>
                <a:sym typeface="Times New Roman"/>
              </a:rPr>
              <a:t>Problems wit</a:t>
            </a:r>
            <a:r>
              <a:rPr lang="en-US" sz="2800" dirty="0">
                <a:solidFill>
                  <a:schemeClr val="accent4">
                    <a:lumMod val="10000"/>
                  </a:schemeClr>
                </a:solidFill>
                <a:latin typeface="Times New Roman"/>
                <a:ea typeface="Times New Roman"/>
                <a:cs typeface="Times New Roman"/>
                <a:sym typeface="Times New Roman"/>
              </a:rPr>
              <a:t>h the miracle grow samples and light Hight has been determined and will be fixed</a:t>
            </a:r>
          </a:p>
          <a:p>
            <a:pPr marL="50800" algn="ctr">
              <a:buSzPts val="2800"/>
            </a:pPr>
            <a:r>
              <a:rPr lang="en-US" sz="4000" u="sng" dirty="0">
                <a:solidFill>
                  <a:srgbClr val="0000FF"/>
                </a:solidFill>
                <a:latin typeface="Times New Roman" panose="02020603050405020304" pitchFamily="18" charset="0"/>
                <a:cs typeface="Times New Roman" panose="02020603050405020304" pitchFamily="18" charset="0"/>
                <a:sym typeface="Times New Roman"/>
              </a:rPr>
              <a:t>Discussion </a:t>
            </a:r>
          </a:p>
          <a:p>
            <a:pPr marL="50800">
              <a:buSzPts val="2800"/>
            </a:pPr>
            <a:r>
              <a:rPr lang="en-US" sz="2800" dirty="0">
                <a:solidFill>
                  <a:schemeClr val="accent4">
                    <a:lumMod val="10000"/>
                  </a:schemeClr>
                </a:solidFill>
                <a:latin typeface="Times New Roman" panose="02020603050405020304" pitchFamily="18" charset="0"/>
                <a:cs typeface="Times New Roman" panose="02020603050405020304" pitchFamily="18" charset="0"/>
                <a:sym typeface="Times New Roman"/>
              </a:rPr>
              <a:t>Determination of the effectiveness of the growth medium can be observed in Figure 1 (b and c) where the hydroponic environment shows the substantial growth of every single specimen, compared to the soil samples at the top which show most of the growth was done only by the regular soil samples. It can also be observed that the placement of the light is critical for effective growth, since the specimens furthest from the light source show less growth than those closest to the light source. This could be one of the key reasons why the soil samples seem to be growing exponentially less. Another possible issue that could have caused the lack of growth could have been the use of “miracle grow” which is not meant to be used in synthetic soil or dessert soil which can be observed in figure 1 c.</a:t>
            </a:r>
          </a:p>
          <a:p>
            <a:pPr marL="0" marR="0" lvl="0" indent="0" algn="ctr" rtl="0">
              <a:lnSpc>
                <a:spcPct val="100000"/>
              </a:lnSpc>
              <a:spcBef>
                <a:spcPts val="2000"/>
              </a:spcBef>
              <a:spcAft>
                <a:spcPts val="0"/>
              </a:spcAft>
              <a:buClr>
                <a:srgbClr val="0070C0"/>
              </a:buClr>
              <a:buSzPts val="4000"/>
              <a:buFont typeface="Times New Roman"/>
              <a:buNone/>
            </a:pPr>
            <a:r>
              <a:rPr lang="en-US" sz="4000" b="0" i="0" u="sng" strike="noStrike" cap="none" dirty="0">
                <a:solidFill>
                  <a:srgbClr val="0000FF"/>
                </a:solidFill>
                <a:latin typeface="Times New Roman"/>
                <a:ea typeface="Times New Roman"/>
                <a:cs typeface="Times New Roman"/>
                <a:sym typeface="Times New Roman"/>
              </a:rPr>
              <a:t>Future Work</a:t>
            </a:r>
          </a:p>
          <a:p>
            <a:pPr marL="457200" lvl="0" indent="-457200">
              <a:lnSpc>
                <a:spcPct val="90000"/>
              </a:lnSpc>
              <a:buClrTx/>
              <a:buSzPct val="100000"/>
              <a:buFont typeface="Arial" panose="020B0604020202020204" pitchFamily="34" charset="0"/>
              <a:buChar char="•"/>
            </a:pPr>
            <a:r>
              <a:rPr lang="en-US" sz="2800" dirty="0">
                <a:solidFill>
                  <a:schemeClr val="accent4">
                    <a:lumMod val="10000"/>
                  </a:schemeClr>
                </a:solidFill>
                <a:latin typeface="Times New Roman" panose="02020603050405020304" pitchFamily="18" charset="0"/>
                <a:ea typeface="Trebuchet MS"/>
                <a:cs typeface="Times New Roman" panose="02020603050405020304" pitchFamily="18" charset="0"/>
                <a:sym typeface="Trebuchet MS"/>
              </a:rPr>
              <a:t>The experimental data obtained by the prototype will be used to develop a theoretical Mars colonization model, that will sustain a population of individuals located in the Martian environment for an extended period of time (5-30 years). This period could be extended or shortened depending on the needs of the crew in Mars</a:t>
            </a:r>
          </a:p>
          <a:p>
            <a:pPr marL="457200" lvl="0" indent="-457200">
              <a:lnSpc>
                <a:spcPct val="90000"/>
              </a:lnSpc>
              <a:buClrTx/>
              <a:buSzPct val="100000"/>
              <a:buFont typeface="Arial" panose="020B0604020202020204" pitchFamily="34" charset="0"/>
              <a:buChar char="•"/>
            </a:pPr>
            <a:r>
              <a:rPr lang="en-US" sz="2800" dirty="0">
                <a:solidFill>
                  <a:schemeClr val="accent4">
                    <a:lumMod val="10000"/>
                  </a:schemeClr>
                </a:solidFill>
                <a:latin typeface="Times New Roman" panose="02020603050405020304" pitchFamily="18" charset="0"/>
                <a:ea typeface="Trebuchet MS"/>
                <a:cs typeface="Times New Roman" panose="02020603050405020304" pitchFamily="18" charset="0"/>
                <a:sym typeface="Trebuchet MS"/>
              </a:rPr>
              <a:t>Research on power sources, Mars environmental challenges, vegetation types and characteristics, communication and data management will be done to build a more concrete Mars colonization Model </a:t>
            </a:r>
          </a:p>
          <a:p>
            <a:pPr marL="457200" lvl="0" indent="-457200">
              <a:lnSpc>
                <a:spcPct val="90000"/>
              </a:lnSpc>
              <a:buClrTx/>
              <a:buSzPct val="100000"/>
              <a:buFont typeface="Arial" panose="020B0604020202020204" pitchFamily="34" charset="0"/>
              <a:buChar char="•"/>
            </a:pPr>
            <a:r>
              <a:rPr lang="en-US" sz="2800" dirty="0">
                <a:solidFill>
                  <a:schemeClr val="accent4">
                    <a:lumMod val="10000"/>
                  </a:schemeClr>
                </a:solidFill>
                <a:latin typeface="Times New Roman" panose="02020603050405020304" pitchFamily="18" charset="0"/>
                <a:ea typeface="Trebuchet MS"/>
                <a:cs typeface="Times New Roman" panose="02020603050405020304" pitchFamily="18" charset="0"/>
                <a:sym typeface="Trebuchet MS"/>
              </a:rPr>
              <a:t>Findings from this project will be presented to NASA Glenn Research Center where the viability of this project will be evaluated</a:t>
            </a:r>
          </a:p>
          <a:p>
            <a:pPr marL="0" marR="0" lvl="0" indent="0" algn="ctr" rtl="0">
              <a:lnSpc>
                <a:spcPct val="100000"/>
              </a:lnSpc>
              <a:spcBef>
                <a:spcPts val="2000"/>
              </a:spcBef>
              <a:spcAft>
                <a:spcPts val="0"/>
              </a:spcAft>
              <a:buClr>
                <a:srgbClr val="0070C0"/>
              </a:buClr>
              <a:buSzPts val="4000"/>
              <a:buFont typeface="Times New Roman"/>
              <a:buNone/>
            </a:pPr>
            <a:r>
              <a:rPr lang="en-US" sz="4000" b="0" i="0" u="sng" strike="noStrike" cap="none" dirty="0">
                <a:solidFill>
                  <a:srgbClr val="0000FF"/>
                </a:solidFill>
                <a:latin typeface="Times New Roman"/>
                <a:ea typeface="Times New Roman"/>
                <a:cs typeface="Times New Roman"/>
                <a:sym typeface="Times New Roman"/>
              </a:rPr>
              <a:t>References</a:t>
            </a:r>
            <a:endParaRPr sz="4000" b="0" i="0" u="sng" strike="noStrike" cap="none" dirty="0">
              <a:solidFill>
                <a:srgbClr val="0070C0"/>
              </a:solidFill>
              <a:latin typeface="Times New Roman"/>
              <a:ea typeface="Times New Roman"/>
              <a:cs typeface="Times New Roman"/>
              <a:sym typeface="Times New Roman"/>
            </a:endParaRPr>
          </a:p>
          <a:p>
            <a:pPr marL="514350" lvl="0" indent="-514350">
              <a:buFont typeface="+mj-lt"/>
              <a:buAutoNum type="arabicPeriod"/>
            </a:pPr>
            <a:r>
              <a:rPr lang="en-US" sz="2800" dirty="0">
                <a:solidFill>
                  <a:schemeClr val="accent4">
                    <a:lumMod val="10000"/>
                  </a:schemeClr>
                </a:solidFill>
                <a:latin typeface="Times New Roman" panose="02020603050405020304" pitchFamily="18" charset="0"/>
                <a:cs typeface="Times New Roman" panose="02020603050405020304" pitchFamily="18" charset="0"/>
              </a:rPr>
              <a:t>Shultz, D. (2015). Curiosity Rover Finds Organic Molecules on Martian Surface. </a:t>
            </a:r>
            <a:r>
              <a:rPr lang="en-US" sz="2800" i="1" dirty="0">
                <a:solidFill>
                  <a:schemeClr val="accent4">
                    <a:lumMod val="10000"/>
                  </a:schemeClr>
                </a:solidFill>
                <a:latin typeface="Times New Roman" panose="02020603050405020304" pitchFamily="18" charset="0"/>
                <a:cs typeface="Times New Roman" panose="02020603050405020304" pitchFamily="18" charset="0"/>
              </a:rPr>
              <a:t>Eos</a:t>
            </a:r>
            <a:r>
              <a:rPr lang="en-US" sz="2800" dirty="0">
                <a:solidFill>
                  <a:schemeClr val="accent4">
                    <a:lumMod val="10000"/>
                  </a:schemeClr>
                </a:solidFill>
                <a:latin typeface="Times New Roman" panose="02020603050405020304" pitchFamily="18" charset="0"/>
                <a:cs typeface="Times New Roman" panose="02020603050405020304" pitchFamily="18" charset="0"/>
              </a:rPr>
              <a:t>, 96. doi:10.1029/2015eo037083</a:t>
            </a:r>
          </a:p>
          <a:p>
            <a:pPr marL="514350" lvl="0" indent="-514350">
              <a:buFont typeface="+mj-lt"/>
              <a:buAutoNum type="arabicPeriod"/>
            </a:pPr>
            <a:r>
              <a:rPr lang="en-US" sz="2800" dirty="0">
                <a:solidFill>
                  <a:schemeClr val="accent4">
                    <a:lumMod val="10000"/>
                  </a:schemeClr>
                </a:solidFill>
                <a:latin typeface="Times New Roman" panose="02020603050405020304" pitchFamily="18" charset="0"/>
                <a:cs typeface="Times New Roman" panose="02020603050405020304" pitchFamily="18" charset="0"/>
              </a:rPr>
              <a:t>Francis, R., et al. (2017). AEGIS autonomous targeting for ChemCam on Mars Science Laboratory: Deployment and results of initial science team use. </a:t>
            </a:r>
            <a:r>
              <a:rPr lang="en-US" sz="2800" i="1" dirty="0">
                <a:solidFill>
                  <a:schemeClr val="accent4">
                    <a:lumMod val="10000"/>
                  </a:schemeClr>
                </a:solidFill>
                <a:latin typeface="Times New Roman" panose="02020603050405020304" pitchFamily="18" charset="0"/>
                <a:cs typeface="Times New Roman" panose="02020603050405020304" pitchFamily="18" charset="0"/>
              </a:rPr>
              <a:t>Science Robotics, 2 </a:t>
            </a:r>
            <a:r>
              <a:rPr lang="en-US" sz="2800" dirty="0">
                <a:solidFill>
                  <a:schemeClr val="accent4">
                    <a:lumMod val="10000"/>
                  </a:schemeClr>
                </a:solidFill>
                <a:latin typeface="Times New Roman" panose="02020603050405020304" pitchFamily="18" charset="0"/>
                <a:cs typeface="Times New Roman" panose="02020603050405020304" pitchFamily="18" charset="0"/>
              </a:rPr>
              <a:t>(7). doi:10.1126/scirobotics.aan4582</a:t>
            </a:r>
          </a:p>
          <a:p>
            <a:pPr marL="514350" lvl="0" indent="-514350">
              <a:buFont typeface="+mj-lt"/>
              <a:buAutoNum type="arabicPeriod"/>
            </a:pPr>
            <a:r>
              <a:rPr lang="en-US" sz="2800" dirty="0" err="1">
                <a:solidFill>
                  <a:schemeClr val="accent4">
                    <a:lumMod val="10000"/>
                  </a:schemeClr>
                </a:solidFill>
                <a:latin typeface="Times New Roman" panose="02020603050405020304" pitchFamily="18" charset="0"/>
                <a:cs typeface="Times New Roman" panose="02020603050405020304" pitchFamily="18" charset="0"/>
              </a:rPr>
              <a:t>Hurowitz</a:t>
            </a:r>
            <a:r>
              <a:rPr lang="en-US" sz="2800" dirty="0">
                <a:solidFill>
                  <a:schemeClr val="accent4">
                    <a:lumMod val="10000"/>
                  </a:schemeClr>
                </a:solidFill>
                <a:latin typeface="Times New Roman" panose="02020603050405020304" pitchFamily="18" charset="0"/>
                <a:cs typeface="Times New Roman" panose="02020603050405020304" pitchFamily="18" charset="0"/>
              </a:rPr>
              <a:t>, J. A., et al. (2017). Redox stratification of an ancient lake in Gale crater, Mars. </a:t>
            </a:r>
            <a:r>
              <a:rPr lang="en-US" sz="2800" i="1" dirty="0">
                <a:solidFill>
                  <a:schemeClr val="accent4">
                    <a:lumMod val="10000"/>
                  </a:schemeClr>
                </a:solidFill>
                <a:latin typeface="Times New Roman" panose="02020603050405020304" pitchFamily="18" charset="0"/>
                <a:cs typeface="Times New Roman" panose="02020603050405020304" pitchFamily="18" charset="0"/>
              </a:rPr>
              <a:t>Science, 356 </a:t>
            </a:r>
            <a:r>
              <a:rPr lang="en-US" sz="2800" dirty="0">
                <a:solidFill>
                  <a:schemeClr val="accent4">
                    <a:lumMod val="10000"/>
                  </a:schemeClr>
                </a:solidFill>
                <a:latin typeface="Times New Roman" panose="02020603050405020304" pitchFamily="18" charset="0"/>
                <a:cs typeface="Times New Roman" panose="02020603050405020304" pitchFamily="18" charset="0"/>
              </a:rPr>
              <a:t>(6341). doi:10.1126/science.aah6849</a:t>
            </a:r>
          </a:p>
          <a:p>
            <a:pPr marL="514350" lvl="0" indent="-514350">
              <a:buFont typeface="+mj-lt"/>
              <a:buAutoNum type="arabicPeriod"/>
            </a:pPr>
            <a:r>
              <a:rPr lang="en-US" sz="2800" dirty="0" err="1">
                <a:solidFill>
                  <a:schemeClr val="accent4">
                    <a:lumMod val="10000"/>
                  </a:schemeClr>
                </a:solidFill>
                <a:latin typeface="Times New Roman" panose="02020603050405020304" pitchFamily="18" charset="0"/>
                <a:cs typeface="Times New Roman" panose="02020603050405020304" pitchFamily="18" charset="0"/>
              </a:rPr>
              <a:t>Arvidson</a:t>
            </a:r>
            <a:r>
              <a:rPr lang="en-US" sz="2800" dirty="0">
                <a:solidFill>
                  <a:schemeClr val="accent4">
                    <a:lumMod val="10000"/>
                  </a:schemeClr>
                </a:solidFill>
                <a:latin typeface="Times New Roman" panose="02020603050405020304" pitchFamily="18" charset="0"/>
                <a:cs typeface="Times New Roman" panose="02020603050405020304" pitchFamily="18" charset="0"/>
              </a:rPr>
              <a:t>, R. E., et al. (2014). Ancient Aqueous Environments at Endeavour Crater, Mars. </a:t>
            </a:r>
            <a:r>
              <a:rPr lang="en-US" sz="2800" i="1" dirty="0">
                <a:solidFill>
                  <a:schemeClr val="accent4">
                    <a:lumMod val="10000"/>
                  </a:schemeClr>
                </a:solidFill>
                <a:latin typeface="Times New Roman" panose="02020603050405020304" pitchFamily="18" charset="0"/>
                <a:cs typeface="Times New Roman" panose="02020603050405020304" pitchFamily="18" charset="0"/>
              </a:rPr>
              <a:t>Science, 343 </a:t>
            </a:r>
            <a:r>
              <a:rPr lang="en-US" sz="2800" dirty="0">
                <a:solidFill>
                  <a:schemeClr val="accent4">
                    <a:lumMod val="10000"/>
                  </a:schemeClr>
                </a:solidFill>
                <a:latin typeface="Times New Roman" panose="02020603050405020304" pitchFamily="18" charset="0"/>
                <a:cs typeface="Times New Roman" panose="02020603050405020304" pitchFamily="18" charset="0"/>
              </a:rPr>
              <a:t>(6169). doi:10.1126/science.1248097</a:t>
            </a:r>
          </a:p>
          <a:p>
            <a:pPr marL="514350" lvl="0" indent="-514350">
              <a:buFont typeface="+mj-lt"/>
              <a:buAutoNum type="arabicPeriod"/>
            </a:pPr>
            <a:r>
              <a:rPr lang="en-US" sz="2800" dirty="0" err="1">
                <a:solidFill>
                  <a:schemeClr val="accent4">
                    <a:lumMod val="10000"/>
                  </a:schemeClr>
                </a:solidFill>
                <a:latin typeface="Times New Roman" panose="02020603050405020304" pitchFamily="18" charset="0"/>
                <a:cs typeface="Times New Roman" panose="02020603050405020304" pitchFamily="18" charset="0"/>
              </a:rPr>
              <a:t>Meslin</a:t>
            </a:r>
            <a:r>
              <a:rPr lang="en-US" sz="2800" dirty="0">
                <a:solidFill>
                  <a:schemeClr val="accent4">
                    <a:lumMod val="10000"/>
                  </a:schemeClr>
                </a:solidFill>
                <a:latin typeface="Times New Roman" panose="02020603050405020304" pitchFamily="18" charset="0"/>
                <a:cs typeface="Times New Roman" panose="02020603050405020304" pitchFamily="18" charset="0"/>
              </a:rPr>
              <a:t>, P.Y, et al. (2013) Soil Diversity and Hydration as Observed by </a:t>
            </a:r>
            <a:r>
              <a:rPr lang="en-US" sz="2800" dirty="0" err="1">
                <a:solidFill>
                  <a:schemeClr val="accent4">
                    <a:lumMod val="10000"/>
                  </a:schemeClr>
                </a:solidFill>
                <a:latin typeface="Times New Roman" panose="02020603050405020304" pitchFamily="18" charset="0"/>
                <a:cs typeface="Times New Roman" panose="02020603050405020304" pitchFamily="18" charset="0"/>
              </a:rPr>
              <a:t>Chem</a:t>
            </a:r>
            <a:r>
              <a:rPr lang="en-US" sz="2800" dirty="0">
                <a:solidFill>
                  <a:schemeClr val="accent4">
                    <a:lumMod val="10000"/>
                  </a:schemeClr>
                </a:solidFill>
                <a:latin typeface="Times New Roman" panose="02020603050405020304" pitchFamily="18" charset="0"/>
                <a:cs typeface="Times New Roman" panose="02020603050405020304" pitchFamily="18" charset="0"/>
              </a:rPr>
              <a:t> Cam at Gale Crater, Mars. </a:t>
            </a:r>
            <a:r>
              <a:rPr lang="en-US" sz="2800" i="1" dirty="0">
                <a:solidFill>
                  <a:schemeClr val="accent4">
                    <a:lumMod val="10000"/>
                  </a:schemeClr>
                </a:solidFill>
                <a:latin typeface="Times New Roman" panose="02020603050405020304" pitchFamily="18" charset="0"/>
                <a:cs typeface="Times New Roman" panose="02020603050405020304" pitchFamily="18" charset="0"/>
              </a:rPr>
              <a:t>Science</a:t>
            </a:r>
            <a:r>
              <a:rPr lang="en-US" sz="2800" dirty="0">
                <a:solidFill>
                  <a:schemeClr val="accent4">
                    <a:lumMod val="10000"/>
                  </a:schemeClr>
                </a:solidFill>
                <a:latin typeface="Times New Roman" panose="02020603050405020304" pitchFamily="18" charset="0"/>
                <a:cs typeface="Times New Roman" panose="02020603050405020304" pitchFamily="18" charset="0"/>
              </a:rPr>
              <a:t>, 341, (6153). </a:t>
            </a:r>
            <a:r>
              <a:rPr lang="en-US" sz="2800" dirty="0" err="1">
                <a:solidFill>
                  <a:schemeClr val="accent4">
                    <a:lumMod val="10000"/>
                  </a:schemeClr>
                </a:solidFill>
                <a:latin typeface="Times New Roman" panose="02020603050405020304" pitchFamily="18" charset="0"/>
                <a:cs typeface="Times New Roman" panose="02020603050405020304" pitchFamily="18" charset="0"/>
              </a:rPr>
              <a:t>doi</a:t>
            </a:r>
            <a:r>
              <a:rPr lang="en-US" sz="2800" dirty="0">
                <a:solidFill>
                  <a:schemeClr val="accent4">
                    <a:lumMod val="10000"/>
                  </a:schemeClr>
                </a:solidFill>
                <a:latin typeface="Times New Roman" panose="02020603050405020304" pitchFamily="18" charset="0"/>
                <a:cs typeface="Times New Roman" panose="02020603050405020304" pitchFamily="18" charset="0"/>
              </a:rPr>
              <a:t>: 10.1126/science.1238670,</a:t>
            </a:r>
            <a:endParaRPr lang="en-US" sz="2800" b="0" i="1" u="none" strike="noStrike" cap="none" dirty="0">
              <a:solidFill>
                <a:schemeClr val="accent4">
                  <a:lumMod val="10000"/>
                </a:schemeClr>
              </a:solidFill>
              <a:highlight>
                <a:srgbClr val="FFFDFC"/>
              </a:highlight>
              <a:uFill>
                <a:noFill/>
              </a:uFill>
              <a:latin typeface="Times New Roman" panose="02020603050405020304" pitchFamily="18" charset="0"/>
              <a:ea typeface="Times New Roman"/>
              <a:cs typeface="Times New Roman" panose="02020603050405020304" pitchFamily="18" charset="0"/>
              <a:sym typeface="Times New Roman"/>
              <a:hlinkClick r:id="rId4"/>
            </a:endParaRPr>
          </a:p>
          <a:p>
            <a:pPr marL="0" marR="0" lvl="0" indent="0" algn="ctr" rtl="0">
              <a:lnSpc>
                <a:spcPct val="100000"/>
              </a:lnSpc>
              <a:spcBef>
                <a:spcPts val="2000"/>
              </a:spcBef>
              <a:spcAft>
                <a:spcPts val="0"/>
              </a:spcAft>
              <a:buClr>
                <a:srgbClr val="0070C0"/>
              </a:buClr>
              <a:buSzPts val="4000"/>
              <a:buFont typeface="Times New Roman"/>
              <a:buNone/>
            </a:pPr>
            <a:r>
              <a:rPr lang="en-US" sz="4000" b="0" i="0" u="sng" strike="noStrike" cap="none" dirty="0">
                <a:solidFill>
                  <a:srgbClr val="0000FF"/>
                </a:solidFill>
                <a:latin typeface="Times New Roman" panose="02020603050405020304" pitchFamily="18" charset="0"/>
                <a:ea typeface="Times New Roman"/>
                <a:cs typeface="Times New Roman" panose="02020603050405020304" pitchFamily="18" charset="0"/>
                <a:sym typeface="Times New Roman"/>
              </a:rPr>
              <a:t>Acknowledgements</a:t>
            </a:r>
            <a:endParaRPr sz="4000" b="0" i="0" u="sng" strike="noStrike" cap="none" dirty="0">
              <a:solidFill>
                <a:srgbClr val="0000FF"/>
              </a:solidFill>
              <a:latin typeface="Times New Roman" panose="02020603050405020304" pitchFamily="18" charset="0"/>
              <a:cs typeface="Times New Roman" panose="02020603050405020304" pitchFamily="18" charset="0"/>
              <a:sym typeface="Arial"/>
            </a:endParaRPr>
          </a:p>
          <a:p>
            <a:pPr marL="508000" marR="0" lvl="0" indent="-457200" rtl="0">
              <a:lnSpc>
                <a:spcPct val="100000"/>
              </a:lnSpc>
              <a:spcBef>
                <a:spcPts val="0"/>
              </a:spcBef>
              <a:spcAft>
                <a:spcPts val="0"/>
              </a:spcAft>
              <a:buClr>
                <a:srgbClr val="000000"/>
              </a:buClr>
              <a:buSzPts val="2800"/>
              <a:buFont typeface="Arial" panose="020B0604020202020204" pitchFamily="34" charset="0"/>
              <a:buChar char="•"/>
            </a:pPr>
            <a:r>
              <a:rPr lang="en-US" sz="2800" b="0" i="0" u="none" strike="noStrike" cap="none" dirty="0">
                <a:solidFill>
                  <a:schemeClr val="bg1">
                    <a:lumMod val="95000"/>
                    <a:lumOff val="5000"/>
                  </a:schemeClr>
                </a:solidFill>
                <a:latin typeface="Times New Roman"/>
                <a:ea typeface="Times New Roman"/>
                <a:cs typeface="Times New Roman"/>
                <a:sym typeface="Times New Roman"/>
              </a:rPr>
              <a:t>Dr. Martz &amp; Dr. </a:t>
            </a:r>
            <a:r>
              <a:rPr lang="en-US" sz="2800" b="0" i="0" u="none" strike="noStrike" cap="none" dirty="0" err="1">
                <a:solidFill>
                  <a:schemeClr val="bg1">
                    <a:lumMod val="95000"/>
                    <a:lumOff val="5000"/>
                  </a:schemeClr>
                </a:solidFill>
                <a:latin typeface="Times New Roman"/>
                <a:ea typeface="Times New Roman"/>
                <a:cs typeface="Times New Roman"/>
                <a:sym typeface="Times New Roman"/>
              </a:rPr>
              <a:t>Morano</a:t>
            </a:r>
            <a:r>
              <a:rPr lang="en-US" sz="2800" b="0" i="0" u="none" strike="noStrike" cap="none" dirty="0">
                <a:solidFill>
                  <a:schemeClr val="bg1">
                    <a:lumMod val="95000"/>
                    <a:lumOff val="5000"/>
                  </a:schemeClr>
                </a:solidFill>
                <a:latin typeface="Times New Roman"/>
                <a:ea typeface="Times New Roman"/>
                <a:cs typeface="Times New Roman"/>
                <a:sym typeface="Times New Roman"/>
              </a:rPr>
              <a:t>, Department of Natural Sciences UHD </a:t>
            </a:r>
            <a:endParaRPr sz="2800" b="0" i="0" u="none" strike="noStrike" cap="none" dirty="0">
              <a:solidFill>
                <a:schemeClr val="bg1">
                  <a:lumMod val="95000"/>
                  <a:lumOff val="5000"/>
                </a:schemeClr>
              </a:solidFill>
              <a:latin typeface="Times New Roman"/>
              <a:ea typeface="Times New Roman"/>
              <a:cs typeface="Times New Roman"/>
              <a:sym typeface="Times New Roman"/>
            </a:endParaRPr>
          </a:p>
          <a:p>
            <a:pPr marL="508000" marR="0" lvl="0" indent="-457200" rtl="0">
              <a:lnSpc>
                <a:spcPct val="100000"/>
              </a:lnSpc>
              <a:spcBef>
                <a:spcPts val="0"/>
              </a:spcBef>
              <a:spcAft>
                <a:spcPts val="0"/>
              </a:spcAft>
              <a:buClr>
                <a:srgbClr val="000000"/>
              </a:buClr>
              <a:buSzPts val="2800"/>
              <a:buFont typeface="Arial" panose="020B0604020202020204" pitchFamily="34" charset="0"/>
              <a:buChar char="•"/>
            </a:pPr>
            <a:r>
              <a:rPr lang="en-US" sz="2800" dirty="0">
                <a:solidFill>
                  <a:schemeClr val="bg1">
                    <a:lumMod val="95000"/>
                    <a:lumOff val="5000"/>
                  </a:schemeClr>
                </a:solidFill>
                <a:latin typeface="Times New Roman"/>
                <a:ea typeface="Times New Roman"/>
                <a:cs typeface="Times New Roman"/>
                <a:sym typeface="Times New Roman"/>
              </a:rPr>
              <a:t>Dr. Tzouanas, Department of Science and Engineering Technology UHD</a:t>
            </a:r>
            <a:endParaRPr sz="2800" dirty="0">
              <a:solidFill>
                <a:schemeClr val="bg1">
                  <a:lumMod val="95000"/>
                  <a:lumOff val="5000"/>
                </a:schemeClr>
              </a:solidFill>
              <a:latin typeface="Times New Roman"/>
              <a:ea typeface="Times New Roman"/>
              <a:cs typeface="Times New Roman"/>
              <a:sym typeface="Times New Roman"/>
            </a:endParaRPr>
          </a:p>
          <a:p>
            <a:pPr marL="508000" marR="0" lvl="0" indent="-457200" rtl="0">
              <a:lnSpc>
                <a:spcPct val="100000"/>
              </a:lnSpc>
              <a:spcBef>
                <a:spcPts val="0"/>
              </a:spcBef>
              <a:spcAft>
                <a:spcPts val="0"/>
              </a:spcAft>
              <a:buClr>
                <a:srgbClr val="000000"/>
              </a:buClr>
              <a:buSzPts val="2800"/>
              <a:buFont typeface="Arial" panose="020B0604020202020204" pitchFamily="34" charset="0"/>
              <a:buChar char="•"/>
            </a:pPr>
            <a:r>
              <a:rPr lang="en-US" sz="2800" b="0" i="0" u="none" strike="noStrike" cap="none" dirty="0">
                <a:solidFill>
                  <a:schemeClr val="bg1">
                    <a:lumMod val="95000"/>
                    <a:lumOff val="5000"/>
                  </a:schemeClr>
                </a:solidFill>
                <a:latin typeface="Times New Roman"/>
                <a:ea typeface="Times New Roman"/>
                <a:cs typeface="Times New Roman"/>
                <a:sym typeface="Times New Roman"/>
              </a:rPr>
              <a:t>University Honors Program UHD</a:t>
            </a:r>
          </a:p>
          <a:p>
            <a:pPr marL="508000" marR="0" lvl="0" indent="-457200" rtl="0">
              <a:lnSpc>
                <a:spcPct val="100000"/>
              </a:lnSpc>
              <a:spcBef>
                <a:spcPts val="0"/>
              </a:spcBef>
              <a:spcAft>
                <a:spcPts val="0"/>
              </a:spcAft>
              <a:buClr>
                <a:srgbClr val="000000"/>
              </a:buClr>
              <a:buSzPts val="2800"/>
              <a:buFont typeface="Arial" panose="020B0604020202020204" pitchFamily="34" charset="0"/>
              <a:buChar char="•"/>
            </a:pPr>
            <a:r>
              <a:rPr lang="en-US" sz="2800" b="0" i="0" u="none" strike="noStrike" cap="none" dirty="0">
                <a:solidFill>
                  <a:schemeClr val="bg1">
                    <a:lumMod val="95000"/>
                    <a:lumOff val="5000"/>
                  </a:schemeClr>
                </a:solidFill>
                <a:latin typeface="Times New Roman"/>
                <a:ea typeface="Times New Roman"/>
                <a:cs typeface="Times New Roman"/>
                <a:sym typeface="Times New Roman"/>
              </a:rPr>
              <a:t>NASA Glenn Research Center</a:t>
            </a:r>
            <a:endParaRPr sz="2800" b="0" i="0" u="none" strike="noStrike" cap="none" dirty="0">
              <a:solidFill>
                <a:schemeClr val="bg1">
                  <a:lumMod val="95000"/>
                  <a:lumOff val="5000"/>
                </a:schemeClr>
              </a:solidFill>
              <a:latin typeface="Times New Roman"/>
              <a:ea typeface="Times New Roman"/>
              <a:cs typeface="Times New Roman"/>
              <a:sym typeface="Times New Roman"/>
            </a:endParaRPr>
          </a:p>
          <a:p>
            <a:pPr marL="508000" marR="0" lvl="0" indent="-457200" rtl="0">
              <a:lnSpc>
                <a:spcPct val="100000"/>
              </a:lnSpc>
              <a:spcBef>
                <a:spcPts val="0"/>
              </a:spcBef>
              <a:spcAft>
                <a:spcPts val="0"/>
              </a:spcAft>
              <a:buClr>
                <a:srgbClr val="000000"/>
              </a:buClr>
              <a:buSzPts val="2800"/>
              <a:buFont typeface="Arial" panose="020B0604020202020204" pitchFamily="34" charset="0"/>
              <a:buChar char="•"/>
            </a:pPr>
            <a:r>
              <a:rPr lang="en-US" sz="2800" b="0" i="0" u="none" strike="noStrike" cap="none" dirty="0">
                <a:solidFill>
                  <a:srgbClr val="000000"/>
                </a:solidFill>
                <a:latin typeface="Times New Roman"/>
                <a:ea typeface="Times New Roman"/>
                <a:cs typeface="Times New Roman"/>
                <a:sym typeface="Times New Roman"/>
              </a:rPr>
              <a:t>Houston Prep</a:t>
            </a:r>
            <a:endParaRPr lang="en-US" sz="2000" b="0" i="0" u="none" strike="noStrike" cap="none" dirty="0">
              <a:solidFill>
                <a:schemeClr val="dk1"/>
              </a:solidFill>
              <a:latin typeface="Trebuchet MS"/>
              <a:ea typeface="Trebuchet MS"/>
              <a:cs typeface="Trebuchet MS"/>
              <a:sym typeface="Trebuchet MS"/>
            </a:endParaRPr>
          </a:p>
        </p:txBody>
      </p:sp>
      <p:pic>
        <p:nvPicPr>
          <p:cNvPr id="31" name="Shape 31"/>
          <p:cNvPicPr preferRelativeResize="0"/>
          <p:nvPr/>
        </p:nvPicPr>
        <p:blipFill rotWithShape="1">
          <a:blip r:embed="rId5">
            <a:alphaModFix/>
          </a:blip>
          <a:srcRect/>
          <a:stretch/>
        </p:blipFill>
        <p:spPr>
          <a:xfrm>
            <a:off x="35802976" y="32479560"/>
            <a:ext cx="4244623" cy="3684253"/>
          </a:xfrm>
          <a:prstGeom prst="rect">
            <a:avLst/>
          </a:prstGeom>
          <a:noFill/>
          <a:ln>
            <a:noFill/>
          </a:ln>
        </p:spPr>
      </p:pic>
      <p:pic>
        <p:nvPicPr>
          <p:cNvPr id="33" name="Shape 33"/>
          <p:cNvPicPr preferRelativeResize="0"/>
          <p:nvPr/>
        </p:nvPicPr>
        <p:blipFill rotWithShape="1">
          <a:blip r:embed="rId6">
            <a:alphaModFix/>
          </a:blip>
          <a:srcRect/>
          <a:stretch/>
        </p:blipFill>
        <p:spPr>
          <a:xfrm>
            <a:off x="17742240" y="21013910"/>
            <a:ext cx="4527825" cy="3308588"/>
          </a:xfrm>
          <a:prstGeom prst="rect">
            <a:avLst/>
          </a:prstGeom>
          <a:noFill/>
          <a:ln>
            <a:noFill/>
          </a:ln>
        </p:spPr>
      </p:pic>
      <p:sp>
        <p:nvSpPr>
          <p:cNvPr id="38" name="Shape 38"/>
          <p:cNvSpPr txBox="1"/>
          <p:nvPr/>
        </p:nvSpPr>
        <p:spPr>
          <a:xfrm>
            <a:off x="1070011" y="8458188"/>
            <a:ext cx="12553711" cy="23633010"/>
          </a:xfrm>
          <a:prstGeom prst="rect">
            <a:avLst/>
          </a:prstGeom>
          <a:solidFill>
            <a:srgbClr val="FFFFFF">
              <a:alpha val="56540"/>
            </a:srgbClr>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70C0"/>
              </a:buClr>
              <a:buSzPts val="4000"/>
              <a:buFont typeface="Times New Roman"/>
              <a:buNone/>
            </a:pPr>
            <a:r>
              <a:rPr lang="en-US" sz="4000" b="0" i="0" u="sng" strike="noStrike" cap="none" dirty="0">
                <a:solidFill>
                  <a:srgbClr val="0000FF"/>
                </a:solidFill>
                <a:latin typeface="Times New Roman" panose="02020603050405020304" pitchFamily="18" charset="0"/>
                <a:ea typeface="Times New Roman"/>
                <a:cs typeface="Times New Roman" panose="02020603050405020304" pitchFamily="18" charset="0"/>
                <a:sym typeface="Times New Roman"/>
              </a:rPr>
              <a:t>Abstract</a:t>
            </a:r>
            <a:endParaRPr sz="1400" b="0" i="0" u="sng" strike="noStrike" cap="none" dirty="0">
              <a:solidFill>
                <a:srgbClr val="0000FF"/>
              </a:solidFill>
              <a:latin typeface="Times New Roman" panose="02020603050405020304" pitchFamily="18" charset="0"/>
              <a:cs typeface="Times New Roman" panose="02020603050405020304" pitchFamily="18" charset="0"/>
              <a:sym typeface="Arial"/>
            </a:endParaRPr>
          </a:p>
          <a:p>
            <a:pPr lvl="0">
              <a:spcBef>
                <a:spcPts val="1400"/>
              </a:spcBef>
              <a:buSzPts val="2800"/>
            </a:pPr>
            <a:r>
              <a:rPr lang="en-US" sz="2800" dirty="0">
                <a:solidFill>
                  <a:schemeClr val="accent4">
                    <a:lumMod val="10000"/>
                  </a:schemeClr>
                </a:solidFill>
                <a:latin typeface="Times New Roman" panose="02020603050405020304" pitchFamily="18" charset="0"/>
                <a:cs typeface="Times New Roman" panose="02020603050405020304" pitchFamily="18" charset="0"/>
              </a:rPr>
              <a:t>This project will focus on developing a biomimicry inspired resource extraction system to successfully colonize Mars in the future. The objective will be to take pre-existing technology and techniques used in previous studies, and apply them to new environmental conditions to increase our survival outside the planet Earth. A theoretical system will be developed to simulate the vegetation growth environment of Earth. This will be done to sustain a civilization over an extended period of time on Mars (5-20 years). The resources targeted will include biofuels and food from the vegetation being grown, water from the Mars environment, and essential gases such as oxygen, carbon dioxide, nitrogen, and hydrogen. These resources will be utilized as fuels to power the multiple mechanical systems as well as life support for the inhabitants of Mars. This goal will be achieved by the designing of two deliverables: A theoretical growth environment for the settlement of Mars and a prototype to obtain tangible data of the vegetation growth environment of Earth. To successfully sustain vegetation survival on Mars, physical parameters including power management, durability, low mass, autonomy, and simplicity of both the prototype and theoretical designs must be studied. The experimental results of the prototype will be used to build a concrete plan of action and ensure accurate estimates to create the most successful theoretical design to colonize Mars. </a:t>
            </a:r>
          </a:p>
          <a:p>
            <a:pPr lvl="0" algn="ctr">
              <a:spcBef>
                <a:spcPts val="1400"/>
              </a:spcBef>
              <a:buSzPts val="2800"/>
            </a:pPr>
            <a:r>
              <a:rPr lang="en-US" sz="4000" u="sng" dirty="0">
                <a:solidFill>
                  <a:srgbClr val="0000FF"/>
                </a:solidFill>
                <a:latin typeface="Times New Roman"/>
                <a:ea typeface="Times New Roman"/>
                <a:cs typeface="Times New Roman"/>
                <a:sym typeface="Times New Roman"/>
              </a:rPr>
              <a:t>Project overview</a:t>
            </a:r>
            <a:endParaRPr lang="en-US" sz="2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400"/>
              <a:buFont typeface="Arial"/>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400"/>
              <a:buFont typeface="Arial"/>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400"/>
              <a:buFont typeface="Arial"/>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400"/>
              <a:buFont typeface="Arial"/>
              <a:buNone/>
            </a:pPr>
            <a:endParaRPr sz="2400" b="0" i="0" u="none" strike="noStrike" cap="none" dirty="0">
              <a:solidFill>
                <a:schemeClr val="dk1"/>
              </a:solidFill>
              <a:latin typeface="Trebuchet MS"/>
              <a:ea typeface="Trebuchet MS"/>
              <a:cs typeface="Trebuchet MS"/>
              <a:sym typeface="Trebuchet MS"/>
            </a:endParaRPr>
          </a:p>
          <a:p>
            <a:pPr marL="0" marR="0" lvl="0" indent="0" algn="l" rtl="0">
              <a:lnSpc>
                <a:spcPct val="90000"/>
              </a:lnSpc>
              <a:spcBef>
                <a:spcPts val="0"/>
              </a:spcBef>
              <a:spcAft>
                <a:spcPts val="0"/>
              </a:spcAft>
              <a:buClr>
                <a:schemeClr val="dk1"/>
              </a:buClr>
              <a:buSzPts val="2400"/>
              <a:buFont typeface="Arial"/>
              <a:buNone/>
            </a:pPr>
            <a:endParaRPr lang="en-US" sz="2400" b="0" i="0" u="none" strike="noStrike" cap="none" dirty="0">
              <a:solidFill>
                <a:schemeClr val="dk1"/>
              </a:solidFill>
              <a:latin typeface="Trebuchet MS"/>
              <a:ea typeface="Trebuchet MS"/>
              <a:cs typeface="Trebuchet MS"/>
              <a:sym typeface="Trebuchet MS"/>
            </a:endParaRPr>
          </a:p>
          <a:p>
            <a:pPr marL="0" marR="0" lvl="0" indent="0" algn="l" rtl="0">
              <a:lnSpc>
                <a:spcPct val="90000"/>
              </a:lnSpc>
              <a:spcBef>
                <a:spcPts val="0"/>
              </a:spcBef>
              <a:spcAft>
                <a:spcPts val="0"/>
              </a:spcAft>
              <a:buClr>
                <a:schemeClr val="dk1"/>
              </a:buClr>
              <a:buSzPts val="2400"/>
              <a:buFont typeface="Arial"/>
              <a:buNone/>
            </a:pPr>
            <a:endParaRPr lang="en-US" sz="2400" dirty="0">
              <a:solidFill>
                <a:schemeClr val="dk1"/>
              </a:solidFill>
              <a:latin typeface="Trebuchet MS"/>
              <a:ea typeface="Trebuchet MS"/>
              <a:cs typeface="Trebuchet MS"/>
              <a:sym typeface="Trebuchet MS"/>
            </a:endParaRPr>
          </a:p>
          <a:p>
            <a:pPr marL="0" marR="0" lvl="0" indent="0" algn="l" rtl="0">
              <a:lnSpc>
                <a:spcPct val="90000"/>
              </a:lnSpc>
              <a:spcBef>
                <a:spcPts val="0"/>
              </a:spcBef>
              <a:spcAft>
                <a:spcPts val="0"/>
              </a:spcAft>
              <a:buClr>
                <a:schemeClr val="dk1"/>
              </a:buClr>
              <a:buSzPts val="2400"/>
              <a:buFont typeface="Arial"/>
              <a:buNone/>
            </a:pPr>
            <a:endParaRPr lang="en-US" sz="2400" b="0" i="0" u="none" strike="noStrike" cap="none" dirty="0">
              <a:solidFill>
                <a:schemeClr val="dk1"/>
              </a:solidFill>
              <a:latin typeface="Trebuchet MS"/>
              <a:ea typeface="Trebuchet MS"/>
              <a:cs typeface="Trebuchet MS"/>
              <a:sym typeface="Trebuchet MS"/>
            </a:endParaRPr>
          </a:p>
          <a:p>
            <a:pPr marL="0" marR="0" lvl="0" indent="0" algn="l" rtl="0">
              <a:lnSpc>
                <a:spcPct val="90000"/>
              </a:lnSpc>
              <a:spcBef>
                <a:spcPts val="0"/>
              </a:spcBef>
              <a:spcAft>
                <a:spcPts val="0"/>
              </a:spcAft>
              <a:buClr>
                <a:schemeClr val="dk1"/>
              </a:buClr>
              <a:buSzPts val="2400"/>
              <a:buFont typeface="Arial"/>
              <a:buNone/>
            </a:pPr>
            <a:endParaRPr lang="en-US" sz="2400" b="0" i="0" u="none" strike="noStrike" cap="none" dirty="0">
              <a:solidFill>
                <a:schemeClr val="dk1"/>
              </a:solidFill>
              <a:latin typeface="Trebuchet MS"/>
              <a:ea typeface="Trebuchet MS"/>
              <a:cs typeface="Trebuchet MS"/>
              <a:sym typeface="Trebuchet MS"/>
            </a:endParaRPr>
          </a:p>
          <a:p>
            <a:pPr marL="0" marR="0" lvl="0" indent="0" algn="l" rtl="0">
              <a:lnSpc>
                <a:spcPct val="90000"/>
              </a:lnSpc>
              <a:spcBef>
                <a:spcPts val="0"/>
              </a:spcBef>
              <a:spcAft>
                <a:spcPts val="0"/>
              </a:spcAft>
              <a:buClr>
                <a:schemeClr val="dk1"/>
              </a:buClr>
              <a:buSzPts val="2400"/>
              <a:buFont typeface="Arial"/>
              <a:buNone/>
            </a:pPr>
            <a:endParaRPr sz="2400" b="0" i="0" u="none" strike="noStrike" cap="none" dirty="0">
              <a:solidFill>
                <a:schemeClr val="dk1"/>
              </a:solidFill>
              <a:latin typeface="Trebuchet MS"/>
              <a:ea typeface="Trebuchet MS"/>
              <a:cs typeface="Trebuchet MS"/>
              <a:sym typeface="Trebuchet MS"/>
            </a:endParaRPr>
          </a:p>
          <a:p>
            <a:pPr marL="0" marR="0" lvl="0" indent="0" algn="ctr" rtl="0">
              <a:lnSpc>
                <a:spcPct val="100000"/>
              </a:lnSpc>
              <a:spcBef>
                <a:spcPts val="2000"/>
              </a:spcBef>
              <a:spcAft>
                <a:spcPts val="0"/>
              </a:spcAft>
              <a:buClr>
                <a:srgbClr val="0070C0"/>
              </a:buClr>
              <a:buSzPts val="4000"/>
              <a:buFont typeface="Times New Roman"/>
              <a:buNone/>
            </a:pPr>
            <a:endParaRPr sz="1400" b="0" i="0" u="sng" strike="noStrike" cap="none" dirty="0">
              <a:solidFill>
                <a:srgbClr val="0000FF"/>
              </a:solidFill>
              <a:sym typeface="Arial"/>
            </a:endParaRPr>
          </a:p>
        </p:txBody>
      </p:sp>
      <p:pic>
        <p:nvPicPr>
          <p:cNvPr id="39" name="Shape 39" descr="Image result for nasa"/>
          <p:cNvPicPr preferRelativeResize="0"/>
          <p:nvPr/>
        </p:nvPicPr>
        <p:blipFill rotWithShape="1">
          <a:blip r:embed="rId7">
            <a:alphaModFix/>
          </a:blip>
          <a:srcRect/>
          <a:stretch/>
        </p:blipFill>
        <p:spPr>
          <a:xfrm>
            <a:off x="33858069" y="-1930"/>
            <a:ext cx="8134438" cy="4067175"/>
          </a:xfrm>
          <a:prstGeom prst="rect">
            <a:avLst/>
          </a:prstGeom>
          <a:noFill/>
          <a:ln>
            <a:noFill/>
          </a:ln>
        </p:spPr>
      </p:pic>
      <p:pic>
        <p:nvPicPr>
          <p:cNvPr id="40" name="Shape 40"/>
          <p:cNvPicPr preferRelativeResize="0"/>
          <p:nvPr/>
        </p:nvPicPr>
        <p:blipFill rotWithShape="1">
          <a:blip r:embed="rId8">
            <a:alphaModFix/>
          </a:blip>
          <a:srcRect/>
          <a:stretch/>
        </p:blipFill>
        <p:spPr>
          <a:xfrm>
            <a:off x="518160" y="917343"/>
            <a:ext cx="5581799" cy="2228627"/>
          </a:xfrm>
          <a:prstGeom prst="rect">
            <a:avLst/>
          </a:prstGeom>
          <a:noFill/>
          <a:ln>
            <a:noFill/>
          </a:ln>
        </p:spPr>
      </p:pic>
      <p:sp>
        <p:nvSpPr>
          <p:cNvPr id="43" name="Shape 43"/>
          <p:cNvSpPr txBox="1"/>
          <p:nvPr/>
        </p:nvSpPr>
        <p:spPr>
          <a:xfrm>
            <a:off x="1070011" y="17983452"/>
            <a:ext cx="10059897" cy="4015266"/>
          </a:xfrm>
          <a:prstGeom prst="rect">
            <a:avLst/>
          </a:prstGeom>
          <a:noFill/>
          <a:ln>
            <a:noFill/>
          </a:ln>
        </p:spPr>
        <p:txBody>
          <a:bodyPr spcFirstLastPara="1" wrap="square" lIns="91425" tIns="91425" rIns="91425" bIns="91425" anchor="t" anchorCtr="0">
            <a:noAutofit/>
          </a:bodyPr>
          <a:lstStyle/>
          <a:p>
            <a:pPr>
              <a:buSzPts val="2800"/>
            </a:pPr>
            <a:r>
              <a:rPr lang="en-US" sz="2800" b="1" dirty="0">
                <a:solidFill>
                  <a:schemeClr val="accent4">
                    <a:lumMod val="10000"/>
                  </a:schemeClr>
                </a:solidFill>
                <a:latin typeface="Times New Roman" panose="02020603050405020304" pitchFamily="18" charset="0"/>
                <a:ea typeface="Times New Roman"/>
                <a:cs typeface="Times New Roman" panose="02020603050405020304" pitchFamily="18" charset="0"/>
                <a:sym typeface="Times New Roman"/>
              </a:rPr>
              <a:t>The project will be divided into four disciplinary areas:</a:t>
            </a:r>
            <a:endParaRPr lang="en-US" sz="2800" b="1" i="0" u="none" strike="noStrike" cap="none" dirty="0">
              <a:solidFill>
                <a:schemeClr val="accent4">
                  <a:lumMod val="10000"/>
                </a:schemeClr>
              </a:solidFill>
              <a:latin typeface="Times New Roman" panose="02020603050405020304" pitchFamily="18" charset="0"/>
              <a:ea typeface="Times New Roman"/>
              <a:cs typeface="Times New Roman" panose="02020603050405020304" pitchFamily="18" charset="0"/>
              <a:sym typeface="Times New Roman"/>
            </a:endParaRPr>
          </a:p>
          <a:p>
            <a:pPr marL="457200" marR="0" lvl="0" indent="-457200" algn="l" rtl="0">
              <a:lnSpc>
                <a:spcPct val="100000"/>
              </a:lnSpc>
              <a:spcBef>
                <a:spcPts val="0"/>
              </a:spcBef>
              <a:spcAft>
                <a:spcPts val="0"/>
              </a:spcAft>
              <a:buClr>
                <a:srgbClr val="000000"/>
              </a:buClr>
              <a:buSzPts val="2800"/>
              <a:buFont typeface="Arial" panose="020B0604020202020204" pitchFamily="34" charset="0"/>
              <a:buChar char="•"/>
            </a:pPr>
            <a:r>
              <a:rPr lang="en-US" sz="2800" b="0" i="0" u="none" strike="noStrike" cap="none" dirty="0">
                <a:solidFill>
                  <a:schemeClr val="accent4">
                    <a:lumMod val="10000"/>
                  </a:schemeClr>
                </a:solidFill>
                <a:latin typeface="Times New Roman" panose="02020603050405020304" pitchFamily="18" charset="0"/>
                <a:ea typeface="Times New Roman"/>
                <a:cs typeface="Times New Roman" panose="02020603050405020304" pitchFamily="18" charset="0"/>
                <a:sym typeface="Times New Roman"/>
              </a:rPr>
              <a:t>Chemistry </a:t>
            </a:r>
            <a:endParaRPr sz="2800" b="0" i="0" u="none" strike="noStrike" cap="none" dirty="0">
              <a:solidFill>
                <a:schemeClr val="accent4">
                  <a:lumMod val="10000"/>
                </a:schemeClr>
              </a:solidFill>
              <a:latin typeface="Times New Roman" panose="02020603050405020304" pitchFamily="18" charset="0"/>
              <a:ea typeface="Times New Roman"/>
              <a:cs typeface="Times New Roman" panose="02020603050405020304" pitchFamily="18" charset="0"/>
              <a:sym typeface="Times New Roman"/>
            </a:endParaRPr>
          </a:p>
          <a:p>
            <a:pPr marL="457200" marR="0" lvl="0" indent="-457200" algn="l" rtl="0">
              <a:lnSpc>
                <a:spcPct val="100000"/>
              </a:lnSpc>
              <a:spcBef>
                <a:spcPts val="0"/>
              </a:spcBef>
              <a:spcAft>
                <a:spcPts val="0"/>
              </a:spcAft>
              <a:buClr>
                <a:srgbClr val="000000"/>
              </a:buClr>
              <a:buSzPts val="2800"/>
              <a:buFont typeface="Arial" panose="020B0604020202020204" pitchFamily="34" charset="0"/>
              <a:buChar char="•"/>
            </a:pPr>
            <a:r>
              <a:rPr lang="en-US" sz="2800" b="0" i="0" u="none" strike="noStrike" cap="none" dirty="0">
                <a:solidFill>
                  <a:schemeClr val="accent4">
                    <a:lumMod val="10000"/>
                  </a:schemeClr>
                </a:solidFill>
                <a:latin typeface="Times New Roman" panose="02020603050405020304" pitchFamily="18" charset="0"/>
                <a:ea typeface="Times New Roman"/>
                <a:cs typeface="Times New Roman" panose="02020603050405020304" pitchFamily="18" charset="0"/>
                <a:sym typeface="Times New Roman"/>
              </a:rPr>
              <a:t>Geology </a:t>
            </a:r>
            <a:endParaRPr sz="2800" b="0" i="0" u="none" strike="noStrike" cap="none" dirty="0">
              <a:solidFill>
                <a:schemeClr val="accent4">
                  <a:lumMod val="10000"/>
                </a:schemeClr>
              </a:solidFill>
              <a:latin typeface="Times New Roman" panose="02020603050405020304" pitchFamily="18" charset="0"/>
              <a:ea typeface="Times New Roman"/>
              <a:cs typeface="Times New Roman" panose="02020603050405020304" pitchFamily="18" charset="0"/>
              <a:sym typeface="Times New Roman"/>
            </a:endParaRPr>
          </a:p>
          <a:p>
            <a:pPr marL="457200" marR="0" lvl="0" indent="-457200" algn="l" rtl="0">
              <a:lnSpc>
                <a:spcPct val="100000"/>
              </a:lnSpc>
              <a:spcBef>
                <a:spcPts val="0"/>
              </a:spcBef>
              <a:spcAft>
                <a:spcPts val="0"/>
              </a:spcAft>
              <a:buClr>
                <a:srgbClr val="000000"/>
              </a:buClr>
              <a:buSzPts val="2800"/>
              <a:buFont typeface="Arial" panose="020B0604020202020204" pitchFamily="34" charset="0"/>
              <a:buChar char="•"/>
            </a:pPr>
            <a:r>
              <a:rPr lang="en-US" sz="2800" b="0" i="0" u="none" strike="noStrike" cap="none" dirty="0">
                <a:solidFill>
                  <a:schemeClr val="accent4">
                    <a:lumMod val="10000"/>
                  </a:schemeClr>
                </a:solidFill>
                <a:latin typeface="Times New Roman" panose="02020603050405020304" pitchFamily="18" charset="0"/>
                <a:ea typeface="Times New Roman"/>
                <a:cs typeface="Times New Roman" panose="02020603050405020304" pitchFamily="18" charset="0"/>
                <a:sym typeface="Times New Roman"/>
              </a:rPr>
              <a:t>Computer Science </a:t>
            </a:r>
            <a:endParaRPr sz="2800" b="0" i="0" u="none" strike="noStrike" cap="none" dirty="0">
              <a:solidFill>
                <a:schemeClr val="accent4">
                  <a:lumMod val="10000"/>
                </a:schemeClr>
              </a:solidFill>
              <a:latin typeface="Times New Roman" panose="02020603050405020304" pitchFamily="18" charset="0"/>
              <a:ea typeface="Times New Roman"/>
              <a:cs typeface="Times New Roman" panose="02020603050405020304" pitchFamily="18" charset="0"/>
              <a:sym typeface="Times New Roman"/>
            </a:endParaRPr>
          </a:p>
          <a:p>
            <a:pPr marL="457200" marR="0" lvl="0" indent="-457200" algn="l" rtl="0">
              <a:lnSpc>
                <a:spcPct val="100000"/>
              </a:lnSpc>
              <a:spcBef>
                <a:spcPts val="0"/>
              </a:spcBef>
              <a:spcAft>
                <a:spcPts val="0"/>
              </a:spcAft>
              <a:buClr>
                <a:srgbClr val="000000"/>
              </a:buClr>
              <a:buSzPts val="2800"/>
              <a:buFont typeface="Arial" panose="020B0604020202020204" pitchFamily="34" charset="0"/>
              <a:buChar char="•"/>
            </a:pPr>
            <a:r>
              <a:rPr lang="en-US" sz="2800" b="0" i="0" u="none" strike="noStrike" cap="none" dirty="0">
                <a:solidFill>
                  <a:schemeClr val="accent4">
                    <a:lumMod val="10000"/>
                  </a:schemeClr>
                </a:solidFill>
                <a:latin typeface="Times New Roman" panose="02020603050405020304" pitchFamily="18" charset="0"/>
                <a:ea typeface="Times New Roman"/>
                <a:cs typeface="Times New Roman" panose="02020603050405020304" pitchFamily="18" charset="0"/>
                <a:sym typeface="Times New Roman"/>
              </a:rPr>
              <a:t>Electrical/software Engineering</a:t>
            </a:r>
          </a:p>
          <a:p>
            <a:pPr marL="228600" marR="0" lvl="0" indent="-228600" algn="l" rtl="0">
              <a:lnSpc>
                <a:spcPct val="100000"/>
              </a:lnSpc>
              <a:spcBef>
                <a:spcPts val="0"/>
              </a:spcBef>
              <a:spcAft>
                <a:spcPts val="0"/>
              </a:spcAft>
              <a:buClr>
                <a:srgbClr val="000000"/>
              </a:buClr>
              <a:buSzPts val="2800"/>
              <a:buFont typeface="Times New Roman"/>
              <a:buChar char="∙"/>
            </a:pPr>
            <a:endParaRPr lang="en-US" sz="2800" dirty="0">
              <a:solidFill>
                <a:schemeClr val="accent4">
                  <a:lumMod val="10000"/>
                </a:schemeClr>
              </a:solidFill>
              <a:latin typeface="Times New Roman" panose="02020603050405020304" pitchFamily="18" charset="0"/>
              <a:cs typeface="Times New Roman" panose="02020603050405020304" pitchFamily="18" charset="0"/>
            </a:endParaRPr>
          </a:p>
          <a:p>
            <a:pPr marR="0" lvl="0" algn="l" rtl="0">
              <a:lnSpc>
                <a:spcPct val="100000"/>
              </a:lnSpc>
              <a:spcBef>
                <a:spcPts val="0"/>
              </a:spcBef>
              <a:spcAft>
                <a:spcPts val="0"/>
              </a:spcAft>
              <a:buClr>
                <a:srgbClr val="000000"/>
              </a:buClr>
              <a:buSzPts val="2800"/>
            </a:pPr>
            <a:r>
              <a:rPr lang="en-US" sz="2800" b="1" dirty="0">
                <a:solidFill>
                  <a:schemeClr val="accent4">
                    <a:lumMod val="10000"/>
                  </a:schemeClr>
                </a:solidFill>
                <a:latin typeface="Times New Roman" panose="02020603050405020304" pitchFamily="18" charset="0"/>
                <a:cs typeface="Times New Roman" panose="02020603050405020304" pitchFamily="18" charset="0"/>
                <a:sym typeface="Times New Roman"/>
              </a:rPr>
              <a:t>The project will have two main deliverables: </a:t>
            </a:r>
          </a:p>
          <a:p>
            <a:pPr marL="457200" marR="0" lvl="0" indent="-457200" algn="l" rtl="0">
              <a:lnSpc>
                <a:spcPct val="100000"/>
              </a:lnSpc>
              <a:spcBef>
                <a:spcPts val="0"/>
              </a:spcBef>
              <a:spcAft>
                <a:spcPts val="0"/>
              </a:spcAft>
              <a:buClr>
                <a:srgbClr val="000000"/>
              </a:buClr>
              <a:buSzPts val="2800"/>
              <a:buFont typeface="Arial" panose="020B0604020202020204" pitchFamily="34" charset="0"/>
              <a:buChar char="•"/>
            </a:pPr>
            <a:r>
              <a:rPr lang="en-US" sz="2800" dirty="0">
                <a:solidFill>
                  <a:schemeClr val="accent4">
                    <a:lumMod val="10000"/>
                  </a:schemeClr>
                </a:solidFill>
                <a:latin typeface="Times New Roman" panose="02020603050405020304" pitchFamily="18" charset="0"/>
                <a:cs typeface="Times New Roman" panose="02020603050405020304" pitchFamily="18" charset="0"/>
                <a:sym typeface="Times New Roman"/>
              </a:rPr>
              <a:t>Prototype (testing of hydroponic and soil environment) </a:t>
            </a:r>
          </a:p>
          <a:p>
            <a:pPr marL="457200" marR="0" lvl="0" indent="-457200" algn="l" rtl="0">
              <a:lnSpc>
                <a:spcPct val="100000"/>
              </a:lnSpc>
              <a:spcBef>
                <a:spcPts val="0"/>
              </a:spcBef>
              <a:spcAft>
                <a:spcPts val="0"/>
              </a:spcAft>
              <a:buClr>
                <a:srgbClr val="000000"/>
              </a:buClr>
              <a:buSzPts val="2800"/>
              <a:buFont typeface="Arial" panose="020B0604020202020204" pitchFamily="34" charset="0"/>
              <a:buChar char="•"/>
            </a:pPr>
            <a:r>
              <a:rPr lang="en-US" sz="2800" dirty="0">
                <a:solidFill>
                  <a:schemeClr val="accent4">
                    <a:lumMod val="10000"/>
                  </a:schemeClr>
                </a:solidFill>
                <a:latin typeface="Times New Roman" panose="02020603050405020304" pitchFamily="18" charset="0"/>
                <a:cs typeface="Times New Roman" panose="02020603050405020304" pitchFamily="18" charset="0"/>
                <a:sym typeface="Times New Roman"/>
              </a:rPr>
              <a:t>Theoretical model of the growth environment </a:t>
            </a:r>
          </a:p>
        </p:txBody>
      </p:sp>
      <p:graphicFrame>
        <p:nvGraphicFramePr>
          <p:cNvPr id="2" name="Table 1">
            <a:extLst>
              <a:ext uri="{FF2B5EF4-FFF2-40B4-BE49-F238E27FC236}">
                <a16:creationId xmlns:a16="http://schemas.microsoft.com/office/drawing/2014/main" id="{D1D5540D-DFB8-4EE2-9D9A-847A1A504860}"/>
              </a:ext>
            </a:extLst>
          </p:cNvPr>
          <p:cNvGraphicFramePr>
            <a:graphicFrameLocks noGrp="1"/>
          </p:cNvGraphicFramePr>
          <p:nvPr>
            <p:extLst>
              <p:ext uri="{D42A27DB-BD31-4B8C-83A1-F6EECF244321}">
                <p14:modId xmlns:p14="http://schemas.microsoft.com/office/powerpoint/2010/main" val="307353864"/>
              </p:ext>
            </p:extLst>
          </p:nvPr>
        </p:nvGraphicFramePr>
        <p:xfrm>
          <a:off x="1640131" y="22200782"/>
          <a:ext cx="11403105" cy="7323574"/>
        </p:xfrm>
        <a:graphic>
          <a:graphicData uri="http://schemas.openxmlformats.org/drawingml/2006/table">
            <a:tbl>
              <a:tblPr>
                <a:solidFill>
                  <a:srgbClr val="FFFFFF"/>
                </a:solidFill>
              </a:tblPr>
              <a:tblGrid>
                <a:gridCol w="3157143">
                  <a:extLst>
                    <a:ext uri="{9D8B030D-6E8A-4147-A177-3AD203B41FA5}">
                      <a16:colId xmlns:a16="http://schemas.microsoft.com/office/drawing/2014/main" val="2861023907"/>
                    </a:ext>
                  </a:extLst>
                </a:gridCol>
                <a:gridCol w="2160152">
                  <a:extLst>
                    <a:ext uri="{9D8B030D-6E8A-4147-A177-3AD203B41FA5}">
                      <a16:colId xmlns:a16="http://schemas.microsoft.com/office/drawing/2014/main" val="2238996342"/>
                    </a:ext>
                  </a:extLst>
                </a:gridCol>
                <a:gridCol w="3094832">
                  <a:extLst>
                    <a:ext uri="{9D8B030D-6E8A-4147-A177-3AD203B41FA5}">
                      <a16:colId xmlns:a16="http://schemas.microsoft.com/office/drawing/2014/main" val="2176011769"/>
                    </a:ext>
                  </a:extLst>
                </a:gridCol>
                <a:gridCol w="2990978">
                  <a:extLst>
                    <a:ext uri="{9D8B030D-6E8A-4147-A177-3AD203B41FA5}">
                      <a16:colId xmlns:a16="http://schemas.microsoft.com/office/drawing/2014/main" val="3061576337"/>
                    </a:ext>
                  </a:extLst>
                </a:gridCol>
              </a:tblGrid>
              <a:tr h="554558">
                <a:tc gridSpan="4">
                  <a:txBody>
                    <a:bodyPr/>
                    <a:lstStyle/>
                    <a:p>
                      <a:pPr algn="ctr" rtl="0" fontAlgn="t">
                        <a:spcBef>
                          <a:spcPts val="0"/>
                        </a:spcBef>
                        <a:spcAft>
                          <a:spcPts val="0"/>
                        </a:spcAft>
                      </a:pPr>
                      <a:r>
                        <a:rPr lang="en-US" sz="2800" b="1" i="0" u="none" strike="noStrike" dirty="0">
                          <a:solidFill>
                            <a:schemeClr val="accent4">
                              <a:lumMod val="10000"/>
                            </a:schemeClr>
                          </a:solidFill>
                          <a:effectLst/>
                          <a:latin typeface="Times New Roman" panose="02020603050405020304" pitchFamily="18" charset="0"/>
                          <a:cs typeface="Times New Roman" panose="02020603050405020304" pitchFamily="18" charset="0"/>
                        </a:rPr>
                        <a:t>Project overview </a:t>
                      </a:r>
                      <a:endParaRPr lang="en-US" sz="2800" dirty="0">
                        <a:solidFill>
                          <a:schemeClr val="accent4">
                            <a:lumMod val="10000"/>
                          </a:schemeClr>
                        </a:solidFill>
                        <a:effectLst/>
                        <a:latin typeface="Times New Roman" panose="02020603050405020304" pitchFamily="18" charset="0"/>
                        <a:cs typeface="Times New Roman" panose="02020603050405020304" pitchFamily="18" charset="0"/>
                      </a:endParaRPr>
                    </a:p>
                  </a:txBody>
                  <a:tcPr marL="88900" marR="88900" marT="50800" marB="508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09415"/>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09605540"/>
                  </a:ext>
                </a:extLst>
              </a:tr>
              <a:tr h="469496">
                <a:tc>
                  <a:txBody>
                    <a:bodyPr/>
                    <a:lstStyle/>
                    <a:p>
                      <a:pPr algn="ctr" rtl="0" fontAlgn="base">
                        <a:spcBef>
                          <a:spcPts val="0"/>
                        </a:spcBef>
                        <a:spcAft>
                          <a:spcPts val="0"/>
                        </a:spcAft>
                        <a:buFont typeface="+mj-lt"/>
                        <a:buNone/>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1)Resources</a:t>
                      </a:r>
                    </a:p>
                  </a:txBody>
                  <a:tcPr marL="88900" marR="88900" marT="50800" marB="508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DCCA"/>
                    </a:solidFill>
                  </a:tcPr>
                </a:tc>
                <a:tc>
                  <a:txBody>
                    <a:bodyPr/>
                    <a:lstStyle/>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2) Extraction</a:t>
                      </a:r>
                      <a:endParaRPr lang="en-US" sz="2800" dirty="0">
                        <a:effectLst/>
                        <a:latin typeface="Times New Roman" panose="02020603050405020304" pitchFamily="18" charset="0"/>
                        <a:cs typeface="Times New Roman" panose="02020603050405020304" pitchFamily="18" charset="0"/>
                      </a:endParaRPr>
                    </a:p>
                  </a:txBody>
                  <a:tcPr marL="88900" marR="88900" marT="50800" marB="508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DCCA"/>
                    </a:solidFill>
                  </a:tcPr>
                </a:tc>
                <a:tc>
                  <a:txBody>
                    <a:bodyPr/>
                    <a:lstStyle/>
                    <a:p>
                      <a:pPr algn="ctr" rtl="0" fontAlgn="t">
                        <a:spcBef>
                          <a:spcPts val="0"/>
                        </a:spcBef>
                        <a:spcAft>
                          <a:spcPts val="0"/>
                        </a:spcAft>
                      </a:pPr>
                      <a:r>
                        <a:rPr lang="en-US" sz="2800" b="0" i="0" u="none" strike="noStrike">
                          <a:solidFill>
                            <a:srgbClr val="000000"/>
                          </a:solidFill>
                          <a:effectLst/>
                          <a:latin typeface="Times New Roman" panose="02020603050405020304" pitchFamily="18" charset="0"/>
                          <a:cs typeface="Times New Roman" panose="02020603050405020304" pitchFamily="18" charset="0"/>
                        </a:rPr>
                        <a:t>3) Refinement</a:t>
                      </a:r>
                      <a:endParaRPr lang="en-US" sz="2800">
                        <a:effectLst/>
                        <a:latin typeface="Times New Roman" panose="02020603050405020304" pitchFamily="18" charset="0"/>
                        <a:cs typeface="Times New Roman" panose="02020603050405020304" pitchFamily="18" charset="0"/>
                      </a:endParaRPr>
                    </a:p>
                  </a:txBody>
                  <a:tcPr marL="88900" marR="88900" marT="50800" marB="508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DCCA"/>
                    </a:solidFill>
                  </a:tcPr>
                </a:tc>
                <a:tc>
                  <a:txBody>
                    <a:bodyPr/>
                    <a:lstStyle/>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4) Storage</a:t>
                      </a:r>
                      <a:endParaRPr lang="en-US" sz="2800" dirty="0">
                        <a:effectLst/>
                        <a:latin typeface="Times New Roman" panose="02020603050405020304" pitchFamily="18" charset="0"/>
                        <a:cs typeface="Times New Roman" panose="02020603050405020304" pitchFamily="18" charset="0"/>
                      </a:endParaRPr>
                    </a:p>
                  </a:txBody>
                  <a:tcPr marL="88900" marR="88900" marT="50800" marB="508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DCCA"/>
                    </a:solidFill>
                  </a:tcPr>
                </a:tc>
                <a:extLst>
                  <a:ext uri="{0D108BD9-81ED-4DB2-BD59-A6C34878D82A}">
                    <a16:rowId xmlns:a16="http://schemas.microsoft.com/office/drawing/2014/main" val="2295882057"/>
                  </a:ext>
                </a:extLst>
              </a:tr>
              <a:tr h="2221079">
                <a:tc>
                  <a:txBody>
                    <a:bodyPr/>
                    <a:lstStyle/>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Oxygen </a:t>
                      </a:r>
                      <a:endParaRPr lang="en-US" sz="28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Carbon dioxide</a:t>
                      </a:r>
                      <a:endParaRPr lang="en-US" sz="28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Nitrogen </a:t>
                      </a:r>
                      <a:endParaRPr lang="en-US" sz="28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Hydrogen</a:t>
                      </a:r>
                      <a:endParaRPr lang="en-US" sz="28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Food </a:t>
                      </a:r>
                      <a:endParaRPr lang="en-US" sz="28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Biofuels </a:t>
                      </a:r>
                      <a:endParaRPr lang="en-US" sz="2800" dirty="0">
                        <a:effectLst/>
                        <a:latin typeface="Times New Roman" panose="02020603050405020304" pitchFamily="18" charset="0"/>
                        <a:cs typeface="Times New Roman" panose="02020603050405020304" pitchFamily="18" charset="0"/>
                      </a:endParaRPr>
                    </a:p>
                  </a:txBody>
                  <a:tcPr marL="88900" marR="88900" marT="50800" marB="508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CEEE7"/>
                    </a:solidFill>
                  </a:tcPr>
                </a:tc>
                <a:tc>
                  <a:txBody>
                    <a:bodyPr/>
                    <a:lstStyle/>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Plant growth </a:t>
                      </a:r>
                      <a:endParaRPr lang="en-US" sz="2800" dirty="0">
                        <a:effectLst/>
                        <a:latin typeface="Times New Roman" panose="02020603050405020304" pitchFamily="18" charset="0"/>
                        <a:cs typeface="Times New Roman" panose="02020603050405020304" pitchFamily="18" charset="0"/>
                      </a:endParaRPr>
                    </a:p>
                  </a:txBody>
                  <a:tcPr marL="88900" marR="88900" marT="50800" marB="508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CEEE7"/>
                    </a:solidFill>
                  </a:tcPr>
                </a:tc>
                <a:tc>
                  <a:txBody>
                    <a:bodyPr/>
                    <a:lstStyle/>
                    <a:p>
                      <a:pPr algn="ctr" rtl="0" fontAlgn="t">
                        <a:spcBef>
                          <a:spcPts val="0"/>
                        </a:spcBef>
                        <a:spcAft>
                          <a:spcPts val="0"/>
                        </a:spcAft>
                      </a:pPr>
                      <a:r>
                        <a:rPr lang="en-US" sz="2800" b="0" i="0" u="none" strike="noStrike">
                          <a:solidFill>
                            <a:srgbClr val="000000"/>
                          </a:solidFill>
                          <a:effectLst/>
                          <a:latin typeface="Times New Roman" panose="02020603050405020304" pitchFamily="18" charset="0"/>
                          <a:cs typeface="Times New Roman" panose="02020603050405020304" pitchFamily="18" charset="0"/>
                        </a:rPr>
                        <a:t>Refinement of biofuels </a:t>
                      </a:r>
                      <a:endParaRPr lang="en-US" sz="280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800" b="0" i="0" u="none" strike="noStrike">
                          <a:solidFill>
                            <a:srgbClr val="000000"/>
                          </a:solidFill>
                          <a:effectLst/>
                          <a:latin typeface="Times New Roman" panose="02020603050405020304" pitchFamily="18" charset="0"/>
                          <a:cs typeface="Times New Roman" panose="02020603050405020304" pitchFamily="18" charset="0"/>
                        </a:rPr>
                        <a:t>Recombination of essential gases to synthesize other valuable compounds </a:t>
                      </a:r>
                      <a:endParaRPr lang="en-US" sz="2800">
                        <a:effectLst/>
                        <a:latin typeface="Times New Roman" panose="02020603050405020304" pitchFamily="18" charset="0"/>
                        <a:cs typeface="Times New Roman" panose="02020603050405020304" pitchFamily="18" charset="0"/>
                      </a:endParaRPr>
                    </a:p>
                  </a:txBody>
                  <a:tcPr marL="88900" marR="88900" marT="50800" marB="508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CEEE7"/>
                    </a:solidFill>
                  </a:tcPr>
                </a:tc>
                <a:tc>
                  <a:txBody>
                    <a:bodyPr/>
                    <a:lstStyle/>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Gas tanks</a:t>
                      </a:r>
                      <a:endParaRPr lang="en-US" sz="28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Fuel Tanks</a:t>
                      </a:r>
                      <a:endParaRPr lang="en-US" sz="2800" dirty="0">
                        <a:effectLst/>
                        <a:latin typeface="Times New Roman" panose="02020603050405020304" pitchFamily="18" charset="0"/>
                        <a:cs typeface="Times New Roman" panose="02020603050405020304" pitchFamily="18" charset="0"/>
                      </a:endParaRPr>
                    </a:p>
                  </a:txBody>
                  <a:tcPr marL="88900" marR="88900" marT="50800" marB="508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CEEE7"/>
                    </a:solidFill>
                  </a:tcPr>
                </a:tc>
                <a:extLst>
                  <a:ext uri="{0D108BD9-81ED-4DB2-BD59-A6C34878D82A}">
                    <a16:rowId xmlns:a16="http://schemas.microsoft.com/office/drawing/2014/main" val="2596942615"/>
                  </a:ext>
                </a:extLst>
              </a:tr>
              <a:tr h="3152056">
                <a:tc>
                  <a:txBody>
                    <a:bodyPr/>
                    <a:lstStyle/>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Sun </a:t>
                      </a:r>
                    </a:p>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Chemical energy </a:t>
                      </a:r>
                      <a:endParaRPr lang="en-US" sz="28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Nuclear Isotope</a:t>
                      </a:r>
                      <a:endParaRPr lang="en-US" sz="28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Perchlorates </a:t>
                      </a:r>
                      <a:endParaRPr lang="en-US" sz="28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Water </a:t>
                      </a:r>
                      <a:endParaRPr lang="en-US" sz="2800" dirty="0">
                        <a:effectLst/>
                        <a:latin typeface="Times New Roman" panose="02020603050405020304" pitchFamily="18" charset="0"/>
                        <a:cs typeface="Times New Roman" panose="02020603050405020304" pitchFamily="18" charset="0"/>
                      </a:endParaRPr>
                    </a:p>
                  </a:txBody>
                  <a:tcPr marL="88900" marR="88900" marT="50800" marB="508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DCCA"/>
                    </a:solidFill>
                  </a:tcPr>
                </a:tc>
                <a:tc>
                  <a:txBody>
                    <a:bodyPr/>
                    <a:lstStyle/>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Thermal energy </a:t>
                      </a:r>
                    </a:p>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Chemical energy </a:t>
                      </a:r>
                      <a:endParaRPr lang="en-US" sz="28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Martian soil </a:t>
                      </a:r>
                      <a:endParaRPr lang="en-US" sz="2800" dirty="0">
                        <a:effectLst/>
                        <a:latin typeface="Times New Roman" panose="02020603050405020304" pitchFamily="18" charset="0"/>
                        <a:cs typeface="Times New Roman" panose="02020603050405020304" pitchFamily="18" charset="0"/>
                      </a:endParaRPr>
                    </a:p>
                  </a:txBody>
                  <a:tcPr marL="88900" marR="88900" marT="50800" marB="508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DCCA"/>
                    </a:solidFill>
                  </a:tcPr>
                </a:tc>
                <a:tc>
                  <a:txBody>
                    <a:bodyPr/>
                    <a:lstStyle/>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Distillation </a:t>
                      </a:r>
                      <a:endParaRPr lang="en-US" sz="28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Purification of Martian soil </a:t>
                      </a:r>
                      <a:endParaRPr lang="en-US" sz="2800" dirty="0">
                        <a:effectLst/>
                        <a:latin typeface="Times New Roman" panose="02020603050405020304" pitchFamily="18" charset="0"/>
                        <a:cs typeface="Times New Roman" panose="02020603050405020304" pitchFamily="18" charset="0"/>
                      </a:endParaRPr>
                    </a:p>
                  </a:txBody>
                  <a:tcPr marL="88900" marR="88900" marT="50800" marB="508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DCCA"/>
                    </a:solidFill>
                  </a:tcPr>
                </a:tc>
                <a:tc>
                  <a:txBody>
                    <a:bodyPr/>
                    <a:lstStyle/>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Nuclear Reactor </a:t>
                      </a:r>
                      <a:endParaRPr lang="en-US" sz="28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Batteries </a:t>
                      </a:r>
                      <a:endParaRPr lang="en-US" sz="28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Water reservoir</a:t>
                      </a:r>
                      <a:endParaRPr lang="en-US" sz="28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Fuel tanks </a:t>
                      </a:r>
                      <a:endParaRPr lang="en-US" sz="2800" dirty="0">
                        <a:effectLst/>
                        <a:latin typeface="Times New Roman" panose="02020603050405020304" pitchFamily="18" charset="0"/>
                        <a:cs typeface="Times New Roman" panose="02020603050405020304" pitchFamily="18" charset="0"/>
                      </a:endParaRPr>
                    </a:p>
                  </a:txBody>
                  <a:tcPr marL="88900" marR="88900" marT="50800" marB="5080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DCCA"/>
                    </a:solidFill>
                  </a:tcPr>
                </a:tc>
                <a:extLst>
                  <a:ext uri="{0D108BD9-81ED-4DB2-BD59-A6C34878D82A}">
                    <a16:rowId xmlns:a16="http://schemas.microsoft.com/office/drawing/2014/main" val="3527300375"/>
                  </a:ext>
                </a:extLst>
              </a:tr>
            </a:tbl>
          </a:graphicData>
        </a:graphic>
      </p:graphicFrame>
      <p:sp>
        <p:nvSpPr>
          <p:cNvPr id="3" name="Rectangle 1">
            <a:extLst>
              <a:ext uri="{FF2B5EF4-FFF2-40B4-BE49-F238E27FC236}">
                <a16:creationId xmlns:a16="http://schemas.microsoft.com/office/drawing/2014/main" id="{8D4A4EF3-E6F4-46AB-8197-D20B24AB744D}"/>
              </a:ext>
            </a:extLst>
          </p:cNvPr>
          <p:cNvSpPr>
            <a:spLocks noChangeArrowheads="1"/>
          </p:cNvSpPr>
          <p:nvPr/>
        </p:nvSpPr>
        <p:spPr bwMode="auto">
          <a:xfrm>
            <a:off x="1546037" y="29832457"/>
            <a:ext cx="12235383"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accent4">
                    <a:lumMod val="10000"/>
                  </a:schemeClr>
                </a:solidFill>
                <a:effectLst/>
                <a:latin typeface="Times New Roman" panose="02020603050405020304" pitchFamily="18" charset="0"/>
                <a:cs typeface="Times New Roman" panose="02020603050405020304" pitchFamily="18" charset="0"/>
              </a:rPr>
              <a:t>Table 1</a:t>
            </a:r>
            <a:r>
              <a:rPr kumimoji="0" lang="en-US" altLang="en-US" sz="2800" i="0" u="none" strike="noStrike" cap="none" normalizeH="0" baseline="0" dirty="0">
                <a:ln>
                  <a:noFill/>
                </a:ln>
                <a:solidFill>
                  <a:schemeClr val="accent4">
                    <a:lumMod val="10000"/>
                  </a:schemeClr>
                </a:solidFill>
                <a:effectLst/>
                <a:latin typeface="Times New Roman" panose="02020603050405020304" pitchFamily="18" charset="0"/>
                <a:cs typeface="Times New Roman" panose="02020603050405020304" pitchFamily="18" charset="0"/>
              </a:rPr>
              <a:t>. Illustrates the project overview</a:t>
            </a:r>
            <a:r>
              <a:rPr lang="en-US" altLang="en-US" sz="2800" dirty="0">
                <a:solidFill>
                  <a:schemeClr val="accent4">
                    <a:lumMod val="10000"/>
                  </a:schemeClr>
                </a:solidFill>
                <a:latin typeface="Times New Roman" panose="02020603050405020304" pitchFamily="18" charset="0"/>
                <a:cs typeface="Times New Roman" panose="02020603050405020304" pitchFamily="18" charset="0"/>
              </a:rPr>
              <a:t> which highlights the essential resources targeted along with the extraction, refinement, and storage for them. </a:t>
            </a:r>
            <a:endParaRPr kumimoji="0" lang="en-US" altLang="en-US" sz="2800" i="0" u="none" strike="noStrike" cap="none" normalizeH="0" baseline="0" dirty="0">
              <a:ln>
                <a:noFill/>
              </a:ln>
              <a:solidFill>
                <a:schemeClr val="accent4">
                  <a:lumMod val="1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8" name="Shape 45">
            <a:extLst>
              <a:ext uri="{FF2B5EF4-FFF2-40B4-BE49-F238E27FC236}">
                <a16:creationId xmlns:a16="http://schemas.microsoft.com/office/drawing/2014/main" id="{08411858-4B53-4852-AF56-B5724711FE3B}"/>
              </a:ext>
            </a:extLst>
          </p:cNvPr>
          <p:cNvPicPr preferRelativeResize="0"/>
          <p:nvPr/>
        </p:nvPicPr>
        <p:blipFill rotWithShape="1">
          <a:blip r:embed="rId9">
            <a:alphaModFix/>
          </a:blip>
          <a:srcRect/>
          <a:stretch/>
        </p:blipFill>
        <p:spPr>
          <a:xfrm>
            <a:off x="22162092" y="21013910"/>
            <a:ext cx="4574963" cy="3308588"/>
          </a:xfrm>
          <a:prstGeom prst="rect">
            <a:avLst/>
          </a:prstGeom>
          <a:noFill/>
          <a:ln>
            <a:noFill/>
          </a:ln>
        </p:spPr>
      </p:pic>
      <p:pic>
        <p:nvPicPr>
          <p:cNvPr id="32" name="Shape 32"/>
          <p:cNvPicPr preferRelativeResize="0"/>
          <p:nvPr/>
        </p:nvPicPr>
        <p:blipFill rotWithShape="1">
          <a:blip r:embed="rId10">
            <a:alphaModFix/>
          </a:blip>
          <a:srcRect/>
          <a:stretch/>
        </p:blipFill>
        <p:spPr>
          <a:xfrm>
            <a:off x="13838680" y="20986923"/>
            <a:ext cx="4289305" cy="3335575"/>
          </a:xfrm>
          <a:prstGeom prst="rect">
            <a:avLst/>
          </a:prstGeom>
          <a:noFill/>
          <a:ln>
            <a:noFill/>
          </a:ln>
        </p:spPr>
      </p:pic>
      <p:pic>
        <p:nvPicPr>
          <p:cNvPr id="4" name="Picture 3"/>
          <p:cNvPicPr>
            <a:picLocks noChangeAspect="1"/>
          </p:cNvPicPr>
          <p:nvPr/>
        </p:nvPicPr>
        <p:blipFill rotWithShape="1">
          <a:blip r:embed="rId11">
            <a:extLst>
              <a:ext uri="{28A0092B-C50C-407E-A947-70E740481C1C}">
                <a14:useLocalDpi xmlns:a14="http://schemas.microsoft.com/office/drawing/2010/main" val="0"/>
              </a:ext>
            </a:extLst>
          </a:blip>
          <a:srcRect t="6129" b="14924"/>
          <a:stretch/>
        </p:blipFill>
        <p:spPr>
          <a:xfrm>
            <a:off x="1100783" y="32904670"/>
            <a:ext cx="3834108" cy="2522434"/>
          </a:xfrm>
          <a:prstGeom prst="rect">
            <a:avLst/>
          </a:prstGeom>
        </p:spPr>
      </p:pic>
      <p:sp>
        <p:nvSpPr>
          <p:cNvPr id="5" name="TextBox 4">
            <a:extLst>
              <a:ext uri="{FF2B5EF4-FFF2-40B4-BE49-F238E27FC236}">
                <a16:creationId xmlns:a16="http://schemas.microsoft.com/office/drawing/2014/main" id="{5017C8A6-7F1C-4E5A-8445-D660488A09E2}"/>
              </a:ext>
            </a:extLst>
          </p:cNvPr>
          <p:cNvSpPr txBox="1"/>
          <p:nvPr/>
        </p:nvSpPr>
        <p:spPr>
          <a:xfrm>
            <a:off x="17374853" y="23728849"/>
            <a:ext cx="1417537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                                         (b)                                               (c) </a:t>
            </a:r>
          </a:p>
        </p:txBody>
      </p:sp>
      <p:graphicFrame>
        <p:nvGraphicFramePr>
          <p:cNvPr id="6" name="Table 5">
            <a:extLst>
              <a:ext uri="{FF2B5EF4-FFF2-40B4-BE49-F238E27FC236}">
                <a16:creationId xmlns:a16="http://schemas.microsoft.com/office/drawing/2014/main" id="{816C5EA9-7718-4088-8080-5290FA132780}"/>
              </a:ext>
            </a:extLst>
          </p:cNvPr>
          <p:cNvGraphicFramePr>
            <a:graphicFrameLocks noGrp="1"/>
          </p:cNvGraphicFramePr>
          <p:nvPr>
            <p:extLst>
              <p:ext uri="{D42A27DB-BD31-4B8C-83A1-F6EECF244321}">
                <p14:modId xmlns:p14="http://schemas.microsoft.com/office/powerpoint/2010/main" val="4203083431"/>
              </p:ext>
            </p:extLst>
          </p:nvPr>
        </p:nvGraphicFramePr>
        <p:xfrm>
          <a:off x="14099748" y="25862569"/>
          <a:ext cx="11931794" cy="4477628"/>
        </p:xfrm>
        <a:graphic>
          <a:graphicData uri="http://schemas.openxmlformats.org/drawingml/2006/table">
            <a:tbl>
              <a:tblPr firstRow="1" bandRow="1">
                <a:tableStyleId>{5C22544A-7EE6-4342-B048-85BDC9FD1C3A}</a:tableStyleId>
              </a:tblPr>
              <a:tblGrid>
                <a:gridCol w="11931794">
                  <a:extLst>
                    <a:ext uri="{9D8B030D-6E8A-4147-A177-3AD203B41FA5}">
                      <a16:colId xmlns:a16="http://schemas.microsoft.com/office/drawing/2014/main" val="1535248116"/>
                    </a:ext>
                  </a:extLst>
                </a:gridCol>
              </a:tblGrid>
              <a:tr h="478371">
                <a:tc>
                  <a:txBody>
                    <a:bodyPr/>
                    <a:lstStyle/>
                    <a:p>
                      <a:pPr marL="0" indent="0" algn="ctr">
                        <a:buFont typeface="Arial" panose="020B0604020202020204" pitchFamily="34" charset="0"/>
                        <a:buNone/>
                      </a:pPr>
                      <a:r>
                        <a:rPr lang="en-US" sz="2800" b="1" i="0" u="none" strike="noStrike" cap="none" dirty="0">
                          <a:solidFill>
                            <a:schemeClr val="accent4">
                              <a:lumMod val="10000"/>
                            </a:schemeClr>
                          </a:solidFill>
                          <a:effectLst/>
                          <a:latin typeface="Times New Roman" panose="02020603050405020304" pitchFamily="18" charset="0"/>
                          <a:ea typeface="+mn-ea"/>
                          <a:cs typeface="Times New Roman" panose="02020603050405020304" pitchFamily="18" charset="0"/>
                          <a:sym typeface="Arial"/>
                        </a:rPr>
                        <a:t>Soil Types </a:t>
                      </a:r>
                      <a:endParaRPr lang="en-US" sz="2800" dirty="0">
                        <a:solidFill>
                          <a:schemeClr val="accent4">
                            <a:lumMod val="1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3620643"/>
                  </a:ext>
                </a:extLst>
              </a:tr>
              <a:tr h="470974">
                <a:tc>
                  <a:txBody>
                    <a:bodyPr/>
                    <a:lstStyle/>
                    <a:p>
                      <a:pPr marL="0" marR="0" lvl="0" indent="0" algn="l">
                        <a:lnSpc>
                          <a:spcPct val="107000"/>
                        </a:lnSpc>
                        <a:spcBef>
                          <a:spcPts val="0"/>
                        </a:spcBef>
                        <a:spcAft>
                          <a:spcPts val="0"/>
                        </a:spcAft>
                        <a:buFont typeface="Arial" panose="020B0604020202020204" pitchFamily="34" charset="0"/>
                        <a:buNone/>
                      </a:pPr>
                      <a:r>
                        <a:rPr lang="en-US" sz="2800" dirty="0">
                          <a:solidFill>
                            <a:schemeClr val="accent4">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Atacama Desert soil samples with no additives (San Pedro, Chile) </a:t>
                      </a:r>
                    </a:p>
                  </a:txBody>
                  <a:tcPr marL="68580" marR="68580" marT="0" marB="0"/>
                </a:tc>
                <a:extLst>
                  <a:ext uri="{0D108BD9-81ED-4DB2-BD59-A6C34878D82A}">
                    <a16:rowId xmlns:a16="http://schemas.microsoft.com/office/drawing/2014/main" val="3257605497"/>
                  </a:ext>
                </a:extLst>
              </a:tr>
              <a:tr h="470974">
                <a:tc>
                  <a:txBody>
                    <a:bodyPr/>
                    <a:lstStyle/>
                    <a:p>
                      <a:pPr marL="0" marR="0" lvl="0" indent="0" algn="l">
                        <a:lnSpc>
                          <a:spcPct val="107000"/>
                        </a:lnSpc>
                        <a:spcBef>
                          <a:spcPts val="0"/>
                        </a:spcBef>
                        <a:spcAft>
                          <a:spcPts val="0"/>
                        </a:spcAft>
                        <a:buFont typeface="Arial" panose="020B0604020202020204" pitchFamily="34" charset="0"/>
                        <a:buNone/>
                      </a:pPr>
                      <a:r>
                        <a:rPr lang="en-US" sz="2800" dirty="0">
                          <a:solidFill>
                            <a:schemeClr val="accent4">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Atacama Desert soil samples with no additives (San Pedro, Chile)</a:t>
                      </a:r>
                    </a:p>
                  </a:txBody>
                  <a:tcPr marL="68580" marR="68580" marT="0" marB="0"/>
                </a:tc>
                <a:extLst>
                  <a:ext uri="{0D108BD9-81ED-4DB2-BD59-A6C34878D82A}">
                    <a16:rowId xmlns:a16="http://schemas.microsoft.com/office/drawing/2014/main" val="1281961841"/>
                  </a:ext>
                </a:extLst>
              </a:tr>
              <a:tr h="478371">
                <a:tc>
                  <a:txBody>
                    <a:bodyPr/>
                    <a:lstStyle/>
                    <a:p>
                      <a:pPr marL="0" indent="0" algn="l">
                        <a:buFont typeface="Arial" panose="020B0604020202020204" pitchFamily="34" charset="0"/>
                        <a:buNone/>
                      </a:pPr>
                      <a:r>
                        <a:rPr lang="en-US" sz="2800" b="0" i="0" u="none" strike="noStrike" cap="none" dirty="0">
                          <a:solidFill>
                            <a:schemeClr val="accent4">
                              <a:lumMod val="10000"/>
                            </a:schemeClr>
                          </a:solidFill>
                          <a:effectLst/>
                          <a:latin typeface="Times New Roman" panose="02020603050405020304" pitchFamily="18" charset="0"/>
                          <a:ea typeface="+mn-ea"/>
                          <a:cs typeface="Times New Roman" panose="02020603050405020304" pitchFamily="18" charset="0"/>
                          <a:sym typeface="Arial"/>
                        </a:rPr>
                        <a:t>Synthetic Soil with no additives (UHD lab; Houston, TX)</a:t>
                      </a:r>
                      <a:endParaRPr lang="en-US" sz="2800" dirty="0">
                        <a:solidFill>
                          <a:schemeClr val="accent4">
                            <a:lumMod val="1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0683589"/>
                  </a:ext>
                </a:extLst>
              </a:tr>
              <a:tr h="478371">
                <a:tc>
                  <a:txBody>
                    <a:bodyPr/>
                    <a:lstStyle/>
                    <a:p>
                      <a:pPr marL="0" indent="0" algn="l">
                        <a:buFont typeface="Arial" panose="020B0604020202020204" pitchFamily="34" charset="0"/>
                        <a:buNone/>
                      </a:pPr>
                      <a:r>
                        <a:rPr lang="en-US" sz="2800" b="0" i="0" u="none" strike="noStrike" cap="none" dirty="0">
                          <a:solidFill>
                            <a:schemeClr val="accent4">
                              <a:lumMod val="10000"/>
                            </a:schemeClr>
                          </a:solidFill>
                          <a:effectLst/>
                          <a:latin typeface="Times New Roman" panose="02020603050405020304" pitchFamily="18" charset="0"/>
                          <a:ea typeface="+mn-ea"/>
                          <a:cs typeface="Times New Roman" panose="02020603050405020304" pitchFamily="18" charset="0"/>
                          <a:sym typeface="Arial"/>
                        </a:rPr>
                        <a:t>Synthetic Soil with nutrients (NPK; Miracle Grow)</a:t>
                      </a:r>
                      <a:endParaRPr lang="en-US" sz="2800" dirty="0">
                        <a:solidFill>
                          <a:schemeClr val="accent4">
                            <a:lumMod val="1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3014979"/>
                  </a:ext>
                </a:extLst>
              </a:tr>
              <a:tr h="478371">
                <a:tc>
                  <a:txBody>
                    <a:bodyPr/>
                    <a:lstStyle/>
                    <a:p>
                      <a:pPr marL="0" indent="0" algn="l">
                        <a:buFont typeface="Arial" panose="020B0604020202020204" pitchFamily="34" charset="0"/>
                        <a:buNone/>
                      </a:pPr>
                      <a:r>
                        <a:rPr lang="en-US" sz="2800" b="0" i="0" u="none" strike="noStrike" cap="none" dirty="0">
                          <a:solidFill>
                            <a:schemeClr val="accent4">
                              <a:lumMod val="10000"/>
                            </a:schemeClr>
                          </a:solidFill>
                          <a:effectLst/>
                          <a:latin typeface="Times New Roman" panose="02020603050405020304" pitchFamily="18" charset="0"/>
                          <a:ea typeface="+mn-ea"/>
                          <a:cs typeface="Times New Roman" panose="02020603050405020304" pitchFamily="18" charset="0"/>
                          <a:sym typeface="Arial"/>
                        </a:rPr>
                        <a:t>Nutrient rich Potting Mix with no additives </a:t>
                      </a:r>
                      <a:endParaRPr lang="en-US" sz="2800" dirty="0">
                        <a:solidFill>
                          <a:schemeClr val="accent4">
                            <a:lumMod val="1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52029745"/>
                  </a:ext>
                </a:extLst>
              </a:tr>
              <a:tr h="478371">
                <a:tc>
                  <a:txBody>
                    <a:bodyPr/>
                    <a:lstStyle/>
                    <a:p>
                      <a:pPr marL="0" indent="0" algn="l">
                        <a:buFont typeface="Arial" panose="020B0604020202020204" pitchFamily="34" charset="0"/>
                        <a:buNone/>
                      </a:pPr>
                      <a:r>
                        <a:rPr lang="en-US" sz="2800" b="0" i="0" u="none" strike="noStrike" cap="none" dirty="0">
                          <a:solidFill>
                            <a:schemeClr val="accent4">
                              <a:lumMod val="10000"/>
                            </a:schemeClr>
                          </a:solidFill>
                          <a:effectLst/>
                          <a:latin typeface="Times New Roman" panose="02020603050405020304" pitchFamily="18" charset="0"/>
                          <a:ea typeface="+mn-ea"/>
                          <a:cs typeface="Times New Roman" panose="02020603050405020304" pitchFamily="18" charset="0"/>
                          <a:sym typeface="Arial"/>
                        </a:rPr>
                        <a:t>Nutrient rich Potting Mix with nutrients (NPK; Miracle Grow)</a:t>
                      </a:r>
                      <a:endParaRPr lang="en-US" sz="2800" dirty="0">
                        <a:solidFill>
                          <a:schemeClr val="accent4">
                            <a:lumMod val="1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8703632"/>
                  </a:ext>
                </a:extLst>
              </a:tr>
              <a:tr h="8723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sz="2800" b="0" i="0" u="none" strike="noStrike" cap="none" dirty="0">
                          <a:solidFill>
                            <a:schemeClr val="accent4">
                              <a:lumMod val="10000"/>
                            </a:schemeClr>
                          </a:solidFill>
                          <a:effectLst/>
                          <a:latin typeface="Times New Roman" panose="02020603050405020304" pitchFamily="18" charset="0"/>
                          <a:ea typeface="+mn-ea"/>
                          <a:cs typeface="Times New Roman" panose="02020603050405020304" pitchFamily="18" charset="0"/>
                          <a:sym typeface="Arial"/>
                        </a:rPr>
                        <a:t>Crushed Basaltic rock in nutrient rich hydroponics (</a:t>
                      </a:r>
                      <a:r>
                        <a:rPr lang="en-US" sz="2800" b="0" i="0" u="none" strike="noStrike" cap="none" dirty="0" err="1">
                          <a:solidFill>
                            <a:schemeClr val="accent4">
                              <a:lumMod val="10000"/>
                            </a:schemeClr>
                          </a:solidFill>
                          <a:effectLst/>
                          <a:latin typeface="Times New Roman" panose="02020603050405020304" pitchFamily="18" charset="0"/>
                          <a:ea typeface="+mn-ea"/>
                          <a:cs typeface="Times New Roman" panose="02020603050405020304" pitchFamily="18" charset="0"/>
                          <a:sym typeface="Arial"/>
                        </a:rPr>
                        <a:t>Capulin</a:t>
                      </a:r>
                      <a:r>
                        <a:rPr lang="en-US" sz="2800" b="0" i="0" u="none" strike="noStrike" cap="none" dirty="0">
                          <a:solidFill>
                            <a:schemeClr val="accent4">
                              <a:lumMod val="10000"/>
                            </a:schemeClr>
                          </a:solidFill>
                          <a:effectLst/>
                          <a:latin typeface="Times New Roman" panose="02020603050405020304" pitchFamily="18" charset="0"/>
                          <a:ea typeface="+mn-ea"/>
                          <a:cs typeface="Times New Roman" panose="02020603050405020304" pitchFamily="18" charset="0"/>
                          <a:sym typeface="Arial"/>
                        </a:rPr>
                        <a:t>, New Mexico)</a:t>
                      </a:r>
                      <a:endParaRPr lang="en-US" sz="2800" dirty="0">
                        <a:solidFill>
                          <a:schemeClr val="accent4">
                            <a:lumMod val="10000"/>
                          </a:schemeClr>
                        </a:solidFill>
                        <a:latin typeface="Times New Roman" panose="02020603050405020304" pitchFamily="18" charset="0"/>
                        <a:cs typeface="Times New Roman" panose="02020603050405020304" pitchFamily="18" charset="0"/>
                      </a:endParaRPr>
                    </a:p>
                    <a:p>
                      <a:pPr marL="0" indent="0" algn="l">
                        <a:buFont typeface="Arial" panose="020B0604020202020204" pitchFamily="34" charset="0"/>
                        <a:buNone/>
                      </a:pPr>
                      <a:endParaRPr lang="en-US" sz="2800" dirty="0">
                        <a:solidFill>
                          <a:schemeClr val="accent4">
                            <a:lumMod val="1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6550019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3000"/>
                                        <p:tgtEl>
                                          <p:spTgt spid="38"/>
                                        </p:tgtEl>
                                      </p:cBhvr>
                                    </p:animEffect>
                                    <p:set>
                                      <p:cBhvr>
                                        <p:cTn id="7" dur="1" fill="hold">
                                          <p:stCondLst>
                                            <p:cond delay="300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383</TotalTime>
  <Words>1156</Words>
  <Application>Microsoft Office PowerPoint</Application>
  <PresentationFormat>Custom</PresentationFormat>
  <Paragraphs>129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Trebuchet MS</vt:lpstr>
      <vt:lpstr>Berlin</vt:lpstr>
      <vt:lpstr>The Advancement of Mars  Colonization Through Agricultural Development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Advancement of Mars  Colonization through Agricultural Development</dc:title>
  <dc:creator>bustamnatem12</dc:creator>
  <cp:lastModifiedBy>bustamnatem12</cp:lastModifiedBy>
  <cp:revision>45</cp:revision>
  <dcterms:modified xsi:type="dcterms:W3CDTF">2018-03-23T15:36:02Z</dcterms:modified>
</cp:coreProperties>
</file>