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7" r:id="rId3"/>
    <p:sldId id="258" r:id="rId5"/>
    <p:sldId id="262" r:id="rId6"/>
    <p:sldId id="263" r:id="rId7"/>
    <p:sldId id="264" r:id="rId8"/>
    <p:sldId id="265" r:id="rId9"/>
    <p:sldId id="269" r:id="rId10"/>
    <p:sldId id="274" r:id="rId11"/>
    <p:sldId id="275" r:id="rId12"/>
    <p:sldId id="276" r:id="rId13"/>
    <p:sldId id="277" r:id="rId14"/>
    <p:sldId id="282" r:id="rId15"/>
    <p:sldId id="285"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74KxZZihhcP2qYvDtFVlZw==" hashData="MpZBOOP8PQosSRqIOIbC4TJps8U="/>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1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D1BDD-2F86-4A15-997E-3530A21F45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C1106B-E74A-40D0-89DA-4B97D19F200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TEST NotesSlides</a:t>
            </a:r>
            <a:endParaRPr lang="en-US" altLang="zh-CN"/>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AA756EB-116C-4B08-8810-A89AD22E9FE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0391C4F-9F25-443D-916E-3C5C28B49D7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B4BEDD4-9277-4023-B064-396C833639D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2A7A2F3-B48E-4B48-BB86-151E4BB6CE2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2BB90D7-EC84-40B6-8A14-376C4031EA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sym typeface="+mn-ea"/>
              </a:rPr>
              <a:t>TEST NotesSlides</a:t>
            </a: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FB8091-FB9C-40BA-A942-B7CA4936B10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3AA4CE0-1F16-4FC4-9953-1C50CBE0B43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0FC84E5-DF80-4B08-BA9B-6D15C90043D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78CF9AD-C48A-4E24-9D19-310279BE5CA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26B9820-4747-47D7-A139-C397A44BD8E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D793596-4BAA-4976-A01F-97918EE15AC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7D1224-2306-4CAB-8426-39B13E510AD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9F44FF2-544D-4724-9635-A874A32EDE1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95351" y="251222"/>
            <a:ext cx="7690247" cy="451247"/>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23876" y="981076"/>
            <a:ext cx="8061722" cy="3650456"/>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rtlCol="0"/>
          <a:lstStyle>
            <a:lvl1pPr fontAlgn="auto">
              <a:spcBef>
                <a:spcPts val="0"/>
              </a:spcBef>
              <a:spcAft>
                <a:spcPts val="0"/>
              </a:spcAft>
              <a:defRPr>
                <a:solidFill>
                  <a:schemeClr val="bg1">
                    <a:lumMod val="65000"/>
                  </a:schemeClr>
                </a:solidFill>
                <a:latin typeface="+mn-lt"/>
                <a:ea typeface="+mn-ea"/>
              </a:defRPr>
            </a:lvl1pPr>
          </a:lstStyle>
          <a:p>
            <a:pPr>
              <a:defRPr/>
            </a:pPr>
            <a:fld id="{BB0F55AF-7C8C-434F-9EEF-80DA5D25AB8D}" type="datetimeFigureOut">
              <a:rPr lang="zh-CN" altLang="en-US"/>
            </a:fld>
            <a:endParaRPr lang="zh-CN" altLang="en-US"/>
          </a:p>
        </p:txBody>
      </p:sp>
      <p:sp>
        <p:nvSpPr>
          <p:cNvPr id="5" name="页脚占位符 4"/>
          <p:cNvSpPr>
            <a:spLocks noGrp="1"/>
          </p:cNvSpPr>
          <p:nvPr>
            <p:ph type="ftr" sz="quarter" idx="11"/>
          </p:nvPr>
        </p:nvSpPr>
        <p:spPr/>
        <p:txBody>
          <a:bodyPr/>
          <a:lstStyle>
            <a:lvl1pPr algn="l">
              <a:defRPr sz="1350">
                <a:solidFill>
                  <a:schemeClr val="tx1"/>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3A84667-012C-4ACA-9A7F-F89290D317DF}" type="slidenum">
              <a:rPr lang="zh-CN" altLang="en-US"/>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fontAlgn="auto">
              <a:spcBef>
                <a:spcPts val="0"/>
              </a:spcBef>
              <a:spcAft>
                <a:spcPts val="0"/>
              </a:spcAft>
              <a:defRPr>
                <a:solidFill>
                  <a:schemeClr val="bg1">
                    <a:lumMod val="65000"/>
                  </a:schemeClr>
                </a:solidFill>
                <a:latin typeface="+mn-lt"/>
                <a:ea typeface="+mn-ea"/>
              </a:defRPr>
            </a:lvl1pPr>
          </a:lstStyle>
          <a:p>
            <a:pPr>
              <a:defRPr/>
            </a:pPr>
            <a:fld id="{36FF6F94-A737-4432-A9DC-130A95CCF9BC}" type="datetimeFigureOut">
              <a:rPr lang="zh-CN" altLang="en-US"/>
            </a:fld>
            <a:endParaRPr lang="zh-CN" altLang="en-US"/>
          </a:p>
        </p:txBody>
      </p:sp>
      <p:sp>
        <p:nvSpPr>
          <p:cNvPr id="3" name="页脚占位符 2"/>
          <p:cNvSpPr>
            <a:spLocks noGrp="1"/>
          </p:cNvSpPr>
          <p:nvPr>
            <p:ph type="ftr" sz="quarter" idx="11"/>
          </p:nvPr>
        </p:nvSpPr>
        <p:spPr/>
        <p:txBody>
          <a:bodyPr/>
          <a:lstStyle>
            <a:lvl1pPr algn="l">
              <a:defRPr sz="1350">
                <a:solidFill>
                  <a:schemeClr val="tx1"/>
                </a:solidFill>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7FBB6A8E-2C65-4CA5-8B62-FDC3161C7866}"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6"/>
            <a:ext cx="7886700" cy="2139553"/>
          </a:xfrm>
          <a:prstGeom prst="rect">
            <a:avLst/>
          </a:prstGeom>
        </p:spPr>
        <p:txBody>
          <a:bodyPr anchor="b"/>
          <a:lstStyle>
            <a:lvl1pPr>
              <a:defRPr sz="4500">
                <a:solidFill>
                  <a:schemeClr val="bg1">
                    <a:lumMod val="50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rtlCol="0"/>
          <a:lstStyle>
            <a:lvl1pPr fontAlgn="auto">
              <a:spcBef>
                <a:spcPts val="0"/>
              </a:spcBef>
              <a:spcAft>
                <a:spcPts val="0"/>
              </a:spcAft>
              <a:defRPr>
                <a:solidFill>
                  <a:schemeClr val="tx1">
                    <a:tint val="75000"/>
                  </a:schemeClr>
                </a:solidFill>
                <a:latin typeface="+mn-lt"/>
                <a:ea typeface="+mn-ea"/>
              </a:defRPr>
            </a:lvl1pPr>
          </a:lstStyle>
          <a:p>
            <a:pPr>
              <a:defRPr/>
            </a:pPr>
            <a:fld id="{E95C96BA-32C1-4655-9C97-C23405013FD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solidFill>
                  <a:srgbClr val="919293"/>
                </a:solidFill>
                <a:latin typeface="Calibri" panose="020F0502020204030204" pitchFamily="34"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solidFill>
                  <a:srgbClr val="898989"/>
                </a:solidFill>
              </a:defRPr>
            </a:lvl1pPr>
          </a:lstStyle>
          <a:p>
            <a:pPr>
              <a:defRPr/>
            </a:pPr>
            <a:fld id="{5636C0A8-69B2-4071-870C-FCD8DDD95144}" type="slidenum">
              <a:rPr lang="zh-CN" altLang="en-US"/>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95351" y="251222"/>
            <a:ext cx="7690247" cy="451247"/>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日期占位符 4"/>
          <p:cNvSpPr>
            <a:spLocks noGrp="1"/>
          </p:cNvSpPr>
          <p:nvPr>
            <p:ph type="dt" sz="half" idx="10"/>
          </p:nvPr>
        </p:nvSpPr>
        <p:spPr/>
        <p:txBody>
          <a:bodyPr rtlCol="0"/>
          <a:lstStyle>
            <a:lvl1pPr fontAlgn="auto">
              <a:spcBef>
                <a:spcPts val="0"/>
              </a:spcBef>
              <a:spcAft>
                <a:spcPts val="0"/>
              </a:spcAft>
              <a:defRPr>
                <a:solidFill>
                  <a:schemeClr val="bg1">
                    <a:lumMod val="65000"/>
                  </a:schemeClr>
                </a:solidFill>
                <a:latin typeface="+mn-lt"/>
                <a:ea typeface="+mn-ea"/>
              </a:defRPr>
            </a:lvl1pPr>
          </a:lstStyle>
          <a:p>
            <a:pPr>
              <a:defRPr/>
            </a:pPr>
            <a:fld id="{93A40236-AF37-4727-9512-DA66FB42B0DE}" type="datetimeFigureOut">
              <a:rPr lang="zh-CN" altLang="en-US"/>
            </a:fld>
            <a:endParaRPr lang="zh-CN" altLang="en-US"/>
          </a:p>
        </p:txBody>
      </p:sp>
      <p:sp>
        <p:nvSpPr>
          <p:cNvPr id="6" name="页脚占位符 5"/>
          <p:cNvSpPr>
            <a:spLocks noGrp="1"/>
          </p:cNvSpPr>
          <p:nvPr>
            <p:ph type="ftr" sz="quarter" idx="11"/>
          </p:nvPr>
        </p:nvSpPr>
        <p:spPr/>
        <p:txBody>
          <a:bodyPr/>
          <a:lstStyle>
            <a:lvl1pPr algn="l">
              <a:defRPr sz="1350">
                <a:solidFill>
                  <a:schemeClr val="tx1"/>
                </a:solidFill>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B79110E9-3CBC-4FF8-AEB5-E87072A4E625}" type="slidenum">
              <a:rPr lang="zh-CN" altLang="en-US"/>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日期占位符 6"/>
          <p:cNvSpPr>
            <a:spLocks noGrp="1"/>
          </p:cNvSpPr>
          <p:nvPr>
            <p:ph type="dt" sz="half" idx="10"/>
          </p:nvPr>
        </p:nvSpPr>
        <p:spPr/>
        <p:txBody>
          <a:bodyPr rtlCol="0"/>
          <a:lstStyle>
            <a:lvl1pPr fontAlgn="auto">
              <a:spcBef>
                <a:spcPts val="0"/>
              </a:spcBef>
              <a:spcAft>
                <a:spcPts val="0"/>
              </a:spcAft>
              <a:defRPr>
                <a:solidFill>
                  <a:schemeClr val="bg1">
                    <a:lumMod val="65000"/>
                  </a:schemeClr>
                </a:solidFill>
                <a:latin typeface="+mn-lt"/>
                <a:ea typeface="+mn-ea"/>
              </a:defRPr>
            </a:lvl1pPr>
          </a:lstStyle>
          <a:p>
            <a:pPr>
              <a:defRPr/>
            </a:pPr>
            <a:fld id="{8B68149F-0C9C-491B-8EAE-33DEE6AEAEC4}" type="datetimeFigureOut">
              <a:rPr lang="zh-CN" altLang="en-US"/>
            </a:fld>
            <a:endParaRPr lang="zh-CN" altLang="en-US"/>
          </a:p>
        </p:txBody>
      </p:sp>
      <p:sp>
        <p:nvSpPr>
          <p:cNvPr id="8" name="页脚占位符 7"/>
          <p:cNvSpPr>
            <a:spLocks noGrp="1"/>
          </p:cNvSpPr>
          <p:nvPr>
            <p:ph type="ftr" sz="quarter" idx="11"/>
          </p:nvPr>
        </p:nvSpPr>
        <p:spPr/>
        <p:txBody>
          <a:bodyPr/>
          <a:lstStyle>
            <a:lvl1pPr algn="l">
              <a:defRPr sz="1350">
                <a:solidFill>
                  <a:schemeClr val="tx1"/>
                </a:solidFill>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001CD988-AABA-4271-BA70-01B6F9A87373}" type="slidenum">
              <a:rPr lang="zh-CN" altLang="en-US"/>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95351" y="251222"/>
            <a:ext cx="7690247" cy="451247"/>
          </a:xfrm>
          <a:prstGeom prst="rect">
            <a:avLst/>
          </a:prstGeom>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lvl1pPr fontAlgn="auto">
              <a:spcBef>
                <a:spcPts val="0"/>
              </a:spcBef>
              <a:spcAft>
                <a:spcPts val="0"/>
              </a:spcAft>
              <a:defRPr>
                <a:solidFill>
                  <a:schemeClr val="bg1">
                    <a:lumMod val="65000"/>
                  </a:schemeClr>
                </a:solidFill>
                <a:latin typeface="+mn-lt"/>
                <a:ea typeface="+mn-ea"/>
              </a:defRPr>
            </a:lvl1pPr>
          </a:lstStyle>
          <a:p>
            <a:pPr>
              <a:defRPr/>
            </a:pPr>
            <a:fld id="{75E18762-3EDF-4983-98E8-301F9D5D9E69}" type="datetimeFigureOut">
              <a:rPr lang="zh-CN" altLang="en-US"/>
            </a:fld>
            <a:endParaRPr lang="zh-CN" altLang="en-US"/>
          </a:p>
        </p:txBody>
      </p:sp>
      <p:sp>
        <p:nvSpPr>
          <p:cNvPr id="4" name="页脚占位符 3"/>
          <p:cNvSpPr>
            <a:spLocks noGrp="1"/>
          </p:cNvSpPr>
          <p:nvPr>
            <p:ph type="ftr" sz="quarter" idx="11"/>
          </p:nvPr>
        </p:nvSpPr>
        <p:spPr/>
        <p:txBody>
          <a:bodyPr/>
          <a:lstStyle>
            <a:lvl1pPr algn="l">
              <a:defRPr sz="1350">
                <a:solidFill>
                  <a:schemeClr val="tx1"/>
                </a:solidFill>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B34624B3-7BC5-45F9-833A-20BAD35DEC91}" type="slidenum">
              <a:rPr lang="zh-CN" altLang="en-US"/>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1"/>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lvl1pPr fontAlgn="auto">
              <a:spcBef>
                <a:spcPts val="0"/>
              </a:spcBef>
              <a:spcAft>
                <a:spcPts val="0"/>
              </a:spcAft>
              <a:defRPr>
                <a:solidFill>
                  <a:schemeClr val="bg1">
                    <a:lumMod val="65000"/>
                  </a:schemeClr>
                </a:solidFill>
                <a:latin typeface="+mn-lt"/>
                <a:ea typeface="+mn-ea"/>
              </a:defRPr>
            </a:lvl1pPr>
          </a:lstStyle>
          <a:p>
            <a:pPr>
              <a:defRPr/>
            </a:pPr>
            <a:fld id="{2A31A2A3-44CF-4E76-A66E-423BD30FDCE3}" type="datetimeFigureOut">
              <a:rPr lang="zh-CN" altLang="en-US"/>
            </a:fld>
            <a:endParaRPr lang="zh-CN" altLang="en-US"/>
          </a:p>
        </p:txBody>
      </p:sp>
      <p:sp>
        <p:nvSpPr>
          <p:cNvPr id="6" name="页脚占位符 5"/>
          <p:cNvSpPr>
            <a:spLocks noGrp="1"/>
          </p:cNvSpPr>
          <p:nvPr>
            <p:ph type="ftr" sz="quarter" idx="11"/>
          </p:nvPr>
        </p:nvSpPr>
        <p:spPr/>
        <p:txBody>
          <a:bodyPr/>
          <a:lstStyle>
            <a:lvl1pPr algn="l">
              <a:defRPr sz="1350">
                <a:solidFill>
                  <a:schemeClr val="tx1"/>
                </a:solidFill>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495FBAC3-CA8D-4FBA-AF42-538D64ADB8A2}" type="slidenum">
              <a:rPr lang="zh-CN" altLang="en-US"/>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1"/>
            <a:ext cx="4629150" cy="3655219"/>
          </a:xfrm>
          <a:prstGeom prst="rect">
            <a:avLst/>
          </a:prstGeo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lvl1pPr fontAlgn="auto">
              <a:spcBef>
                <a:spcPts val="0"/>
              </a:spcBef>
              <a:spcAft>
                <a:spcPts val="0"/>
              </a:spcAft>
              <a:defRPr>
                <a:solidFill>
                  <a:schemeClr val="bg1">
                    <a:lumMod val="65000"/>
                  </a:schemeClr>
                </a:solidFill>
                <a:latin typeface="+mn-lt"/>
                <a:ea typeface="+mn-ea"/>
              </a:defRPr>
            </a:lvl1pPr>
          </a:lstStyle>
          <a:p>
            <a:pPr>
              <a:defRPr/>
            </a:pPr>
            <a:fld id="{9C8A9873-664C-4AEF-AE6F-EDD2894100DF}" type="datetimeFigureOut">
              <a:rPr lang="zh-CN" altLang="en-US"/>
            </a:fld>
            <a:endParaRPr lang="zh-CN" altLang="en-US"/>
          </a:p>
        </p:txBody>
      </p:sp>
      <p:sp>
        <p:nvSpPr>
          <p:cNvPr id="6" name="页脚占位符 5"/>
          <p:cNvSpPr>
            <a:spLocks noGrp="1"/>
          </p:cNvSpPr>
          <p:nvPr>
            <p:ph type="ftr" sz="quarter" idx="11"/>
          </p:nvPr>
        </p:nvSpPr>
        <p:spPr/>
        <p:txBody>
          <a:bodyPr/>
          <a:lstStyle>
            <a:lvl1pPr algn="l">
              <a:defRPr sz="1350">
                <a:solidFill>
                  <a:schemeClr val="tx1"/>
                </a:solidFill>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7D5D5C9C-7908-44C0-BFF0-3D9BEF03216D}" type="slidenum">
              <a:rPr lang="zh-CN" altLang="en-US"/>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95351" y="251222"/>
            <a:ext cx="7690247" cy="451247"/>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23876" y="981076"/>
            <a:ext cx="8061722" cy="3650456"/>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日期占位符 3"/>
          <p:cNvSpPr>
            <a:spLocks noGrp="1"/>
          </p:cNvSpPr>
          <p:nvPr>
            <p:ph type="dt" sz="half" idx="10"/>
          </p:nvPr>
        </p:nvSpPr>
        <p:spPr/>
        <p:txBody>
          <a:bodyPr rtlCol="0"/>
          <a:lstStyle>
            <a:lvl1pPr fontAlgn="auto">
              <a:spcBef>
                <a:spcPts val="0"/>
              </a:spcBef>
              <a:spcAft>
                <a:spcPts val="0"/>
              </a:spcAft>
              <a:defRPr>
                <a:solidFill>
                  <a:schemeClr val="bg1">
                    <a:lumMod val="65000"/>
                  </a:schemeClr>
                </a:solidFill>
                <a:latin typeface="+mn-lt"/>
                <a:ea typeface="+mn-ea"/>
              </a:defRPr>
            </a:lvl1pPr>
          </a:lstStyle>
          <a:p>
            <a:pPr>
              <a:defRPr/>
            </a:pPr>
            <a:fld id="{AC57DBCE-8C4D-485F-8120-71058D8DF911}" type="datetimeFigureOut">
              <a:rPr lang="zh-CN" altLang="en-US"/>
            </a:fld>
            <a:endParaRPr lang="zh-CN" altLang="en-US"/>
          </a:p>
        </p:txBody>
      </p:sp>
      <p:sp>
        <p:nvSpPr>
          <p:cNvPr id="5" name="页脚占位符 4"/>
          <p:cNvSpPr>
            <a:spLocks noGrp="1"/>
          </p:cNvSpPr>
          <p:nvPr>
            <p:ph type="ftr" sz="quarter" idx="11"/>
          </p:nvPr>
        </p:nvSpPr>
        <p:spPr/>
        <p:txBody>
          <a:bodyPr/>
          <a:lstStyle>
            <a:lvl1pPr algn="l">
              <a:defRPr sz="1350">
                <a:solidFill>
                  <a:schemeClr val="tx1"/>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DB91BBE-B70E-4969-8233-69CEDE8997F8}" type="slidenum">
              <a:rPr lang="zh-CN" altLang="en-US"/>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4767263"/>
            <a:ext cx="2057400" cy="273844"/>
          </a:xfrm>
          <a:prstGeom prst="rect">
            <a:avLst/>
          </a:prstGeom>
        </p:spPr>
        <p:txBody>
          <a:bodyPr vert="horz" wrap="square" lIns="91440" tIns="45720" rIns="91440" bIns="45720" numCol="1" anchor="ctr" anchorCtr="0" compatLnSpc="1"/>
          <a:lstStyle>
            <a:lvl1pPr eaLnBrk="1" hangingPunct="1">
              <a:defRPr sz="900">
                <a:solidFill>
                  <a:srgbClr val="A6A6A6"/>
                </a:solidFill>
                <a:ea typeface="幼圆" panose="02010509060101010101" pitchFamily="49" charset="-122"/>
              </a:defRPr>
            </a:lvl1pPr>
          </a:lstStyle>
          <a:p>
            <a:pPr>
              <a:defRPr/>
            </a:pPr>
            <a:fld id="{07643C06-3BE3-4827-BB30-A01697C57EFF}" type="datetimeFigureOut">
              <a:rPr lang="zh-CN" altLang="en-US"/>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rgbClr val="373A3B"/>
                </a:solidFill>
                <a:latin typeface="+mn-lt"/>
                <a:ea typeface="+mn-ea"/>
              </a:defRPr>
            </a:lvl1pPr>
          </a:lstStyle>
          <a:p>
            <a:pPr>
              <a:defRPr/>
            </a:pPr>
            <a:endParaRPr lang="en-US" altLang="zh-C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wrap="square" lIns="91440" tIns="45720" rIns="91440" bIns="45720" numCol="1" anchor="ctr" anchorCtr="0" compatLnSpc="1"/>
          <a:lstStyle>
            <a:lvl1pPr algn="r" eaLnBrk="1" hangingPunct="1">
              <a:defRPr sz="900">
                <a:solidFill>
                  <a:srgbClr val="A6A6A6"/>
                </a:solidFill>
                <a:ea typeface="幼圆" panose="02010509060101010101" pitchFamily="49" charset="-122"/>
              </a:defRPr>
            </a:lvl1pPr>
          </a:lstStyle>
          <a:p>
            <a:pPr>
              <a:defRPr/>
            </a:pPr>
            <a:fld id="{BACFA59C-5EA5-40C0-9133-29BF357EA465}" type="slidenum">
              <a:rPr lang="zh-CN" altLang="en-US"/>
            </a:fld>
            <a:endParaRPr lang="zh-CN" altLang="en-US"/>
          </a:p>
        </p:txBody>
      </p:sp>
      <p:pic>
        <p:nvPicPr>
          <p:cNvPr id="3" name="图片 2" descr="2e6aa365f9923e51325c417a4109528c"/>
          <p:cNvPicPr>
            <a:picLocks noChangeAspect="1"/>
          </p:cNvPicPr>
          <p:nvPr userDrawn="1"/>
        </p:nvPicPr>
        <p:blipFill>
          <a:blip r:embed="rId11"/>
          <a:stretch>
            <a:fillRect/>
          </a:stretch>
        </p:blipFill>
        <p:spPr>
          <a:xfrm>
            <a:off x="0" y="0"/>
            <a:ext cx="9144000" cy="51466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684530" rtl="0" eaLnBrk="0" fontAlgn="base" hangingPunct="0">
        <a:lnSpc>
          <a:spcPct val="90000"/>
        </a:lnSpc>
        <a:spcBef>
          <a:spcPct val="0"/>
        </a:spcBef>
        <a:spcAft>
          <a:spcPct val="0"/>
        </a:spcAft>
        <a:defRPr sz="2100" kern="1200">
          <a:solidFill>
            <a:schemeClr val="accent1"/>
          </a:solidFill>
          <a:latin typeface="+mj-lt"/>
          <a:ea typeface="+mj-ea"/>
          <a:cs typeface="+mj-cs"/>
        </a:defRPr>
      </a:lvl1pPr>
      <a:lvl2pPr algn="l" defTabSz="684530" rtl="0" eaLnBrk="0" fontAlgn="base" hangingPunct="0">
        <a:lnSpc>
          <a:spcPct val="90000"/>
        </a:lnSpc>
        <a:spcBef>
          <a:spcPct val="0"/>
        </a:spcBef>
        <a:spcAft>
          <a:spcPct val="0"/>
        </a:spcAft>
        <a:defRPr sz="2100">
          <a:solidFill>
            <a:schemeClr val="accent1"/>
          </a:solidFill>
          <a:latin typeface="Arial" panose="020B0604020202020204" pitchFamily="34" charset="0"/>
          <a:ea typeface="幼圆" panose="02010509060101010101" pitchFamily="49" charset="-122"/>
        </a:defRPr>
      </a:lvl2pPr>
      <a:lvl3pPr algn="l" defTabSz="684530" rtl="0" eaLnBrk="0" fontAlgn="base" hangingPunct="0">
        <a:lnSpc>
          <a:spcPct val="90000"/>
        </a:lnSpc>
        <a:spcBef>
          <a:spcPct val="0"/>
        </a:spcBef>
        <a:spcAft>
          <a:spcPct val="0"/>
        </a:spcAft>
        <a:defRPr sz="2100">
          <a:solidFill>
            <a:schemeClr val="accent1"/>
          </a:solidFill>
          <a:latin typeface="Arial" panose="020B0604020202020204" pitchFamily="34" charset="0"/>
          <a:ea typeface="幼圆" panose="02010509060101010101" pitchFamily="49" charset="-122"/>
        </a:defRPr>
      </a:lvl3pPr>
      <a:lvl4pPr algn="l" defTabSz="684530" rtl="0" eaLnBrk="0" fontAlgn="base" hangingPunct="0">
        <a:lnSpc>
          <a:spcPct val="90000"/>
        </a:lnSpc>
        <a:spcBef>
          <a:spcPct val="0"/>
        </a:spcBef>
        <a:spcAft>
          <a:spcPct val="0"/>
        </a:spcAft>
        <a:defRPr sz="2100">
          <a:solidFill>
            <a:schemeClr val="accent1"/>
          </a:solidFill>
          <a:latin typeface="Arial" panose="020B0604020202020204" pitchFamily="34" charset="0"/>
          <a:ea typeface="幼圆" panose="02010509060101010101" pitchFamily="49" charset="-122"/>
        </a:defRPr>
      </a:lvl4pPr>
      <a:lvl5pPr algn="l" defTabSz="684530" rtl="0" eaLnBrk="0" fontAlgn="base" hangingPunct="0">
        <a:lnSpc>
          <a:spcPct val="90000"/>
        </a:lnSpc>
        <a:spcBef>
          <a:spcPct val="0"/>
        </a:spcBef>
        <a:spcAft>
          <a:spcPct val="0"/>
        </a:spcAft>
        <a:defRPr sz="2100">
          <a:solidFill>
            <a:schemeClr val="accent1"/>
          </a:solidFill>
          <a:latin typeface="Arial" panose="020B0604020202020204" pitchFamily="34" charset="0"/>
          <a:ea typeface="幼圆" panose="02010509060101010101" pitchFamily="49" charset="-122"/>
        </a:defRPr>
      </a:lvl5pPr>
      <a:lvl6pPr marL="342900" algn="l" defTabSz="684530" rtl="0" fontAlgn="base">
        <a:lnSpc>
          <a:spcPct val="90000"/>
        </a:lnSpc>
        <a:spcBef>
          <a:spcPct val="0"/>
        </a:spcBef>
        <a:spcAft>
          <a:spcPct val="0"/>
        </a:spcAft>
        <a:defRPr sz="2100">
          <a:solidFill>
            <a:schemeClr val="accent1"/>
          </a:solidFill>
          <a:latin typeface="Arial" panose="020B0604020202020204" pitchFamily="34" charset="0"/>
          <a:ea typeface="幼圆" panose="02010509060101010101" pitchFamily="49" charset="-122"/>
        </a:defRPr>
      </a:lvl6pPr>
      <a:lvl7pPr marL="685800" algn="l" defTabSz="684530" rtl="0" fontAlgn="base">
        <a:lnSpc>
          <a:spcPct val="90000"/>
        </a:lnSpc>
        <a:spcBef>
          <a:spcPct val="0"/>
        </a:spcBef>
        <a:spcAft>
          <a:spcPct val="0"/>
        </a:spcAft>
        <a:defRPr sz="2100">
          <a:solidFill>
            <a:schemeClr val="accent1"/>
          </a:solidFill>
          <a:latin typeface="Arial" panose="020B0604020202020204" pitchFamily="34" charset="0"/>
          <a:ea typeface="幼圆" panose="02010509060101010101" pitchFamily="49" charset="-122"/>
        </a:defRPr>
      </a:lvl7pPr>
      <a:lvl8pPr marL="1028700" algn="l" defTabSz="684530" rtl="0" fontAlgn="base">
        <a:lnSpc>
          <a:spcPct val="90000"/>
        </a:lnSpc>
        <a:spcBef>
          <a:spcPct val="0"/>
        </a:spcBef>
        <a:spcAft>
          <a:spcPct val="0"/>
        </a:spcAft>
        <a:defRPr sz="2100">
          <a:solidFill>
            <a:schemeClr val="accent1"/>
          </a:solidFill>
          <a:latin typeface="Arial" panose="020B0604020202020204" pitchFamily="34" charset="0"/>
          <a:ea typeface="幼圆" panose="02010509060101010101" pitchFamily="49" charset="-122"/>
        </a:defRPr>
      </a:lvl8pPr>
      <a:lvl9pPr marL="1371600" algn="l" defTabSz="684530" rtl="0" fontAlgn="base">
        <a:lnSpc>
          <a:spcPct val="90000"/>
        </a:lnSpc>
        <a:spcBef>
          <a:spcPct val="0"/>
        </a:spcBef>
        <a:spcAft>
          <a:spcPct val="0"/>
        </a:spcAft>
        <a:defRPr sz="2100">
          <a:solidFill>
            <a:schemeClr val="accent1"/>
          </a:solidFill>
          <a:latin typeface="Arial" panose="020B0604020202020204" pitchFamily="34" charset="0"/>
          <a:ea typeface="幼圆" panose="02010509060101010101" pitchFamily="49" charset="-122"/>
        </a:defRPr>
      </a:lvl9pPr>
    </p:titleStyle>
    <p:bodyStyle>
      <a:lvl1pPr marL="321310" indent="-257175" algn="l" defTabSz="684530" rtl="0" eaLnBrk="0" fontAlgn="base" hangingPunct="0">
        <a:lnSpc>
          <a:spcPct val="90000"/>
        </a:lnSpc>
        <a:spcBef>
          <a:spcPts val="1350"/>
        </a:spcBef>
        <a:spcAft>
          <a:spcPct val="0"/>
        </a:spcAft>
        <a:buClr>
          <a:srgbClr val="A95E40"/>
        </a:buClr>
        <a:buSzPct val="75000"/>
        <a:buFont typeface="Arial" panose="020B0604020202020204" pitchFamily="34" charset="0"/>
        <a:buChar char="•"/>
        <a:defRPr sz="1800" kern="1200">
          <a:solidFill>
            <a:srgbClr val="A95E40"/>
          </a:solidFill>
          <a:latin typeface="+mn-lt"/>
          <a:ea typeface="+mn-ea"/>
          <a:cs typeface="+mn-cs"/>
        </a:defRPr>
      </a:lvl1pPr>
      <a:lvl2pPr marL="266700" indent="-266700" algn="l" defTabSz="684530" rtl="0" eaLnBrk="0" fontAlgn="base" hangingPunct="0">
        <a:lnSpc>
          <a:spcPct val="130000"/>
        </a:lnSpc>
        <a:spcBef>
          <a:spcPts val="375"/>
        </a:spcBef>
        <a:spcAft>
          <a:spcPct val="0"/>
        </a:spcAft>
        <a:buFont typeface="Calibri" panose="020F0502020204030204" pitchFamily="34" charset="0"/>
        <a:buChar char=" "/>
        <a:defRPr kern="1200">
          <a:solidFill>
            <a:srgbClr val="7F7F7F"/>
          </a:solidFill>
          <a:latin typeface="+mn-lt"/>
          <a:ea typeface="+mn-ea"/>
          <a:cs typeface="+mn-cs"/>
        </a:defRPr>
      </a:lvl2pPr>
      <a:lvl3pPr marL="857250" indent="-171450" algn="l" defTabSz="684530" rtl="0" eaLnBrk="0" fontAlgn="base" hangingPunct="0">
        <a:lnSpc>
          <a:spcPct val="90000"/>
        </a:lnSpc>
        <a:spcBef>
          <a:spcPts val="375"/>
        </a:spcBef>
        <a:spcAft>
          <a:spcPct val="0"/>
        </a:spcAft>
        <a:buFont typeface="Arial" panose="020B0604020202020204" pitchFamily="34" charset="0"/>
        <a:buChar char="•"/>
        <a:defRPr sz="1500" kern="1200">
          <a:solidFill>
            <a:srgbClr val="7F7F7F"/>
          </a:solidFill>
          <a:latin typeface="+mn-lt"/>
          <a:ea typeface="+mn-ea"/>
          <a:cs typeface="+mn-cs"/>
        </a:defRPr>
      </a:lvl3pPr>
      <a:lvl4pPr marL="1200150" indent="-171450" algn="l" defTabSz="684530" rtl="0" eaLnBrk="0" fontAlgn="base" hangingPunct="0">
        <a:lnSpc>
          <a:spcPct val="90000"/>
        </a:lnSpc>
        <a:spcBef>
          <a:spcPts val="375"/>
        </a:spcBef>
        <a:spcAft>
          <a:spcPct val="0"/>
        </a:spcAft>
        <a:buFont typeface="Arial" panose="020B0604020202020204" pitchFamily="34" charset="0"/>
        <a:buChar char="•"/>
        <a:defRPr kern="1200">
          <a:solidFill>
            <a:srgbClr val="7F7F7F"/>
          </a:solidFill>
          <a:latin typeface="+mn-lt"/>
          <a:ea typeface="+mn-ea"/>
          <a:cs typeface="+mn-cs"/>
        </a:defRPr>
      </a:lvl4pPr>
      <a:lvl5pPr marL="1543050" indent="-171450" algn="l" defTabSz="684530" rtl="0" eaLnBrk="0" fontAlgn="base" hangingPunct="0">
        <a:lnSpc>
          <a:spcPct val="90000"/>
        </a:lnSpc>
        <a:spcBef>
          <a:spcPts val="375"/>
        </a:spcBef>
        <a:spcAft>
          <a:spcPct val="0"/>
        </a:spcAft>
        <a:buFont typeface="Arial" panose="020B0604020202020204" pitchFamily="34" charset="0"/>
        <a:buChar char="•"/>
        <a:defRPr kern="1200">
          <a:solidFill>
            <a:srgbClr val="7F7F7F"/>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video" Target="NUL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1650064">
            <a:off x="6818085" y="670620"/>
            <a:ext cx="333809" cy="574152"/>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 name="等腰三角形 9"/>
          <p:cNvSpPr/>
          <p:nvPr/>
        </p:nvSpPr>
        <p:spPr>
          <a:xfrm rot="12132218">
            <a:off x="5106647" y="570490"/>
            <a:ext cx="292713" cy="591282"/>
          </a:xfrm>
          <a:prstGeom prst="triangle">
            <a:avLst/>
          </a:prstGeom>
          <a:solidFill>
            <a:srgbClr val="FC6E5B">
              <a:alpha val="31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1" name="任意多边形 80"/>
          <p:cNvSpPr/>
          <p:nvPr/>
        </p:nvSpPr>
        <p:spPr>
          <a:xfrm rot="8289040">
            <a:off x="7578328" y="683419"/>
            <a:ext cx="1860947" cy="146447"/>
          </a:xfrm>
          <a:custGeom>
            <a:avLst/>
            <a:gdLst>
              <a:gd name="connsiteX0" fmla="*/ 0 w 2481081"/>
              <a:gd name="connsiteY0" fmla="*/ 194529 h 194529"/>
              <a:gd name="connsiteX1" fmla="*/ 174230 w 2481081"/>
              <a:gd name="connsiteY1" fmla="*/ 0 h 194529"/>
              <a:gd name="connsiteX2" fmla="*/ 2263889 w 2481081"/>
              <a:gd name="connsiteY2" fmla="*/ 0 h 194529"/>
              <a:gd name="connsiteX3" fmla="*/ 2481081 w 2481081"/>
              <a:gd name="connsiteY3" fmla="*/ 194529 h 194529"/>
            </a:gdLst>
            <a:ahLst/>
            <a:cxnLst>
              <a:cxn ang="0">
                <a:pos x="connsiteX0" y="connsiteY0"/>
              </a:cxn>
              <a:cxn ang="0">
                <a:pos x="connsiteX1" y="connsiteY1"/>
              </a:cxn>
              <a:cxn ang="0">
                <a:pos x="connsiteX2" y="connsiteY2"/>
              </a:cxn>
              <a:cxn ang="0">
                <a:pos x="connsiteX3" y="connsiteY3"/>
              </a:cxn>
            </a:cxnLst>
            <a:rect l="l" t="t" r="r" b="b"/>
            <a:pathLst>
              <a:path w="2481081" h="194529">
                <a:moveTo>
                  <a:pt x="0" y="194529"/>
                </a:moveTo>
                <a:lnTo>
                  <a:pt x="174230" y="0"/>
                </a:lnTo>
                <a:lnTo>
                  <a:pt x="2263889" y="0"/>
                </a:lnTo>
                <a:lnTo>
                  <a:pt x="2481081"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3" name="任意多边形 72"/>
          <p:cNvSpPr/>
          <p:nvPr/>
        </p:nvSpPr>
        <p:spPr>
          <a:xfrm rot="8289040">
            <a:off x="7637860" y="503635"/>
            <a:ext cx="1614488" cy="33338"/>
          </a:xfrm>
          <a:custGeom>
            <a:avLst/>
            <a:gdLst>
              <a:gd name="connsiteX0" fmla="*/ 51045 w 2151533"/>
              <a:gd name="connsiteY0" fmla="*/ 45719 h 45719"/>
              <a:gd name="connsiteX1" fmla="*/ 0 w 2151533"/>
              <a:gd name="connsiteY1" fmla="*/ 0 h 45719"/>
              <a:gd name="connsiteX2" fmla="*/ 2151533 w 2151533"/>
              <a:gd name="connsiteY2" fmla="*/ 0 h 45719"/>
              <a:gd name="connsiteX3" fmla="*/ 2151533 w 21515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151533" h="45719">
                <a:moveTo>
                  <a:pt x="51045" y="45719"/>
                </a:moveTo>
                <a:lnTo>
                  <a:pt x="0" y="0"/>
                </a:lnTo>
                <a:lnTo>
                  <a:pt x="2151533" y="0"/>
                </a:lnTo>
                <a:lnTo>
                  <a:pt x="2151533" y="45719"/>
                </a:lnTo>
                <a:close/>
              </a:path>
            </a:pathLst>
          </a:custGeom>
          <a:solidFill>
            <a:srgbClr val="79C7C5">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7" name="任意多边形 46"/>
          <p:cNvSpPr/>
          <p:nvPr/>
        </p:nvSpPr>
        <p:spPr>
          <a:xfrm rot="8289040">
            <a:off x="7946231" y="1422798"/>
            <a:ext cx="1404938" cy="34528"/>
          </a:xfrm>
          <a:custGeom>
            <a:avLst/>
            <a:gdLst>
              <a:gd name="connsiteX0" fmla="*/ 0 w 1873652"/>
              <a:gd name="connsiteY0" fmla="*/ 45719 h 45719"/>
              <a:gd name="connsiteX1" fmla="*/ 40948 w 1873652"/>
              <a:gd name="connsiteY1" fmla="*/ 0 h 45719"/>
              <a:gd name="connsiteX2" fmla="*/ 1873652 w 1873652"/>
              <a:gd name="connsiteY2" fmla="*/ 0 h 45719"/>
              <a:gd name="connsiteX3" fmla="*/ 1873652 w 187365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73652" h="45719">
                <a:moveTo>
                  <a:pt x="0" y="45719"/>
                </a:moveTo>
                <a:lnTo>
                  <a:pt x="40948" y="0"/>
                </a:lnTo>
                <a:lnTo>
                  <a:pt x="1873652" y="0"/>
                </a:lnTo>
                <a:lnTo>
                  <a:pt x="1873652" y="45719"/>
                </a:lnTo>
                <a:close/>
              </a:path>
            </a:pathLst>
          </a:custGeom>
          <a:solidFill>
            <a:srgbClr val="FC6E5B">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6" name="任意多边形 75"/>
          <p:cNvSpPr/>
          <p:nvPr/>
        </p:nvSpPr>
        <p:spPr>
          <a:xfrm rot="8289040">
            <a:off x="7749778" y="1759744"/>
            <a:ext cx="1643063" cy="115491"/>
          </a:xfrm>
          <a:custGeom>
            <a:avLst/>
            <a:gdLst>
              <a:gd name="connsiteX0" fmla="*/ 0 w 2190050"/>
              <a:gd name="connsiteY0" fmla="*/ 155058 h 155058"/>
              <a:gd name="connsiteX1" fmla="*/ 138878 w 2190050"/>
              <a:gd name="connsiteY1" fmla="*/ 0 h 155058"/>
              <a:gd name="connsiteX2" fmla="*/ 2016928 w 2190050"/>
              <a:gd name="connsiteY2" fmla="*/ 0 h 155058"/>
              <a:gd name="connsiteX3" fmla="*/ 2190050 w 2190050"/>
              <a:gd name="connsiteY3" fmla="*/ 155058 h 155058"/>
            </a:gdLst>
            <a:ahLst/>
            <a:cxnLst>
              <a:cxn ang="0">
                <a:pos x="connsiteX0" y="connsiteY0"/>
              </a:cxn>
              <a:cxn ang="0">
                <a:pos x="connsiteX1" y="connsiteY1"/>
              </a:cxn>
              <a:cxn ang="0">
                <a:pos x="connsiteX2" y="connsiteY2"/>
              </a:cxn>
              <a:cxn ang="0">
                <a:pos x="connsiteX3" y="connsiteY3"/>
              </a:cxn>
            </a:cxnLst>
            <a:rect l="l" t="t" r="r" b="b"/>
            <a:pathLst>
              <a:path w="2190050" h="155058">
                <a:moveTo>
                  <a:pt x="0" y="155058"/>
                </a:moveTo>
                <a:lnTo>
                  <a:pt x="138878" y="0"/>
                </a:lnTo>
                <a:lnTo>
                  <a:pt x="2016928" y="0"/>
                </a:lnTo>
                <a:lnTo>
                  <a:pt x="2190050" y="155058"/>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5" name="任意多边形 44"/>
          <p:cNvSpPr/>
          <p:nvPr/>
        </p:nvSpPr>
        <p:spPr>
          <a:xfrm rot="8289040">
            <a:off x="8521304" y="1850231"/>
            <a:ext cx="744140" cy="34529"/>
          </a:xfrm>
          <a:custGeom>
            <a:avLst/>
            <a:gdLst>
              <a:gd name="connsiteX0" fmla="*/ 0 w 991862"/>
              <a:gd name="connsiteY0" fmla="*/ 45719 h 45719"/>
              <a:gd name="connsiteX1" fmla="*/ 40948 w 991862"/>
              <a:gd name="connsiteY1" fmla="*/ 0 h 45719"/>
              <a:gd name="connsiteX2" fmla="*/ 991862 w 991862"/>
              <a:gd name="connsiteY2" fmla="*/ 0 h 45719"/>
              <a:gd name="connsiteX3" fmla="*/ 991862 w 99186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991862" h="45719">
                <a:moveTo>
                  <a:pt x="0" y="45719"/>
                </a:moveTo>
                <a:lnTo>
                  <a:pt x="40948" y="0"/>
                </a:lnTo>
                <a:lnTo>
                  <a:pt x="991862" y="0"/>
                </a:lnTo>
                <a:lnTo>
                  <a:pt x="99186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 name="组合 163"/>
          <p:cNvGrpSpPr/>
          <p:nvPr/>
        </p:nvGrpSpPr>
        <p:grpSpPr bwMode="auto">
          <a:xfrm>
            <a:off x="8003382" y="2431256"/>
            <a:ext cx="721519" cy="838200"/>
            <a:chOff x="10670736" y="3241053"/>
            <a:chExt cx="962659" cy="1118718"/>
          </a:xfrm>
        </p:grpSpPr>
        <p:sp>
          <p:nvSpPr>
            <p:cNvPr id="16" name="等腰三角形 1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7" name="等腰三角形 16"/>
            <p:cNvSpPr/>
            <p:nvPr/>
          </p:nvSpPr>
          <p:spPr>
            <a:xfrm rot="20901646">
              <a:off x="10936527" y="3445371"/>
              <a:ext cx="696868"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sp>
        <p:nvSpPr>
          <p:cNvPr id="24" name="等腰三角形 23"/>
          <p:cNvSpPr/>
          <p:nvPr/>
        </p:nvSpPr>
        <p:spPr>
          <a:xfrm rot="14549936" flipH="1">
            <a:off x="5116580" y="3430487"/>
            <a:ext cx="333809" cy="574152"/>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0" name="等腰三角形 29"/>
          <p:cNvSpPr/>
          <p:nvPr/>
        </p:nvSpPr>
        <p:spPr>
          <a:xfrm rot="14549936" flipH="1">
            <a:off x="4147800" y="3563063"/>
            <a:ext cx="333809" cy="574152"/>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1" name="等腰三角形 30"/>
          <p:cNvSpPr/>
          <p:nvPr/>
        </p:nvSpPr>
        <p:spPr>
          <a:xfrm rot="14549936" flipH="1">
            <a:off x="5551738" y="3580769"/>
            <a:ext cx="333809" cy="574152"/>
          </a:xfrm>
          <a:prstGeom prst="triangle">
            <a:avLst/>
          </a:prstGeom>
          <a:solidFill>
            <a:srgbClr val="FC6E5B"/>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 name="组合 10"/>
          <p:cNvGrpSpPr/>
          <p:nvPr/>
        </p:nvGrpSpPr>
        <p:grpSpPr bwMode="auto">
          <a:xfrm>
            <a:off x="720329" y="1735932"/>
            <a:ext cx="620315" cy="692944"/>
            <a:chOff x="1354861" y="2750116"/>
            <a:chExt cx="828164" cy="924005"/>
          </a:xfrm>
        </p:grpSpPr>
        <p:sp>
          <p:nvSpPr>
            <p:cNvPr id="33" name="直角三角形 32"/>
            <p:cNvSpPr/>
            <p:nvPr/>
          </p:nvSpPr>
          <p:spPr>
            <a:xfrm rot="3161904">
              <a:off x="1665936" y="3157032"/>
              <a:ext cx="517570" cy="516609"/>
            </a:xfrm>
            <a:prstGeom prst="rtTriangle">
              <a:avLst/>
            </a:prstGeom>
            <a:solidFill>
              <a:srgbClr val="66BFB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4" name="直角三角形 33"/>
            <p:cNvSpPr/>
            <p:nvPr/>
          </p:nvSpPr>
          <p:spPr>
            <a:xfrm rot="3161904" flipH="1">
              <a:off x="1354381" y="2750596"/>
              <a:ext cx="517570" cy="516609"/>
            </a:xfrm>
            <a:prstGeom prst="rtTriangle">
              <a:avLst/>
            </a:prstGeom>
            <a:solidFill>
              <a:srgbClr val="66BF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sp>
        <p:nvSpPr>
          <p:cNvPr id="39" name="直角三角形 38"/>
          <p:cNvSpPr/>
          <p:nvPr/>
        </p:nvSpPr>
        <p:spPr>
          <a:xfrm rot="3176496">
            <a:off x="2666724" y="3947868"/>
            <a:ext cx="230419" cy="230418"/>
          </a:xfrm>
          <a:prstGeom prst="rtTriangle">
            <a:avLst/>
          </a:prstGeom>
          <a:solidFill>
            <a:srgbClr val="66BFBC">
              <a:alpha val="6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0" name="直角三角形 39"/>
          <p:cNvSpPr/>
          <p:nvPr/>
        </p:nvSpPr>
        <p:spPr>
          <a:xfrm rot="3176496" flipH="1">
            <a:off x="2545217" y="3786292"/>
            <a:ext cx="230419" cy="230418"/>
          </a:xfrm>
          <a:prstGeom prst="rtTriangle">
            <a:avLst/>
          </a:prstGeom>
          <a:solidFill>
            <a:srgbClr val="66BFBC">
              <a:alpha val="9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2" name="等腰三角形 81"/>
          <p:cNvSpPr/>
          <p:nvPr/>
        </p:nvSpPr>
        <p:spPr>
          <a:xfrm rot="8943941">
            <a:off x="2458504" y="963636"/>
            <a:ext cx="646247" cy="809888"/>
          </a:xfrm>
          <a:prstGeom prst="triangle">
            <a:avLst/>
          </a:prstGeom>
          <a:solidFill>
            <a:srgbClr val="FC6E5B">
              <a:alpha val="62000"/>
            </a:srgb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3" name="椭圆 82"/>
          <p:cNvSpPr/>
          <p:nvPr/>
        </p:nvSpPr>
        <p:spPr>
          <a:xfrm>
            <a:off x="1959685" y="1250983"/>
            <a:ext cx="582704" cy="644636"/>
          </a:xfrm>
          <a:prstGeom prst="ellipse">
            <a:avLst/>
          </a:prstGeom>
          <a:solidFill>
            <a:srgbClr val="FBC75D">
              <a:alpha val="56000"/>
            </a:srgb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8" name="等腰三角形 87"/>
          <p:cNvSpPr/>
          <p:nvPr/>
        </p:nvSpPr>
        <p:spPr>
          <a:xfrm rot="7669978">
            <a:off x="1265381" y="1570446"/>
            <a:ext cx="227435" cy="216216"/>
          </a:xfrm>
          <a:prstGeom prst="triangle">
            <a:avLst/>
          </a:prstGeom>
          <a:solidFill>
            <a:srgbClr val="8CC066">
              <a:alpha val="62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8" name="任意多边形 77"/>
          <p:cNvSpPr/>
          <p:nvPr/>
        </p:nvSpPr>
        <p:spPr>
          <a:xfrm rot="8289040">
            <a:off x="5639991" y="4461273"/>
            <a:ext cx="2016919" cy="145256"/>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6" name="任意多边形 65"/>
          <p:cNvSpPr/>
          <p:nvPr/>
        </p:nvSpPr>
        <p:spPr>
          <a:xfrm rot="8289040">
            <a:off x="6201967" y="4785122"/>
            <a:ext cx="1087040" cy="33338"/>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4" name="任意多边形 63"/>
          <p:cNvSpPr/>
          <p:nvPr/>
        </p:nvSpPr>
        <p:spPr>
          <a:xfrm rot="8289040">
            <a:off x="6536532" y="4701779"/>
            <a:ext cx="1332310" cy="34528"/>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0" name="任意多边形 69"/>
          <p:cNvSpPr/>
          <p:nvPr/>
        </p:nvSpPr>
        <p:spPr>
          <a:xfrm rot="8289040">
            <a:off x="5232798" y="4589860"/>
            <a:ext cx="1674019" cy="34528"/>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2" name="任意多边形 71"/>
          <p:cNvSpPr/>
          <p:nvPr/>
        </p:nvSpPr>
        <p:spPr>
          <a:xfrm rot="8289040">
            <a:off x="4748212" y="4879181"/>
            <a:ext cx="806054" cy="33338"/>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0" name="任意多边形 79"/>
          <p:cNvSpPr/>
          <p:nvPr/>
        </p:nvSpPr>
        <p:spPr>
          <a:xfrm rot="8289040">
            <a:off x="-406004" y="4099322"/>
            <a:ext cx="2983707" cy="94059"/>
          </a:xfrm>
          <a:custGeom>
            <a:avLst/>
            <a:gdLst>
              <a:gd name="connsiteX0" fmla="*/ 139966 w 3978903"/>
              <a:gd name="connsiteY0" fmla="*/ 125361 h 125361"/>
              <a:gd name="connsiteX1" fmla="*/ 0 w 3978903"/>
              <a:gd name="connsiteY1" fmla="*/ 0 h 125361"/>
              <a:gd name="connsiteX2" fmla="*/ 3939559 w 3978903"/>
              <a:gd name="connsiteY2" fmla="*/ 0 h 125361"/>
              <a:gd name="connsiteX3" fmla="*/ 3978903 w 3978903"/>
              <a:gd name="connsiteY3" fmla="*/ 35238 h 125361"/>
              <a:gd name="connsiteX4" fmla="*/ 3898184 w 3978903"/>
              <a:gd name="connsiteY4" fmla="*/ 125361 h 125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8903" h="125361">
                <a:moveTo>
                  <a:pt x="139966" y="125361"/>
                </a:moveTo>
                <a:lnTo>
                  <a:pt x="0" y="0"/>
                </a:lnTo>
                <a:lnTo>
                  <a:pt x="3939559" y="0"/>
                </a:lnTo>
                <a:lnTo>
                  <a:pt x="3978903" y="35238"/>
                </a:lnTo>
                <a:lnTo>
                  <a:pt x="3898184" y="125361"/>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6" name="任意多边形 55"/>
          <p:cNvSpPr/>
          <p:nvPr/>
        </p:nvSpPr>
        <p:spPr>
          <a:xfrm rot="8289040">
            <a:off x="-426244" y="3720704"/>
            <a:ext cx="3161110" cy="34528"/>
          </a:xfrm>
          <a:custGeom>
            <a:avLst/>
            <a:gdLst>
              <a:gd name="connsiteX0" fmla="*/ 0 w 4213929"/>
              <a:gd name="connsiteY0" fmla="*/ 45719 h 45719"/>
              <a:gd name="connsiteX1" fmla="*/ 0 w 4213929"/>
              <a:gd name="connsiteY1" fmla="*/ 0 h 45719"/>
              <a:gd name="connsiteX2" fmla="*/ 4213929 w 4213929"/>
              <a:gd name="connsiteY2" fmla="*/ 0 h 45719"/>
              <a:gd name="connsiteX3" fmla="*/ 4172980 w 4213929"/>
              <a:gd name="connsiteY3" fmla="*/ 45719 h 45719"/>
            </a:gdLst>
            <a:ahLst/>
            <a:cxnLst>
              <a:cxn ang="0">
                <a:pos x="connsiteX0" y="connsiteY0"/>
              </a:cxn>
              <a:cxn ang="0">
                <a:pos x="connsiteX1" y="connsiteY1"/>
              </a:cxn>
              <a:cxn ang="0">
                <a:pos x="connsiteX2" y="connsiteY2"/>
              </a:cxn>
              <a:cxn ang="0">
                <a:pos x="connsiteX3" y="connsiteY3"/>
              </a:cxn>
            </a:cxnLst>
            <a:rect l="l" t="t" r="r" b="b"/>
            <a:pathLst>
              <a:path w="4213929" h="45719">
                <a:moveTo>
                  <a:pt x="0" y="45719"/>
                </a:moveTo>
                <a:lnTo>
                  <a:pt x="0" y="0"/>
                </a:lnTo>
                <a:lnTo>
                  <a:pt x="4213929" y="0"/>
                </a:lnTo>
                <a:lnTo>
                  <a:pt x="4172980"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4" name="任意多边形 53"/>
          <p:cNvSpPr/>
          <p:nvPr/>
        </p:nvSpPr>
        <p:spPr>
          <a:xfrm rot="8289040">
            <a:off x="-200025" y="3527823"/>
            <a:ext cx="1385888" cy="34528"/>
          </a:xfrm>
          <a:custGeom>
            <a:avLst/>
            <a:gdLst>
              <a:gd name="connsiteX0" fmla="*/ 0 w 1847733"/>
              <a:gd name="connsiteY0" fmla="*/ 45719 h 45719"/>
              <a:gd name="connsiteX1" fmla="*/ 0 w 1847733"/>
              <a:gd name="connsiteY1" fmla="*/ 0 h 45719"/>
              <a:gd name="connsiteX2" fmla="*/ 1847733 w 1847733"/>
              <a:gd name="connsiteY2" fmla="*/ 0 h 45719"/>
              <a:gd name="connsiteX3" fmla="*/ 1806784 w 18477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47733" h="45719">
                <a:moveTo>
                  <a:pt x="0" y="45719"/>
                </a:moveTo>
                <a:lnTo>
                  <a:pt x="0" y="0"/>
                </a:lnTo>
                <a:lnTo>
                  <a:pt x="1847733" y="0"/>
                </a:lnTo>
                <a:lnTo>
                  <a:pt x="1806784"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2" name="任意多边形 51"/>
          <p:cNvSpPr/>
          <p:nvPr/>
        </p:nvSpPr>
        <p:spPr>
          <a:xfrm rot="8289040">
            <a:off x="-221457" y="3196829"/>
            <a:ext cx="1557338" cy="34528"/>
          </a:xfrm>
          <a:custGeom>
            <a:avLst/>
            <a:gdLst>
              <a:gd name="connsiteX0" fmla="*/ 0 w 2076814"/>
              <a:gd name="connsiteY0" fmla="*/ 45719 h 45719"/>
              <a:gd name="connsiteX1" fmla="*/ 0 w 2076814"/>
              <a:gd name="connsiteY1" fmla="*/ 0 h 45719"/>
              <a:gd name="connsiteX2" fmla="*/ 2076814 w 2076814"/>
              <a:gd name="connsiteY2" fmla="*/ 0 h 45719"/>
              <a:gd name="connsiteX3" fmla="*/ 2035866 w 2076814"/>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076814" h="45719">
                <a:moveTo>
                  <a:pt x="0" y="45719"/>
                </a:moveTo>
                <a:lnTo>
                  <a:pt x="0" y="0"/>
                </a:lnTo>
                <a:lnTo>
                  <a:pt x="2076814" y="0"/>
                </a:lnTo>
                <a:lnTo>
                  <a:pt x="2035866"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0" name="任意多边形 59"/>
          <p:cNvSpPr/>
          <p:nvPr/>
        </p:nvSpPr>
        <p:spPr>
          <a:xfrm rot="8289040">
            <a:off x="211931" y="4530329"/>
            <a:ext cx="1824038" cy="34528"/>
          </a:xfrm>
          <a:custGeom>
            <a:avLst/>
            <a:gdLst>
              <a:gd name="connsiteX0" fmla="*/ 0 w 2432620"/>
              <a:gd name="connsiteY0" fmla="*/ 45719 h 45719"/>
              <a:gd name="connsiteX1" fmla="*/ 0 w 2432620"/>
              <a:gd name="connsiteY1" fmla="*/ 0 h 45719"/>
              <a:gd name="connsiteX2" fmla="*/ 2381575 w 2432620"/>
              <a:gd name="connsiteY2" fmla="*/ 0 h 45719"/>
              <a:gd name="connsiteX3" fmla="*/ 2432620 w 243262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432620" h="45719">
                <a:moveTo>
                  <a:pt x="0" y="45719"/>
                </a:moveTo>
                <a:lnTo>
                  <a:pt x="0" y="0"/>
                </a:lnTo>
                <a:lnTo>
                  <a:pt x="2381575" y="0"/>
                </a:lnTo>
                <a:lnTo>
                  <a:pt x="2432620"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0" name="任意多边形 89"/>
          <p:cNvSpPr/>
          <p:nvPr/>
        </p:nvSpPr>
        <p:spPr>
          <a:xfrm rot="8289040">
            <a:off x="2164557" y="4819650"/>
            <a:ext cx="989410" cy="71438"/>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1" name="任意多边形 90"/>
          <p:cNvSpPr/>
          <p:nvPr/>
        </p:nvSpPr>
        <p:spPr>
          <a:xfrm rot="8289040">
            <a:off x="2439591" y="4979194"/>
            <a:ext cx="533400" cy="16669"/>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2" name="任意多边形 91"/>
          <p:cNvSpPr/>
          <p:nvPr/>
        </p:nvSpPr>
        <p:spPr>
          <a:xfrm rot="8289040">
            <a:off x="2603898" y="4937523"/>
            <a:ext cx="653653" cy="16669"/>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3" name="任意多边形 92"/>
          <p:cNvSpPr/>
          <p:nvPr/>
        </p:nvSpPr>
        <p:spPr>
          <a:xfrm rot="8289040">
            <a:off x="1964531" y="4882754"/>
            <a:ext cx="820341" cy="16669"/>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4" name="任意多边形 93"/>
          <p:cNvSpPr/>
          <p:nvPr/>
        </p:nvSpPr>
        <p:spPr>
          <a:xfrm rot="8289040">
            <a:off x="1726406" y="5024438"/>
            <a:ext cx="395288" cy="16669"/>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4" name="等腰三角形 103"/>
          <p:cNvSpPr/>
          <p:nvPr/>
        </p:nvSpPr>
        <p:spPr>
          <a:xfrm rot="8791815">
            <a:off x="3680223" y="707232"/>
            <a:ext cx="205978" cy="98822"/>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5" name="等腰三角形 104"/>
          <p:cNvSpPr/>
          <p:nvPr/>
        </p:nvSpPr>
        <p:spPr>
          <a:xfrm rot="10800000">
            <a:off x="3735451" y="543949"/>
            <a:ext cx="1030688" cy="1037132"/>
          </a:xfrm>
          <a:prstGeom prst="triangle">
            <a:avLst/>
          </a:prstGeom>
          <a:solidFill>
            <a:srgbClr val="66BFBC"/>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6" name="等腰三角形 105"/>
          <p:cNvSpPr/>
          <p:nvPr/>
        </p:nvSpPr>
        <p:spPr>
          <a:xfrm rot="8791815">
            <a:off x="6009085" y="823912"/>
            <a:ext cx="205978" cy="100013"/>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7" name="等腰三角形 106"/>
          <p:cNvSpPr/>
          <p:nvPr/>
        </p:nvSpPr>
        <p:spPr>
          <a:xfrm rot="8791815">
            <a:off x="6568679" y="3526632"/>
            <a:ext cx="205978" cy="98822"/>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8" name="等腰三角形 107"/>
          <p:cNvSpPr/>
          <p:nvPr/>
        </p:nvSpPr>
        <p:spPr>
          <a:xfrm rot="8791815">
            <a:off x="5689998" y="4532710"/>
            <a:ext cx="205978" cy="98822"/>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9" name="等腰三角形 108"/>
          <p:cNvSpPr/>
          <p:nvPr/>
        </p:nvSpPr>
        <p:spPr>
          <a:xfrm rot="8791815">
            <a:off x="4199335" y="4115991"/>
            <a:ext cx="205978" cy="98822"/>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0" name="等腰三角形 109"/>
          <p:cNvSpPr/>
          <p:nvPr/>
        </p:nvSpPr>
        <p:spPr>
          <a:xfrm rot="8791815">
            <a:off x="3458766" y="3836194"/>
            <a:ext cx="205978" cy="100013"/>
          </a:xfrm>
          <a:prstGeom prs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1" name="等腰三角形 110"/>
          <p:cNvSpPr/>
          <p:nvPr/>
        </p:nvSpPr>
        <p:spPr>
          <a:xfrm rot="8791815">
            <a:off x="4926530" y="3899794"/>
            <a:ext cx="517410" cy="580007"/>
          </a:xfrm>
          <a:prstGeom prst="triangle">
            <a:avLst/>
          </a:prstGeom>
          <a:solidFill>
            <a:srgbClr val="8CC066"/>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2" name="等腰三角形 111"/>
          <p:cNvSpPr/>
          <p:nvPr/>
        </p:nvSpPr>
        <p:spPr>
          <a:xfrm rot="12808185" flipH="1">
            <a:off x="4394598" y="4475560"/>
            <a:ext cx="205978" cy="98822"/>
          </a:xfrm>
          <a:prstGeom prs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3" name="等腰三角形 112"/>
          <p:cNvSpPr/>
          <p:nvPr/>
        </p:nvSpPr>
        <p:spPr>
          <a:xfrm rot="8791815">
            <a:off x="1835944" y="4321969"/>
            <a:ext cx="205979" cy="100013"/>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5" name="等腰三角形 114"/>
          <p:cNvSpPr/>
          <p:nvPr/>
        </p:nvSpPr>
        <p:spPr>
          <a:xfrm rot="9746558" flipV="1">
            <a:off x="7453390" y="3395174"/>
            <a:ext cx="180053" cy="364038"/>
          </a:xfrm>
          <a:prstGeom prst="triangle">
            <a:avLst>
              <a:gd name="adj" fmla="val 41342"/>
            </a:avLst>
          </a:pr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7" name="直角三角形 116"/>
          <p:cNvSpPr/>
          <p:nvPr/>
        </p:nvSpPr>
        <p:spPr>
          <a:xfrm rot="11669251" flipH="1">
            <a:off x="8460582" y="4707732"/>
            <a:ext cx="160735" cy="160735"/>
          </a:xfrm>
          <a:prstGeom prst="rtTriangle">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1" name="直角三角形 120"/>
          <p:cNvSpPr/>
          <p:nvPr/>
        </p:nvSpPr>
        <p:spPr>
          <a:xfrm rot="8729171" flipH="1">
            <a:off x="3640133" y="4237150"/>
            <a:ext cx="1302486" cy="536711"/>
          </a:xfrm>
          <a:prstGeom prst="rtTriangle">
            <a:avLst/>
          </a:prstGeom>
          <a:solidFill>
            <a:srgbClr val="FBC75D"/>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2" name="直角三角形 121"/>
          <p:cNvSpPr/>
          <p:nvPr/>
        </p:nvSpPr>
        <p:spPr>
          <a:xfrm rot="1054849">
            <a:off x="7460457" y="1371601"/>
            <a:ext cx="117872" cy="145256"/>
          </a:xfrm>
          <a:prstGeom prst="rtTriangle">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5" name="直角三角形 124"/>
          <p:cNvSpPr/>
          <p:nvPr/>
        </p:nvSpPr>
        <p:spPr>
          <a:xfrm rot="11669251" flipH="1">
            <a:off x="8715375" y="4249341"/>
            <a:ext cx="160735" cy="15954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6" name="直角三角形 125"/>
          <p:cNvSpPr/>
          <p:nvPr/>
        </p:nvSpPr>
        <p:spPr>
          <a:xfrm rot="9930749">
            <a:off x="8058150" y="4216004"/>
            <a:ext cx="160735" cy="159544"/>
          </a:xfrm>
          <a:prstGeom prst="r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7" name="直角三角形 126"/>
          <p:cNvSpPr/>
          <p:nvPr/>
        </p:nvSpPr>
        <p:spPr>
          <a:xfrm rot="11669251" flipH="1">
            <a:off x="7781925" y="4777979"/>
            <a:ext cx="160735" cy="15954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8" name="直角三角形 127"/>
          <p:cNvSpPr/>
          <p:nvPr/>
        </p:nvSpPr>
        <p:spPr>
          <a:xfrm rot="9930749">
            <a:off x="8785622" y="3448050"/>
            <a:ext cx="160734" cy="160735"/>
          </a:xfrm>
          <a:prstGeom prst="r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9" name="直角三角形 128"/>
          <p:cNvSpPr/>
          <p:nvPr/>
        </p:nvSpPr>
        <p:spPr>
          <a:xfrm rot="11669251" flipH="1">
            <a:off x="8337947" y="3655219"/>
            <a:ext cx="160734" cy="160735"/>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45" name="任意多边形 144"/>
          <p:cNvSpPr/>
          <p:nvPr/>
        </p:nvSpPr>
        <p:spPr>
          <a:xfrm rot="10011152">
            <a:off x="2958703" y="917973"/>
            <a:ext cx="184547" cy="15359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3" name="任意多边形 152"/>
          <p:cNvSpPr/>
          <p:nvPr/>
        </p:nvSpPr>
        <p:spPr>
          <a:xfrm rot="17730414">
            <a:off x="5966738" y="660491"/>
            <a:ext cx="848059" cy="70666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4" name="任意多边形 153"/>
          <p:cNvSpPr/>
          <p:nvPr/>
        </p:nvSpPr>
        <p:spPr>
          <a:xfrm rot="10011152">
            <a:off x="6686551" y="644129"/>
            <a:ext cx="183356" cy="15359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6" name="任意多边形 155"/>
          <p:cNvSpPr/>
          <p:nvPr/>
        </p:nvSpPr>
        <p:spPr>
          <a:xfrm rot="10011152">
            <a:off x="7405688" y="760810"/>
            <a:ext cx="184547" cy="15359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7" name="任意多边形 156"/>
          <p:cNvSpPr/>
          <p:nvPr/>
        </p:nvSpPr>
        <p:spPr>
          <a:xfrm rot="10011152">
            <a:off x="4637485" y="632223"/>
            <a:ext cx="184547" cy="15359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8" name="任意多边形 157"/>
          <p:cNvSpPr/>
          <p:nvPr/>
        </p:nvSpPr>
        <p:spPr>
          <a:xfrm rot="10011152">
            <a:off x="3036043" y="825417"/>
            <a:ext cx="707769" cy="952955"/>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FBC75D"/>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61" name="任意多边形 160"/>
          <p:cNvSpPr/>
          <p:nvPr/>
        </p:nvSpPr>
        <p:spPr>
          <a:xfrm rot="17840340">
            <a:off x="2689682" y="3005288"/>
            <a:ext cx="808761" cy="673914"/>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63" name="任意多边形 162"/>
          <p:cNvSpPr/>
          <p:nvPr/>
        </p:nvSpPr>
        <p:spPr>
          <a:xfrm rot="10011152">
            <a:off x="3321844" y="4398169"/>
            <a:ext cx="183356" cy="153591"/>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4" name="组合 164"/>
          <p:cNvGrpSpPr/>
          <p:nvPr/>
        </p:nvGrpSpPr>
        <p:grpSpPr bwMode="auto">
          <a:xfrm rot="11957288">
            <a:off x="1591867" y="1173957"/>
            <a:ext cx="431006" cy="498872"/>
            <a:chOff x="10670736" y="3241053"/>
            <a:chExt cx="917923" cy="1060882"/>
          </a:xfrm>
        </p:grpSpPr>
        <p:sp>
          <p:nvSpPr>
            <p:cNvPr id="166" name="等腰三角形 16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67" name="等腰三角形 16"/>
            <p:cNvSpPr/>
            <p:nvPr/>
          </p:nvSpPr>
          <p:spPr>
            <a:xfrm rot="20901646">
              <a:off x="10891792" y="3387535"/>
              <a:ext cx="696867"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sp>
        <p:nvSpPr>
          <p:cNvPr id="5" name="文本框 4"/>
          <p:cNvSpPr txBox="1"/>
          <p:nvPr/>
        </p:nvSpPr>
        <p:spPr>
          <a:xfrm>
            <a:off x="855980" y="1424940"/>
            <a:ext cx="7747000" cy="1198880"/>
          </a:xfrm>
          <a:prstGeom prst="rect">
            <a:avLst/>
          </a:prstGeom>
          <a:noFill/>
        </p:spPr>
        <p:txBody>
          <a:bodyPr wrap="square">
            <a:spAutoFit/>
          </a:bodyPr>
          <a:lstStyle/>
          <a:p>
            <a:pPr defTabSz="685800">
              <a:defRPr/>
            </a:pPr>
            <a:r>
              <a:rPr lang="zh-CN" altLang="en-US" sz="3600" b="1" dirty="0">
                <a:ln/>
                <a:solidFill>
                  <a:schemeClr val="tx1"/>
                </a:solidFill>
                <a:effectLst>
                  <a:outerShdw blurRad="38100" dist="19050" dir="2700000" algn="tl" rotWithShape="0">
                    <a:schemeClr val="dk1">
                      <a:alpha val="40000"/>
                    </a:schemeClr>
                  </a:outerShdw>
                </a:effectLst>
                <a:latin typeface="幼圆" panose="02010509060101010101" pitchFamily="49" charset="-122"/>
                <a:ea typeface="幼圆" panose="02010509060101010101" pitchFamily="49" charset="-122"/>
              </a:rPr>
              <a:t>A Golang library for replacing text or image in pptx file</a:t>
            </a:r>
            <a:endParaRPr lang="zh-CN" altLang="en-US" sz="3600" b="1" dirty="0">
              <a:ln/>
              <a:solidFill>
                <a:schemeClr val="tx1"/>
              </a:solidFill>
              <a:effectLst>
                <a:outerShdw blurRad="38100" dist="19050" dir="2700000" algn="tl" rotWithShape="0">
                  <a:schemeClr val="dk1">
                    <a:alpha val="40000"/>
                  </a:schemeClr>
                </a:outerShdw>
              </a:effectLst>
              <a:latin typeface="幼圆" panose="02010509060101010101" pitchFamily="49" charset="-122"/>
              <a:ea typeface="幼圆" panose="02010509060101010101" pitchFamily="49" charset="-122"/>
            </a:endParaRPr>
          </a:p>
        </p:txBody>
      </p:sp>
      <p:sp>
        <p:nvSpPr>
          <p:cNvPr id="12" name="矩形 11"/>
          <p:cNvSpPr/>
          <p:nvPr/>
        </p:nvSpPr>
        <p:spPr>
          <a:xfrm>
            <a:off x="1425179" y="2700814"/>
            <a:ext cx="6236494" cy="300082"/>
          </a:xfrm>
          <a:prstGeom prst="rect">
            <a:avLst/>
          </a:prstGeom>
        </p:spPr>
        <p:txBody>
          <a:bodyPr>
            <a:spAutoFit/>
          </a:bodyPr>
          <a:lstStyle/>
          <a:p>
            <a:pPr algn="dist" defTabSz="685800">
              <a:defRPr/>
            </a:pPr>
            <a:r>
              <a:rPr lang="zh-CN" altLang="en-US" sz="1350" b="1" dirty="0">
                <a:ln/>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BUSINESS ENTERPRISE ATMOSPHERE RESUME TEMPLATE</a:t>
            </a:r>
            <a:endParaRPr lang="zh-CN" altLang="en-US" sz="1350" b="1" dirty="0">
              <a:ln/>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endParaRPr>
          </a:p>
        </p:txBody>
      </p:sp>
      <p:grpSp>
        <p:nvGrpSpPr>
          <p:cNvPr id="6" name="组合 85"/>
          <p:cNvGrpSpPr/>
          <p:nvPr/>
        </p:nvGrpSpPr>
        <p:grpSpPr bwMode="auto">
          <a:xfrm>
            <a:off x="4685110" y="3071812"/>
            <a:ext cx="327422" cy="328613"/>
            <a:chOff x="5477628" y="816362"/>
            <a:chExt cx="1120629" cy="1120629"/>
          </a:xfrm>
        </p:grpSpPr>
        <p:sp>
          <p:nvSpPr>
            <p:cNvPr id="87" name="椭圆 86"/>
            <p:cNvSpPr/>
            <p:nvPr/>
          </p:nvSpPr>
          <p:spPr>
            <a:xfrm>
              <a:off x="5477628" y="816362"/>
              <a:ext cx="1120629" cy="1120629"/>
            </a:xfrm>
            <a:prstGeom prst="ellipse">
              <a:avLst/>
            </a:prstGeom>
            <a:pattFill prst="wdUpDiag">
              <a:fgClr>
                <a:srgbClr val="FACA5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9" name="椭圆 88"/>
            <p:cNvSpPr/>
            <p:nvPr/>
          </p:nvSpPr>
          <p:spPr>
            <a:xfrm>
              <a:off x="5563202" y="897567"/>
              <a:ext cx="949481" cy="954160"/>
            </a:xfrm>
            <a:prstGeom prst="ellipse">
              <a:avLst/>
            </a:prstGeom>
            <a:solidFill>
              <a:srgbClr val="FACA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7" name="组合 94"/>
            <p:cNvGrpSpPr>
              <a:grpSpLocks noChangeAspect="1"/>
            </p:cNvGrpSpPr>
            <p:nvPr/>
          </p:nvGrpSpPr>
          <p:grpSpPr>
            <a:xfrm>
              <a:off x="5768479" y="1056071"/>
              <a:ext cx="566457" cy="566457"/>
              <a:chOff x="6267960" y="2101505"/>
              <a:chExt cx="731377" cy="731377"/>
            </a:xfrm>
            <a:solidFill>
              <a:schemeClr val="bg1"/>
            </a:solidFill>
          </p:grpSpPr>
          <p:sp>
            <p:nvSpPr>
              <p:cNvPr id="97" name="Freeform 578"/>
              <p:cNvSpPr/>
              <p:nvPr/>
            </p:nvSpPr>
            <p:spPr bwMode="auto">
              <a:xfrm>
                <a:off x="6859409" y="2488832"/>
                <a:ext cx="97373" cy="194024"/>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00" name="Freeform 579"/>
              <p:cNvSpPr/>
              <p:nvPr/>
            </p:nvSpPr>
            <p:spPr bwMode="auto">
              <a:xfrm>
                <a:off x="6637976" y="2101505"/>
                <a:ext cx="361361" cy="362804"/>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01" name="Freeform 580"/>
              <p:cNvSpPr/>
              <p:nvPr/>
            </p:nvSpPr>
            <p:spPr bwMode="auto">
              <a:xfrm>
                <a:off x="6267960" y="2144060"/>
                <a:ext cx="605154" cy="688822"/>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nvGrpSpPr>
          <p:cNvPr id="8" name="组合 101"/>
          <p:cNvGrpSpPr/>
          <p:nvPr/>
        </p:nvGrpSpPr>
        <p:grpSpPr bwMode="auto">
          <a:xfrm>
            <a:off x="5239941" y="3071812"/>
            <a:ext cx="327422" cy="328613"/>
            <a:chOff x="5477628" y="2367482"/>
            <a:chExt cx="1120629" cy="1120629"/>
          </a:xfrm>
        </p:grpSpPr>
        <p:sp>
          <p:nvSpPr>
            <p:cNvPr id="114" name="椭圆 113"/>
            <p:cNvSpPr/>
            <p:nvPr/>
          </p:nvSpPr>
          <p:spPr>
            <a:xfrm>
              <a:off x="5477628" y="2367482"/>
              <a:ext cx="1120629" cy="1120629"/>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6" name="椭圆 115"/>
            <p:cNvSpPr/>
            <p:nvPr/>
          </p:nvSpPr>
          <p:spPr>
            <a:xfrm>
              <a:off x="5563202" y="2456808"/>
              <a:ext cx="949481" cy="954160"/>
            </a:xfrm>
            <a:prstGeom prst="ellipse">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1" name="组合 117"/>
            <p:cNvGrpSpPr>
              <a:grpSpLocks noChangeAspect="1"/>
            </p:cNvGrpSpPr>
            <p:nvPr/>
          </p:nvGrpSpPr>
          <p:grpSpPr>
            <a:xfrm>
              <a:off x="5795817" y="2669148"/>
              <a:ext cx="556960" cy="512269"/>
              <a:chOff x="8374817" y="3976831"/>
              <a:chExt cx="719115" cy="661413"/>
            </a:xfrm>
            <a:solidFill>
              <a:schemeClr val="bg1"/>
            </a:solidFill>
          </p:grpSpPr>
          <p:sp>
            <p:nvSpPr>
              <p:cNvPr id="119" name="Freeform 44"/>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20" name="Freeform 45"/>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23" name="Freeform 46"/>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24" name="Freeform 47"/>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0" name="Rectangle 48"/>
              <p:cNvSpPr>
                <a:spLocks noChangeArrowheads="1"/>
              </p:cNvSpPr>
              <p:nvPr/>
            </p:nvSpPr>
            <p:spPr bwMode="auto">
              <a:xfrm>
                <a:off x="8459928" y="4504808"/>
                <a:ext cx="228646" cy="34621"/>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1" name="Rectangle 49"/>
              <p:cNvSpPr>
                <a:spLocks noChangeArrowheads="1"/>
              </p:cNvSpPr>
              <p:nvPr/>
            </p:nvSpPr>
            <p:spPr bwMode="auto">
              <a:xfrm>
                <a:off x="8459928" y="4428352"/>
                <a:ext cx="228646" cy="3390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2" name="Rectangle 50"/>
              <p:cNvSpPr>
                <a:spLocks noChangeArrowheads="1"/>
              </p:cNvSpPr>
              <p:nvPr/>
            </p:nvSpPr>
            <p:spPr bwMode="auto">
              <a:xfrm>
                <a:off x="8459928" y="4354782"/>
                <a:ext cx="228646" cy="3245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3" name="Rectangle 51"/>
              <p:cNvSpPr>
                <a:spLocks noChangeArrowheads="1"/>
              </p:cNvSpPr>
              <p:nvPr/>
            </p:nvSpPr>
            <p:spPr bwMode="auto">
              <a:xfrm>
                <a:off x="8459928" y="4278326"/>
                <a:ext cx="228646" cy="3245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4" name="Rectangle 52"/>
              <p:cNvSpPr>
                <a:spLocks noChangeArrowheads="1"/>
              </p:cNvSpPr>
              <p:nvPr/>
            </p:nvSpPr>
            <p:spPr bwMode="auto">
              <a:xfrm>
                <a:off x="8459928" y="4201870"/>
                <a:ext cx="228646" cy="3390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5" name="Rectangle 53"/>
              <p:cNvSpPr>
                <a:spLocks noChangeArrowheads="1"/>
              </p:cNvSpPr>
              <p:nvPr/>
            </p:nvSpPr>
            <p:spPr bwMode="auto">
              <a:xfrm>
                <a:off x="8459928" y="4124694"/>
                <a:ext cx="228646" cy="34621"/>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nvGrpSpPr>
          <p:cNvPr id="14" name="组合 135"/>
          <p:cNvGrpSpPr/>
          <p:nvPr/>
        </p:nvGrpSpPr>
        <p:grpSpPr bwMode="auto">
          <a:xfrm>
            <a:off x="3576638" y="3071812"/>
            <a:ext cx="327422" cy="328613"/>
            <a:chOff x="5477628" y="2052505"/>
            <a:chExt cx="1120629" cy="1120629"/>
          </a:xfrm>
        </p:grpSpPr>
        <p:sp>
          <p:nvSpPr>
            <p:cNvPr id="137" name="椭圆 136"/>
            <p:cNvSpPr/>
            <p:nvPr/>
          </p:nvSpPr>
          <p:spPr>
            <a:xfrm>
              <a:off x="5477628" y="2052505"/>
              <a:ext cx="1120629" cy="1120629"/>
            </a:xfrm>
            <a:prstGeom prst="ellipse">
              <a:avLst/>
            </a:prstGeom>
            <a:pattFill prst="wdUpDiag">
              <a:fgClr>
                <a:srgbClr val="6080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6741" name="组合 137"/>
            <p:cNvGrpSpPr/>
            <p:nvPr/>
          </p:nvGrpSpPr>
          <p:grpSpPr bwMode="auto">
            <a:xfrm>
              <a:off x="5561692" y="2136569"/>
              <a:ext cx="952500" cy="952500"/>
              <a:chOff x="5561693" y="2132697"/>
              <a:chExt cx="952500" cy="952500"/>
            </a:xfrm>
          </p:grpSpPr>
          <p:sp>
            <p:nvSpPr>
              <p:cNvPr id="139" name="椭圆 138"/>
              <p:cNvSpPr/>
              <p:nvPr/>
            </p:nvSpPr>
            <p:spPr>
              <a:xfrm>
                <a:off x="5563205" y="2133899"/>
                <a:ext cx="949476" cy="950098"/>
              </a:xfrm>
              <a:prstGeom prst="ellipse">
                <a:avLst/>
              </a:prstGeom>
              <a:solidFill>
                <a:srgbClr val="6080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9" name="组合 139"/>
              <p:cNvGrpSpPr>
                <a:grpSpLocks noChangeAspect="1"/>
              </p:cNvGrpSpPr>
              <p:nvPr/>
            </p:nvGrpSpPr>
            <p:grpSpPr>
              <a:xfrm>
                <a:off x="5786662" y="2400413"/>
                <a:ext cx="502563" cy="417068"/>
                <a:chOff x="9404083" y="1238855"/>
                <a:chExt cx="801342" cy="665020"/>
              </a:xfrm>
              <a:solidFill>
                <a:schemeClr val="bg1"/>
              </a:solidFill>
            </p:grpSpPr>
            <p:sp>
              <p:nvSpPr>
                <p:cNvPr id="141"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2"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3"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4"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grpSp>
        <p:nvGrpSpPr>
          <p:cNvPr id="22" name="组合 145"/>
          <p:cNvGrpSpPr/>
          <p:nvPr/>
        </p:nvGrpSpPr>
        <p:grpSpPr bwMode="auto">
          <a:xfrm>
            <a:off x="4131469" y="3071812"/>
            <a:ext cx="327422" cy="328613"/>
            <a:chOff x="5477628" y="3606228"/>
            <a:chExt cx="1120629" cy="1120629"/>
          </a:xfrm>
        </p:grpSpPr>
        <p:sp>
          <p:nvSpPr>
            <p:cNvPr id="147" name="椭圆 146"/>
            <p:cNvSpPr/>
            <p:nvPr/>
          </p:nvSpPr>
          <p:spPr>
            <a:xfrm>
              <a:off x="5477628" y="3606228"/>
              <a:ext cx="1120629" cy="1120629"/>
            </a:xfrm>
            <a:prstGeom prst="ellipse">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6737" name="组合 147"/>
            <p:cNvGrpSpPr/>
            <p:nvPr/>
          </p:nvGrpSpPr>
          <p:grpSpPr bwMode="auto">
            <a:xfrm>
              <a:off x="5561692" y="3690292"/>
              <a:ext cx="952500" cy="952500"/>
              <a:chOff x="5561693" y="3690293"/>
              <a:chExt cx="952500" cy="952500"/>
            </a:xfrm>
          </p:grpSpPr>
          <p:sp>
            <p:nvSpPr>
              <p:cNvPr id="149" name="椭圆 148"/>
              <p:cNvSpPr/>
              <p:nvPr/>
            </p:nvSpPr>
            <p:spPr>
              <a:xfrm>
                <a:off x="5563205" y="3691495"/>
                <a:ext cx="949476" cy="950098"/>
              </a:xfrm>
              <a:prstGeom prst="ellips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5" name="组合 149"/>
              <p:cNvGrpSpPr>
                <a:grpSpLocks noChangeAspect="1"/>
              </p:cNvGrpSpPr>
              <p:nvPr/>
            </p:nvGrpSpPr>
            <p:grpSpPr>
              <a:xfrm>
                <a:off x="5786679" y="3839402"/>
                <a:ext cx="502529" cy="654282"/>
                <a:chOff x="3196030" y="1160235"/>
                <a:chExt cx="582794" cy="758785"/>
              </a:xfrm>
              <a:solidFill>
                <a:schemeClr val="bg1"/>
              </a:solidFill>
            </p:grpSpPr>
            <p:sp>
              <p:nvSpPr>
                <p:cNvPr id="151" name="Freeform 634"/>
                <p:cNvSpPr>
                  <a:spLocks noEditPoints="1"/>
                </p:cNvSpPr>
                <p:nvPr/>
              </p:nvSpPr>
              <p:spPr bwMode="auto">
                <a:xfrm>
                  <a:off x="3243635" y="1160235"/>
                  <a:ext cx="535189" cy="533747"/>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2" name="Oval 635"/>
                <p:cNvSpPr>
                  <a:spLocks noChangeArrowheads="1"/>
                </p:cNvSpPr>
                <p:nvPr/>
              </p:nvSpPr>
              <p:spPr bwMode="auto">
                <a:xfrm>
                  <a:off x="3465068" y="1327572"/>
                  <a:ext cx="85111" cy="87275"/>
                </a:xfrm>
                <a:prstGeom prst="ellipse">
                  <a:avLst/>
                </a:pr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5" name="Freeform 636"/>
                <p:cNvSpPr/>
                <p:nvPr/>
              </p:nvSpPr>
              <p:spPr bwMode="auto">
                <a:xfrm>
                  <a:off x="3507623" y="1422781"/>
                  <a:ext cx="92324" cy="98816"/>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9" name="Freeform 637"/>
                <p:cNvSpPr/>
                <p:nvPr/>
              </p:nvSpPr>
              <p:spPr bwMode="auto">
                <a:xfrm>
                  <a:off x="3416021" y="1422781"/>
                  <a:ext cx="91603" cy="98816"/>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60" name="Freeform 638"/>
                <p:cNvSpPr/>
                <p:nvPr/>
              </p:nvSpPr>
              <p:spPr bwMode="auto">
                <a:xfrm>
                  <a:off x="3196030" y="1626181"/>
                  <a:ext cx="225039" cy="29283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sp>
        <p:nvSpPr>
          <p:cNvPr id="162" name="等腰三角形 161"/>
          <p:cNvSpPr/>
          <p:nvPr/>
        </p:nvSpPr>
        <p:spPr>
          <a:xfrm rot="1650064">
            <a:off x="7255663" y="2696716"/>
            <a:ext cx="333809" cy="574152"/>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6" name="组合 24"/>
          <p:cNvGrpSpPr/>
          <p:nvPr/>
        </p:nvGrpSpPr>
        <p:grpSpPr bwMode="auto">
          <a:xfrm>
            <a:off x="392918" y="516731"/>
            <a:ext cx="1072731" cy="461665"/>
            <a:chOff x="523098" y="664777"/>
            <a:chExt cx="1430351" cy="616159"/>
          </a:xfrm>
        </p:grpSpPr>
        <p:sp>
          <p:nvSpPr>
            <p:cNvPr id="18" name="圆角矩形 17"/>
            <p:cNvSpPr/>
            <p:nvPr/>
          </p:nvSpPr>
          <p:spPr>
            <a:xfrm>
              <a:off x="656437" y="736285"/>
              <a:ext cx="1163674" cy="441759"/>
            </a:xfrm>
            <a:prstGeom prst="round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2100">
                <a:solidFill>
                  <a:prstClr val="white"/>
                </a:solidFill>
                <a:latin typeface="Arial" panose="020B0604020202020204"/>
                <a:ea typeface="幼圆" panose="02010509060101010101" pitchFamily="49" charset="-122"/>
              </a:endParaRPr>
            </a:p>
          </p:txBody>
        </p:sp>
        <p:sp>
          <p:nvSpPr>
            <p:cNvPr id="26735" name="矩形 19"/>
            <p:cNvSpPr>
              <a:spLocks noChangeArrowheads="1"/>
            </p:cNvSpPr>
            <p:nvPr/>
          </p:nvSpPr>
          <p:spPr bwMode="auto">
            <a:xfrm>
              <a:off x="523098" y="664777"/>
              <a:ext cx="1430351" cy="61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fontAlgn="base">
                <a:spcBef>
                  <a:spcPct val="0"/>
                </a:spcBef>
                <a:spcAft>
                  <a:spcPct val="0"/>
                </a:spcAft>
              </a:pPr>
              <a:r>
                <a:rPr lang="en-US" altLang="zh-CN" sz="2400">
                  <a:solidFill>
                    <a:prstClr val="white"/>
                  </a:solidFill>
                  <a:ea typeface="幼圆" panose="02010509060101010101" pitchFamily="49" charset="-122"/>
                </a:rPr>
                <a:t>LOGO</a:t>
              </a:r>
              <a:endParaRPr lang="zh-CN" altLang="en-US" sz="2400">
                <a:solidFill>
                  <a:prstClr val="white"/>
                </a:solidFill>
                <a:ea typeface="幼圆" panose="02010509060101010101" pitchFamily="49" charset="-122"/>
              </a:endParaRPr>
            </a:p>
          </p:txBody>
        </p:sp>
      </p:grpSp>
      <p:grpSp>
        <p:nvGrpSpPr>
          <p:cNvPr id="27" name="组合 25"/>
          <p:cNvGrpSpPr/>
          <p:nvPr/>
        </p:nvGrpSpPr>
        <p:grpSpPr bwMode="auto">
          <a:xfrm>
            <a:off x="1363267" y="533401"/>
            <a:ext cx="1348455" cy="428841"/>
            <a:chOff x="1817242" y="710552"/>
            <a:chExt cx="1799328" cy="573112"/>
          </a:xfrm>
        </p:grpSpPr>
        <p:sp>
          <p:nvSpPr>
            <p:cNvPr id="21" name="文本框 20"/>
            <p:cNvSpPr txBox="1"/>
            <p:nvPr/>
          </p:nvSpPr>
          <p:spPr>
            <a:xfrm>
              <a:off x="1817242" y="710552"/>
              <a:ext cx="1632475" cy="401035"/>
            </a:xfrm>
            <a:prstGeom prst="rect">
              <a:avLst/>
            </a:prstGeom>
            <a:noFill/>
          </p:spPr>
          <p:txBody>
            <a:bodyPr wrap="none">
              <a:spAutoFit/>
            </a:bodyPr>
            <a:lstStyle/>
            <a:p>
              <a:pPr defTabSz="685800">
                <a:defRPr/>
              </a:pPr>
              <a:r>
                <a:rPr lang="zh-CN" altLang="en-US" sz="1350">
                  <a:solidFill>
                    <a:srgbClr val="E5DEDB">
                      <a:lumMod val="10000"/>
                    </a:srgbClr>
                  </a:solidFill>
                  <a:latin typeface="Arial" panose="020B0604020202020204"/>
                  <a:ea typeface="幼圆" panose="02010509060101010101" pitchFamily="49" charset="-122"/>
                </a:rPr>
                <a:t>ADD COMPANY NAME</a:t>
              </a:r>
              <a:endParaRPr lang="zh-CN" altLang="en-US" sz="1350">
                <a:solidFill>
                  <a:srgbClr val="E5DEDB">
                    <a:lumMod val="10000"/>
                  </a:srgbClr>
                </a:solidFill>
                <a:latin typeface="Arial" panose="020B0604020202020204"/>
                <a:ea typeface="幼圆" panose="02010509060101010101" pitchFamily="49" charset="-122"/>
              </a:endParaRPr>
            </a:p>
          </p:txBody>
        </p:sp>
        <p:sp>
          <p:nvSpPr>
            <p:cNvPr id="169" name="文本框 168"/>
            <p:cNvSpPr txBox="1"/>
            <p:nvPr/>
          </p:nvSpPr>
          <p:spPr>
            <a:xfrm>
              <a:off x="1861726" y="990599"/>
              <a:ext cx="1754844" cy="293065"/>
            </a:xfrm>
            <a:prstGeom prst="rect">
              <a:avLst/>
            </a:prstGeom>
            <a:noFill/>
          </p:spPr>
          <p:txBody>
            <a:bodyPr wrap="square">
              <a:spAutoFit/>
            </a:bodyPr>
            <a:lstStyle/>
            <a:p>
              <a:pPr defTabSz="0">
                <a:tabLst>
                  <a:tab pos="335280" algn="l"/>
                </a:tabLst>
                <a:defRPr/>
              </a:pPr>
              <a:r>
                <a:rPr lang="en-US" altLang="zh-CN" sz="825" dirty="0">
                  <a:ln/>
                  <a:solidFill>
                    <a:schemeClr val="tx1"/>
                  </a:solidFill>
                  <a:effectLst>
                    <a:outerShdw blurRad="38100" dist="19050" dir="2700000" algn="tl" rotWithShape="0">
                      <a:schemeClr val="dk1">
                        <a:alpha val="40000"/>
                      </a:schemeClr>
                    </a:outerShdw>
                  </a:effectLst>
                  <a:latin typeface="Arial" panose="020B0604020202020204"/>
                  <a:ea typeface="幼圆" panose="02010509060101010101" pitchFamily="49" charset="-122"/>
                </a:rPr>
                <a:t>ADD COMPANY NAME</a:t>
              </a:r>
              <a:endParaRPr lang="en-US" altLang="zh-CN" sz="825" dirty="0">
                <a:ln/>
                <a:solidFill>
                  <a:schemeClr val="tx1"/>
                </a:solidFill>
                <a:effectLst>
                  <a:outerShdw blurRad="38100" dist="19050" dir="2700000" algn="tl" rotWithShape="0">
                    <a:schemeClr val="dk1">
                      <a:alpha val="40000"/>
                    </a:schemeClr>
                  </a:outerShdw>
                </a:effectLst>
                <a:latin typeface="Arial" panose="020B0604020202020204"/>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anim calcmode="lin" valueType="num">
                                      <p:cBhvr>
                                        <p:cTn id="13" dur="500" fill="hold"/>
                                        <p:tgtEl>
                                          <p:spTgt spid="108"/>
                                        </p:tgtEl>
                                        <p:attrNameLst>
                                          <p:attrName>ppt_x</p:attrName>
                                        </p:attrNameLst>
                                      </p:cBhvr>
                                      <p:tavLst>
                                        <p:tav tm="0">
                                          <p:val>
                                            <p:strVal val="#ppt_x"/>
                                          </p:val>
                                        </p:tav>
                                        <p:tav tm="100000">
                                          <p:val>
                                            <p:strVal val="#ppt_x"/>
                                          </p:val>
                                        </p:tav>
                                      </p:tavLst>
                                    </p:anim>
                                    <p:anim calcmode="lin" valueType="num">
                                      <p:cBhvr>
                                        <p:cTn id="14" dur="500" fill="hold"/>
                                        <p:tgtEl>
                                          <p:spTgt spid="10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4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80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anim calcmode="lin" valueType="num">
                                      <p:cBhvr>
                                        <p:cTn id="23" dur="500" fill="hold"/>
                                        <p:tgtEl>
                                          <p:spTgt spid="111"/>
                                        </p:tgtEl>
                                        <p:attrNameLst>
                                          <p:attrName>ppt_x</p:attrName>
                                        </p:attrNameLst>
                                      </p:cBhvr>
                                      <p:tavLst>
                                        <p:tav tm="0">
                                          <p:val>
                                            <p:strVal val="#ppt_x"/>
                                          </p:val>
                                        </p:tav>
                                        <p:tav tm="100000">
                                          <p:val>
                                            <p:strVal val="#ppt_x"/>
                                          </p:val>
                                        </p:tav>
                                      </p:tavLst>
                                    </p:anim>
                                    <p:anim calcmode="lin" valueType="num">
                                      <p:cBhvr>
                                        <p:cTn id="24" dur="500" fill="hold"/>
                                        <p:tgtEl>
                                          <p:spTgt spid="1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500"/>
                                        <p:tgtEl>
                                          <p:spTgt spid="112"/>
                                        </p:tgtEl>
                                      </p:cBhvr>
                                    </p:animEffect>
                                    <p:anim calcmode="lin" valueType="num">
                                      <p:cBhvr>
                                        <p:cTn id="28" dur="500" fill="hold"/>
                                        <p:tgtEl>
                                          <p:spTgt spid="112"/>
                                        </p:tgtEl>
                                        <p:attrNameLst>
                                          <p:attrName>ppt_x</p:attrName>
                                        </p:attrNameLst>
                                      </p:cBhvr>
                                      <p:tavLst>
                                        <p:tav tm="0">
                                          <p:val>
                                            <p:strVal val="#ppt_x"/>
                                          </p:val>
                                        </p:tav>
                                        <p:tav tm="100000">
                                          <p:val>
                                            <p:strVal val="#ppt_x"/>
                                          </p:val>
                                        </p:tav>
                                      </p:tavLst>
                                    </p:anim>
                                    <p:anim calcmode="lin" valueType="num">
                                      <p:cBhvr>
                                        <p:cTn id="29" dur="500" fill="hold"/>
                                        <p:tgtEl>
                                          <p:spTgt spid="1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20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anim calcmode="lin" valueType="num">
                                      <p:cBhvr>
                                        <p:cTn id="33" dur="500" fill="hold"/>
                                        <p:tgtEl>
                                          <p:spTgt spid="121"/>
                                        </p:tgtEl>
                                        <p:attrNameLst>
                                          <p:attrName>ppt_x</p:attrName>
                                        </p:attrNameLst>
                                      </p:cBhvr>
                                      <p:tavLst>
                                        <p:tav tm="0">
                                          <p:val>
                                            <p:strVal val="#ppt_x"/>
                                          </p:val>
                                        </p:tav>
                                        <p:tav tm="100000">
                                          <p:val>
                                            <p:strVal val="#ppt_x"/>
                                          </p:val>
                                        </p:tav>
                                      </p:tavLst>
                                    </p:anim>
                                    <p:anim calcmode="lin" valueType="num">
                                      <p:cBhvr>
                                        <p:cTn id="34" dur="500" fill="hold"/>
                                        <p:tgtEl>
                                          <p:spTgt spid="1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60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anim calcmode="lin" valueType="num">
                                      <p:cBhvr>
                                        <p:cTn id="38" dur="500" fill="hold"/>
                                        <p:tgtEl>
                                          <p:spTgt spid="109"/>
                                        </p:tgtEl>
                                        <p:attrNameLst>
                                          <p:attrName>ppt_x</p:attrName>
                                        </p:attrNameLst>
                                      </p:cBhvr>
                                      <p:tavLst>
                                        <p:tav tm="0">
                                          <p:val>
                                            <p:strVal val="#ppt_x"/>
                                          </p:val>
                                        </p:tav>
                                        <p:tav tm="100000">
                                          <p:val>
                                            <p:strVal val="#ppt_x"/>
                                          </p:val>
                                        </p:tav>
                                      </p:tavLst>
                                    </p:anim>
                                    <p:anim calcmode="lin" valueType="num">
                                      <p:cBhvr>
                                        <p:cTn id="39" dur="500" fill="hold"/>
                                        <p:tgtEl>
                                          <p:spTgt spid="10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20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anim calcmode="lin" valueType="num">
                                      <p:cBhvr>
                                        <p:cTn id="43" dur="500" fill="hold"/>
                                        <p:tgtEl>
                                          <p:spTgt spid="30"/>
                                        </p:tgtEl>
                                        <p:attrNameLst>
                                          <p:attrName>ppt_x</p:attrName>
                                        </p:attrNameLst>
                                      </p:cBhvr>
                                      <p:tavLst>
                                        <p:tav tm="0">
                                          <p:val>
                                            <p:strVal val="#ppt_x"/>
                                          </p:val>
                                        </p:tav>
                                        <p:tav tm="100000">
                                          <p:val>
                                            <p:strVal val="#ppt_x"/>
                                          </p:val>
                                        </p:tav>
                                      </p:tavLst>
                                    </p:anim>
                                    <p:anim calcmode="lin" valueType="num">
                                      <p:cBhvr>
                                        <p:cTn id="44" dur="5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40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500"/>
                                        <p:tgtEl>
                                          <p:spTgt spid="110"/>
                                        </p:tgtEl>
                                      </p:cBhvr>
                                    </p:animEffect>
                                    <p:anim calcmode="lin" valueType="num">
                                      <p:cBhvr>
                                        <p:cTn id="48" dur="500" fill="hold"/>
                                        <p:tgtEl>
                                          <p:spTgt spid="110"/>
                                        </p:tgtEl>
                                        <p:attrNameLst>
                                          <p:attrName>ppt_x</p:attrName>
                                        </p:attrNameLst>
                                      </p:cBhvr>
                                      <p:tavLst>
                                        <p:tav tm="0">
                                          <p:val>
                                            <p:strVal val="#ppt_x"/>
                                          </p:val>
                                        </p:tav>
                                        <p:tav tm="100000">
                                          <p:val>
                                            <p:strVal val="#ppt_x"/>
                                          </p:val>
                                        </p:tav>
                                      </p:tavLst>
                                    </p:anim>
                                    <p:anim calcmode="lin" valueType="num">
                                      <p:cBhvr>
                                        <p:cTn id="49" dur="5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61"/>
                                        </p:tgtEl>
                                        <p:attrNameLst>
                                          <p:attrName>style.visibility</p:attrName>
                                        </p:attrNameLst>
                                      </p:cBhvr>
                                      <p:to>
                                        <p:strVal val="visible"/>
                                      </p:to>
                                    </p:set>
                                    <p:anim calcmode="lin" valueType="num">
                                      <p:cBhvr additive="base">
                                        <p:cTn id="54" dur="500" fill="hold"/>
                                        <p:tgtEl>
                                          <p:spTgt spid="161"/>
                                        </p:tgtEl>
                                        <p:attrNameLst>
                                          <p:attrName>ppt_x</p:attrName>
                                        </p:attrNameLst>
                                      </p:cBhvr>
                                      <p:tavLst>
                                        <p:tav tm="0">
                                          <p:val>
                                            <p:strVal val="#ppt_x"/>
                                          </p:val>
                                        </p:tav>
                                        <p:tav tm="100000">
                                          <p:val>
                                            <p:strVal val="#ppt_x"/>
                                          </p:val>
                                        </p:tav>
                                      </p:tavLst>
                                    </p:anim>
                                    <p:anim calcmode="lin" valueType="num">
                                      <p:cBhvr additive="base">
                                        <p:cTn id="55" dur="500" fill="hold"/>
                                        <p:tgtEl>
                                          <p:spTgt spid="161"/>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additive="base">
                                        <p:cTn id="58" dur="500" fill="hold"/>
                                        <p:tgtEl>
                                          <p:spTgt spid="40"/>
                                        </p:tgtEl>
                                        <p:attrNameLst>
                                          <p:attrName>ppt_x</p:attrName>
                                        </p:attrNameLst>
                                      </p:cBhvr>
                                      <p:tavLst>
                                        <p:tav tm="0">
                                          <p:val>
                                            <p:strVal val="#ppt_x"/>
                                          </p:val>
                                        </p:tav>
                                        <p:tav tm="100000">
                                          <p:val>
                                            <p:strVal val="#ppt_x"/>
                                          </p:val>
                                        </p:tav>
                                      </p:tavLst>
                                    </p:anim>
                                    <p:anim calcmode="lin" valueType="num">
                                      <p:cBhvr additive="base">
                                        <p:cTn id="59" dur="500" fill="hold"/>
                                        <p:tgtEl>
                                          <p:spTgt spid="40"/>
                                        </p:tgtEl>
                                        <p:attrNameLst>
                                          <p:attrName>ppt_y</p:attrName>
                                        </p:attrNameLst>
                                      </p:cBhvr>
                                      <p:tavLst>
                                        <p:tav tm="0">
                                          <p:val>
                                            <p:strVal val="1+#ppt_h/2"/>
                                          </p:val>
                                        </p:tav>
                                        <p:tav tm="100000">
                                          <p:val>
                                            <p:strVal val="#ppt_y"/>
                                          </p:val>
                                        </p:tav>
                                      </p:tavLst>
                                    </p:anim>
                                  </p:childTnLst>
                                </p:cTn>
                              </p:par>
                              <p:par>
                                <p:cTn id="60" presetID="42" presetClass="entr" presetSubtype="0" fill="hold" nodeType="withEffect">
                                  <p:stCondLst>
                                    <p:cond delay="3200"/>
                                  </p:stCondLst>
                                  <p:childTnLst>
                                    <p:set>
                                      <p:cBhvr>
                                        <p:cTn id="61" dur="1" fill="hold">
                                          <p:stCondLst>
                                            <p:cond delay="0"/>
                                          </p:stCondLst>
                                        </p:cTn>
                                        <p:tgtEl>
                                          <p:spTgt spid="163"/>
                                        </p:tgtEl>
                                        <p:attrNameLst>
                                          <p:attrName>style.visibility</p:attrName>
                                        </p:attrNameLst>
                                      </p:cBhvr>
                                      <p:to>
                                        <p:strVal val="visible"/>
                                      </p:to>
                                    </p:set>
                                    <p:animEffect transition="in" filter="fade">
                                      <p:cBhvr>
                                        <p:cTn id="62" dur="500"/>
                                        <p:tgtEl>
                                          <p:spTgt spid="163"/>
                                        </p:tgtEl>
                                      </p:cBhvr>
                                    </p:animEffect>
                                    <p:anim calcmode="lin" valueType="num">
                                      <p:cBhvr>
                                        <p:cTn id="63" dur="500" fill="hold"/>
                                        <p:tgtEl>
                                          <p:spTgt spid="163"/>
                                        </p:tgtEl>
                                        <p:attrNameLst>
                                          <p:attrName>ppt_x</p:attrName>
                                        </p:attrNameLst>
                                      </p:cBhvr>
                                      <p:tavLst>
                                        <p:tav tm="0">
                                          <p:val>
                                            <p:strVal val="#ppt_x"/>
                                          </p:val>
                                        </p:tav>
                                        <p:tav tm="100000">
                                          <p:val>
                                            <p:strVal val="#ppt_x"/>
                                          </p:val>
                                        </p:tav>
                                      </p:tavLst>
                                    </p:anim>
                                    <p:anim calcmode="lin" valueType="num">
                                      <p:cBhvr>
                                        <p:cTn id="64" dur="500" fill="hold"/>
                                        <p:tgtEl>
                                          <p:spTgt spid="16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500"/>
                                  </p:stCondLst>
                                  <p:childTnLst>
                                    <p:set>
                                      <p:cBhvr>
                                        <p:cTn id="66" dur="1" fill="hold">
                                          <p:stCondLst>
                                            <p:cond delay="0"/>
                                          </p:stCondLst>
                                        </p:cTn>
                                        <p:tgtEl>
                                          <p:spTgt spid="113"/>
                                        </p:tgtEl>
                                        <p:attrNameLst>
                                          <p:attrName>style.visibility</p:attrName>
                                        </p:attrNameLst>
                                      </p:cBhvr>
                                      <p:to>
                                        <p:strVal val="visible"/>
                                      </p:to>
                                    </p:set>
                                    <p:animEffect transition="in" filter="fade">
                                      <p:cBhvr>
                                        <p:cTn id="67" dur="500"/>
                                        <p:tgtEl>
                                          <p:spTgt spid="113"/>
                                        </p:tgtEl>
                                      </p:cBhvr>
                                    </p:animEffect>
                                    <p:anim calcmode="lin" valueType="num">
                                      <p:cBhvr>
                                        <p:cTn id="68" dur="500" fill="hold"/>
                                        <p:tgtEl>
                                          <p:spTgt spid="113"/>
                                        </p:tgtEl>
                                        <p:attrNameLst>
                                          <p:attrName>ppt_x</p:attrName>
                                        </p:attrNameLst>
                                      </p:cBhvr>
                                      <p:tavLst>
                                        <p:tav tm="0">
                                          <p:val>
                                            <p:strVal val="#ppt_x"/>
                                          </p:val>
                                        </p:tav>
                                        <p:tav tm="100000">
                                          <p:val>
                                            <p:strVal val="#ppt_x"/>
                                          </p:val>
                                        </p:tav>
                                      </p:tavLst>
                                    </p:anim>
                                    <p:anim calcmode="lin" valueType="num">
                                      <p:cBhvr>
                                        <p:cTn id="69" dur="500" fill="hold"/>
                                        <p:tgtEl>
                                          <p:spTgt spid="1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70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500"/>
                                        <p:tgtEl>
                                          <p:spTgt spid="107"/>
                                        </p:tgtEl>
                                      </p:cBhvr>
                                    </p:animEffect>
                                    <p:anim calcmode="lin" valueType="num">
                                      <p:cBhvr>
                                        <p:cTn id="73" dur="500" fill="hold"/>
                                        <p:tgtEl>
                                          <p:spTgt spid="107"/>
                                        </p:tgtEl>
                                        <p:attrNameLst>
                                          <p:attrName>ppt_x</p:attrName>
                                        </p:attrNameLst>
                                      </p:cBhvr>
                                      <p:tavLst>
                                        <p:tav tm="0">
                                          <p:val>
                                            <p:strVal val="#ppt_x"/>
                                          </p:val>
                                        </p:tav>
                                        <p:tav tm="100000">
                                          <p:val>
                                            <p:strVal val="#ppt_x"/>
                                          </p:val>
                                        </p:tav>
                                      </p:tavLst>
                                    </p:anim>
                                    <p:anim calcmode="lin" valueType="num">
                                      <p:cBhvr>
                                        <p:cTn id="74" dur="500" fill="hold"/>
                                        <p:tgtEl>
                                          <p:spTgt spid="10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3800"/>
                                  </p:stCondLst>
                                  <p:childTnLst>
                                    <p:set>
                                      <p:cBhvr>
                                        <p:cTn id="76" dur="1" fill="hold">
                                          <p:stCondLst>
                                            <p:cond delay="0"/>
                                          </p:stCondLst>
                                        </p:cTn>
                                        <p:tgtEl>
                                          <p:spTgt spid="162"/>
                                        </p:tgtEl>
                                        <p:attrNameLst>
                                          <p:attrName>style.visibility</p:attrName>
                                        </p:attrNameLst>
                                      </p:cBhvr>
                                      <p:to>
                                        <p:strVal val="visible"/>
                                      </p:to>
                                    </p:set>
                                    <p:animEffect transition="in" filter="fade">
                                      <p:cBhvr>
                                        <p:cTn id="77" dur="500"/>
                                        <p:tgtEl>
                                          <p:spTgt spid="162"/>
                                        </p:tgtEl>
                                      </p:cBhvr>
                                    </p:animEffect>
                                    <p:anim calcmode="lin" valueType="num">
                                      <p:cBhvr>
                                        <p:cTn id="78" dur="500" fill="hold"/>
                                        <p:tgtEl>
                                          <p:spTgt spid="162"/>
                                        </p:tgtEl>
                                        <p:attrNameLst>
                                          <p:attrName>ppt_x</p:attrName>
                                        </p:attrNameLst>
                                      </p:cBhvr>
                                      <p:tavLst>
                                        <p:tav tm="0">
                                          <p:val>
                                            <p:strVal val="#ppt_x"/>
                                          </p:val>
                                        </p:tav>
                                        <p:tav tm="100000">
                                          <p:val>
                                            <p:strVal val="#ppt_x"/>
                                          </p:val>
                                        </p:tav>
                                      </p:tavLst>
                                    </p:anim>
                                    <p:anim calcmode="lin" valueType="num">
                                      <p:cBhvr>
                                        <p:cTn id="79" dur="500" fill="hold"/>
                                        <p:tgtEl>
                                          <p:spTgt spid="162"/>
                                        </p:tgtEl>
                                        <p:attrNameLst>
                                          <p:attrName>ppt_y</p:attrName>
                                        </p:attrNameLst>
                                      </p:cBhvr>
                                      <p:tavLst>
                                        <p:tav tm="0">
                                          <p:val>
                                            <p:strVal val="#ppt_y+.1"/>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28"/>
                                        </p:tgtEl>
                                        <p:attrNameLst>
                                          <p:attrName>style.visibility</p:attrName>
                                        </p:attrNameLst>
                                      </p:cBhvr>
                                      <p:to>
                                        <p:strVal val="visible"/>
                                      </p:to>
                                    </p:set>
                                    <p:anim calcmode="lin" valueType="num">
                                      <p:cBhvr additive="base">
                                        <p:cTn id="82" dur="500" fill="hold"/>
                                        <p:tgtEl>
                                          <p:spTgt spid="128"/>
                                        </p:tgtEl>
                                        <p:attrNameLst>
                                          <p:attrName>ppt_x</p:attrName>
                                        </p:attrNameLst>
                                      </p:cBhvr>
                                      <p:tavLst>
                                        <p:tav tm="0">
                                          <p:val>
                                            <p:strVal val="#ppt_x"/>
                                          </p:val>
                                        </p:tav>
                                        <p:tav tm="100000">
                                          <p:val>
                                            <p:strVal val="#ppt_x"/>
                                          </p:val>
                                        </p:tav>
                                      </p:tavLst>
                                    </p:anim>
                                    <p:anim calcmode="lin" valueType="num">
                                      <p:cBhvr additive="base">
                                        <p:cTn id="83" dur="500" fill="hold"/>
                                        <p:tgtEl>
                                          <p:spTgt spid="128"/>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25"/>
                                        </p:tgtEl>
                                        <p:attrNameLst>
                                          <p:attrName>style.visibility</p:attrName>
                                        </p:attrNameLst>
                                      </p:cBhvr>
                                      <p:to>
                                        <p:strVal val="visible"/>
                                      </p:to>
                                    </p:set>
                                    <p:anim calcmode="lin" valueType="num">
                                      <p:cBhvr additive="base">
                                        <p:cTn id="86" dur="500" fill="hold"/>
                                        <p:tgtEl>
                                          <p:spTgt spid="125"/>
                                        </p:tgtEl>
                                        <p:attrNameLst>
                                          <p:attrName>ppt_x</p:attrName>
                                        </p:attrNameLst>
                                      </p:cBhvr>
                                      <p:tavLst>
                                        <p:tav tm="0">
                                          <p:val>
                                            <p:strVal val="#ppt_x"/>
                                          </p:val>
                                        </p:tav>
                                        <p:tav tm="100000">
                                          <p:val>
                                            <p:strVal val="#ppt_x"/>
                                          </p:val>
                                        </p:tav>
                                      </p:tavLst>
                                    </p:anim>
                                    <p:anim calcmode="lin" valueType="num">
                                      <p:cBhvr additive="base">
                                        <p:cTn id="87" dur="500" fill="hold"/>
                                        <p:tgtEl>
                                          <p:spTgt spid="125"/>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17"/>
                                        </p:tgtEl>
                                        <p:attrNameLst>
                                          <p:attrName>style.visibility</p:attrName>
                                        </p:attrNameLst>
                                      </p:cBhvr>
                                      <p:to>
                                        <p:strVal val="visible"/>
                                      </p:to>
                                    </p:set>
                                    <p:anim calcmode="lin" valueType="num">
                                      <p:cBhvr additive="base">
                                        <p:cTn id="90" dur="500" fill="hold"/>
                                        <p:tgtEl>
                                          <p:spTgt spid="117"/>
                                        </p:tgtEl>
                                        <p:attrNameLst>
                                          <p:attrName>ppt_x</p:attrName>
                                        </p:attrNameLst>
                                      </p:cBhvr>
                                      <p:tavLst>
                                        <p:tav tm="0">
                                          <p:val>
                                            <p:strVal val="#ppt_x"/>
                                          </p:val>
                                        </p:tav>
                                        <p:tav tm="100000">
                                          <p:val>
                                            <p:strVal val="#ppt_x"/>
                                          </p:val>
                                        </p:tav>
                                      </p:tavLst>
                                    </p:anim>
                                    <p:anim calcmode="lin" valueType="num">
                                      <p:cBhvr additive="base">
                                        <p:cTn id="91" dur="500" fill="hold"/>
                                        <p:tgtEl>
                                          <p:spTgt spid="11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27"/>
                                        </p:tgtEl>
                                        <p:attrNameLst>
                                          <p:attrName>style.visibility</p:attrName>
                                        </p:attrNameLst>
                                      </p:cBhvr>
                                      <p:to>
                                        <p:strVal val="visible"/>
                                      </p:to>
                                    </p:set>
                                    <p:anim calcmode="lin" valueType="num">
                                      <p:cBhvr additive="base">
                                        <p:cTn id="94" dur="500" fill="hold"/>
                                        <p:tgtEl>
                                          <p:spTgt spid="127"/>
                                        </p:tgtEl>
                                        <p:attrNameLst>
                                          <p:attrName>ppt_x</p:attrName>
                                        </p:attrNameLst>
                                      </p:cBhvr>
                                      <p:tavLst>
                                        <p:tav tm="0">
                                          <p:val>
                                            <p:strVal val="#ppt_x"/>
                                          </p:val>
                                        </p:tav>
                                        <p:tav tm="100000">
                                          <p:val>
                                            <p:strVal val="#ppt_x"/>
                                          </p:val>
                                        </p:tav>
                                      </p:tavLst>
                                    </p:anim>
                                    <p:anim calcmode="lin" valueType="num">
                                      <p:cBhvr additive="base">
                                        <p:cTn id="95" dur="500" fill="hold"/>
                                        <p:tgtEl>
                                          <p:spTgt spid="12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26"/>
                                        </p:tgtEl>
                                        <p:attrNameLst>
                                          <p:attrName>style.visibility</p:attrName>
                                        </p:attrNameLst>
                                      </p:cBhvr>
                                      <p:to>
                                        <p:strVal val="visible"/>
                                      </p:to>
                                    </p:set>
                                    <p:anim calcmode="lin" valueType="num">
                                      <p:cBhvr additive="base">
                                        <p:cTn id="98" dur="500" fill="hold"/>
                                        <p:tgtEl>
                                          <p:spTgt spid="126"/>
                                        </p:tgtEl>
                                        <p:attrNameLst>
                                          <p:attrName>ppt_x</p:attrName>
                                        </p:attrNameLst>
                                      </p:cBhvr>
                                      <p:tavLst>
                                        <p:tav tm="0">
                                          <p:val>
                                            <p:strVal val="#ppt_x"/>
                                          </p:val>
                                        </p:tav>
                                        <p:tav tm="100000">
                                          <p:val>
                                            <p:strVal val="#ppt_x"/>
                                          </p:val>
                                        </p:tav>
                                      </p:tavLst>
                                    </p:anim>
                                    <p:anim calcmode="lin" valueType="num">
                                      <p:cBhvr additive="base">
                                        <p:cTn id="99" dur="500" fill="hold"/>
                                        <p:tgtEl>
                                          <p:spTgt spid="126"/>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29"/>
                                        </p:tgtEl>
                                        <p:attrNameLst>
                                          <p:attrName>style.visibility</p:attrName>
                                        </p:attrNameLst>
                                      </p:cBhvr>
                                      <p:to>
                                        <p:strVal val="visible"/>
                                      </p:to>
                                    </p:set>
                                    <p:anim calcmode="lin" valueType="num">
                                      <p:cBhvr additive="base">
                                        <p:cTn id="102" dur="500" fill="hold"/>
                                        <p:tgtEl>
                                          <p:spTgt spid="129"/>
                                        </p:tgtEl>
                                        <p:attrNameLst>
                                          <p:attrName>ppt_x</p:attrName>
                                        </p:attrNameLst>
                                      </p:cBhvr>
                                      <p:tavLst>
                                        <p:tav tm="0">
                                          <p:val>
                                            <p:strVal val="#ppt_x"/>
                                          </p:val>
                                        </p:tav>
                                        <p:tav tm="100000">
                                          <p:val>
                                            <p:strVal val="#ppt_x"/>
                                          </p:val>
                                        </p:tav>
                                      </p:tavLst>
                                    </p:anim>
                                    <p:anim calcmode="lin" valueType="num">
                                      <p:cBhvr additive="base">
                                        <p:cTn id="103" dur="500" fill="hold"/>
                                        <p:tgtEl>
                                          <p:spTgt spid="129"/>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115"/>
                                        </p:tgtEl>
                                        <p:attrNameLst>
                                          <p:attrName>style.visibility</p:attrName>
                                        </p:attrNameLst>
                                      </p:cBhvr>
                                      <p:to>
                                        <p:strVal val="visible"/>
                                      </p:to>
                                    </p:set>
                                    <p:anim calcmode="lin" valueType="num">
                                      <p:cBhvr additive="base">
                                        <p:cTn id="106" dur="500" fill="hold"/>
                                        <p:tgtEl>
                                          <p:spTgt spid="115"/>
                                        </p:tgtEl>
                                        <p:attrNameLst>
                                          <p:attrName>ppt_x</p:attrName>
                                        </p:attrNameLst>
                                      </p:cBhvr>
                                      <p:tavLst>
                                        <p:tav tm="0">
                                          <p:val>
                                            <p:strVal val="#ppt_x"/>
                                          </p:val>
                                        </p:tav>
                                        <p:tav tm="100000">
                                          <p:val>
                                            <p:strVal val="#ppt_x"/>
                                          </p:val>
                                        </p:tav>
                                      </p:tavLst>
                                    </p:anim>
                                    <p:anim calcmode="lin" valueType="num">
                                      <p:cBhvr additive="base">
                                        <p:cTn id="107" dur="500" fill="hold"/>
                                        <p:tgtEl>
                                          <p:spTgt spid="115"/>
                                        </p:tgtEl>
                                        <p:attrNameLst>
                                          <p:attrName>ppt_y</p:attrName>
                                        </p:attrNameLst>
                                      </p:cBhvr>
                                      <p:tavLst>
                                        <p:tav tm="0">
                                          <p:val>
                                            <p:strVal val="1+#ppt_h/2"/>
                                          </p:val>
                                        </p:tav>
                                        <p:tav tm="100000">
                                          <p:val>
                                            <p:strVal val="#ppt_y"/>
                                          </p:val>
                                        </p:tav>
                                      </p:tavLst>
                                    </p:anim>
                                  </p:childTnLst>
                                </p:cTn>
                              </p:par>
                              <p:par>
                                <p:cTn id="108" presetID="42" presetClass="entr" presetSubtype="0" fill="hold" nodeType="withEffect">
                                  <p:stCondLst>
                                    <p:cond delay="480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500"/>
                                        <p:tgtEl>
                                          <p:spTgt spid="2"/>
                                        </p:tgtEl>
                                      </p:cBhvr>
                                    </p:animEffect>
                                    <p:anim calcmode="lin" valueType="num">
                                      <p:cBhvr>
                                        <p:cTn id="111" dur="500" fill="hold"/>
                                        <p:tgtEl>
                                          <p:spTgt spid="2"/>
                                        </p:tgtEl>
                                        <p:attrNameLst>
                                          <p:attrName>ppt_x</p:attrName>
                                        </p:attrNameLst>
                                      </p:cBhvr>
                                      <p:tavLst>
                                        <p:tav tm="0">
                                          <p:val>
                                            <p:strVal val="#ppt_x"/>
                                          </p:val>
                                        </p:tav>
                                        <p:tav tm="100000">
                                          <p:val>
                                            <p:strVal val="#ppt_x"/>
                                          </p:val>
                                        </p:tav>
                                      </p:tavLst>
                                    </p:anim>
                                    <p:anim calcmode="lin" valueType="num">
                                      <p:cBhvr>
                                        <p:cTn id="112" dur="500" fill="hold"/>
                                        <p:tgtEl>
                                          <p:spTgt spid="2"/>
                                        </p:tgtEl>
                                        <p:attrNameLst>
                                          <p:attrName>ppt_y</p:attrName>
                                        </p:attrNameLst>
                                      </p:cBhvr>
                                      <p:tavLst>
                                        <p:tav tm="0">
                                          <p:val>
                                            <p:strVal val="#ppt_y+.1"/>
                                          </p:val>
                                        </p:tav>
                                        <p:tav tm="100000">
                                          <p:val>
                                            <p:strVal val="#ppt_y"/>
                                          </p:val>
                                        </p:tav>
                                      </p:tavLst>
                                    </p:anim>
                                  </p:childTnLst>
                                </p:cTn>
                              </p:par>
                              <p:par>
                                <p:cTn id="113" presetID="47" presetClass="entr" presetSubtype="0" fill="hold" nodeType="withEffect">
                                  <p:stCondLst>
                                    <p:cond delay="4700"/>
                                  </p:stCondLst>
                                  <p:childTnLst>
                                    <p:set>
                                      <p:cBhvr>
                                        <p:cTn id="114" dur="1" fill="hold">
                                          <p:stCondLst>
                                            <p:cond delay="0"/>
                                          </p:stCondLst>
                                        </p:cTn>
                                        <p:tgtEl>
                                          <p:spTgt spid="3"/>
                                        </p:tgtEl>
                                        <p:attrNameLst>
                                          <p:attrName>style.visibility</p:attrName>
                                        </p:attrNameLst>
                                      </p:cBhvr>
                                      <p:to>
                                        <p:strVal val="visible"/>
                                      </p:to>
                                    </p:set>
                                    <p:animEffect transition="in" filter="fade">
                                      <p:cBhvr>
                                        <p:cTn id="115" dur="500"/>
                                        <p:tgtEl>
                                          <p:spTgt spid="3"/>
                                        </p:tgtEl>
                                      </p:cBhvr>
                                    </p:animEffect>
                                    <p:anim calcmode="lin" valueType="num">
                                      <p:cBhvr>
                                        <p:cTn id="116" dur="500" fill="hold"/>
                                        <p:tgtEl>
                                          <p:spTgt spid="3"/>
                                        </p:tgtEl>
                                        <p:attrNameLst>
                                          <p:attrName>ppt_x</p:attrName>
                                        </p:attrNameLst>
                                      </p:cBhvr>
                                      <p:tavLst>
                                        <p:tav tm="0">
                                          <p:val>
                                            <p:strVal val="#ppt_x"/>
                                          </p:val>
                                        </p:tav>
                                        <p:tav tm="100000">
                                          <p:val>
                                            <p:strVal val="#ppt_x"/>
                                          </p:val>
                                        </p:tav>
                                      </p:tavLst>
                                    </p:anim>
                                    <p:anim calcmode="lin" valueType="num">
                                      <p:cBhvr>
                                        <p:cTn id="117" dur="500" fill="hold"/>
                                        <p:tgtEl>
                                          <p:spTgt spid="3"/>
                                        </p:tgtEl>
                                        <p:attrNameLst>
                                          <p:attrName>ppt_y</p:attrName>
                                        </p:attrNameLst>
                                      </p:cBhvr>
                                      <p:tavLst>
                                        <p:tav tm="0">
                                          <p:val>
                                            <p:strVal val="#ppt_y-.1"/>
                                          </p:val>
                                        </p:tav>
                                        <p:tav tm="100000">
                                          <p:val>
                                            <p:strVal val="#ppt_y"/>
                                          </p:val>
                                        </p:tav>
                                      </p:tavLst>
                                    </p:anim>
                                  </p:childTnLst>
                                </p:cTn>
                              </p:par>
                              <p:par>
                                <p:cTn id="118" presetID="47" presetClass="entr" presetSubtype="0" fill="hold" nodeType="withEffect">
                                  <p:stCondLst>
                                    <p:cond delay="4500"/>
                                  </p:stCondLst>
                                  <p:childTnLst>
                                    <p:set>
                                      <p:cBhvr>
                                        <p:cTn id="119" dur="1" fill="hold">
                                          <p:stCondLst>
                                            <p:cond delay="0"/>
                                          </p:stCondLst>
                                        </p:cTn>
                                        <p:tgtEl>
                                          <p:spTgt spid="88"/>
                                        </p:tgtEl>
                                        <p:attrNameLst>
                                          <p:attrName>style.visibility</p:attrName>
                                        </p:attrNameLst>
                                      </p:cBhvr>
                                      <p:to>
                                        <p:strVal val="visible"/>
                                      </p:to>
                                    </p:set>
                                    <p:animEffect transition="in" filter="fade">
                                      <p:cBhvr>
                                        <p:cTn id="120" dur="500"/>
                                        <p:tgtEl>
                                          <p:spTgt spid="88"/>
                                        </p:tgtEl>
                                      </p:cBhvr>
                                    </p:animEffect>
                                    <p:anim calcmode="lin" valueType="num">
                                      <p:cBhvr>
                                        <p:cTn id="121" dur="500" fill="hold"/>
                                        <p:tgtEl>
                                          <p:spTgt spid="88"/>
                                        </p:tgtEl>
                                        <p:attrNameLst>
                                          <p:attrName>ppt_x</p:attrName>
                                        </p:attrNameLst>
                                      </p:cBhvr>
                                      <p:tavLst>
                                        <p:tav tm="0">
                                          <p:val>
                                            <p:strVal val="#ppt_x"/>
                                          </p:val>
                                        </p:tav>
                                        <p:tav tm="100000">
                                          <p:val>
                                            <p:strVal val="#ppt_x"/>
                                          </p:val>
                                        </p:tav>
                                      </p:tavLst>
                                    </p:anim>
                                    <p:anim calcmode="lin" valueType="num">
                                      <p:cBhvr>
                                        <p:cTn id="122" dur="500" fill="hold"/>
                                        <p:tgtEl>
                                          <p:spTgt spid="88"/>
                                        </p:tgtEl>
                                        <p:attrNameLst>
                                          <p:attrName>ppt_y</p:attrName>
                                        </p:attrNameLst>
                                      </p:cBhvr>
                                      <p:tavLst>
                                        <p:tav tm="0">
                                          <p:val>
                                            <p:strVal val="#ppt_y-.1"/>
                                          </p:val>
                                        </p:tav>
                                        <p:tav tm="100000">
                                          <p:val>
                                            <p:strVal val="#ppt_y"/>
                                          </p:val>
                                        </p:tav>
                                      </p:tavLst>
                                    </p:anim>
                                  </p:childTnLst>
                                </p:cTn>
                              </p:par>
                              <p:par>
                                <p:cTn id="123" presetID="47" presetClass="entr" presetSubtype="0" fill="hold" nodeType="withEffect">
                                  <p:stCondLst>
                                    <p:cond delay="4400"/>
                                  </p:stCondLst>
                                  <p:childTnLst>
                                    <p:set>
                                      <p:cBhvr>
                                        <p:cTn id="124" dur="1" fill="hold">
                                          <p:stCondLst>
                                            <p:cond delay="0"/>
                                          </p:stCondLst>
                                        </p:cTn>
                                        <p:tgtEl>
                                          <p:spTgt spid="4"/>
                                        </p:tgtEl>
                                        <p:attrNameLst>
                                          <p:attrName>style.visibility</p:attrName>
                                        </p:attrNameLst>
                                      </p:cBhvr>
                                      <p:to>
                                        <p:strVal val="visible"/>
                                      </p:to>
                                    </p:set>
                                    <p:animEffect transition="in" filter="fade">
                                      <p:cBhvr>
                                        <p:cTn id="125" dur="500"/>
                                        <p:tgtEl>
                                          <p:spTgt spid="4"/>
                                        </p:tgtEl>
                                      </p:cBhvr>
                                    </p:animEffect>
                                    <p:anim calcmode="lin" valueType="num">
                                      <p:cBhvr>
                                        <p:cTn id="126" dur="500" fill="hold"/>
                                        <p:tgtEl>
                                          <p:spTgt spid="4"/>
                                        </p:tgtEl>
                                        <p:attrNameLst>
                                          <p:attrName>ppt_x</p:attrName>
                                        </p:attrNameLst>
                                      </p:cBhvr>
                                      <p:tavLst>
                                        <p:tav tm="0">
                                          <p:val>
                                            <p:strVal val="#ppt_x"/>
                                          </p:val>
                                        </p:tav>
                                        <p:tav tm="100000">
                                          <p:val>
                                            <p:strVal val="#ppt_x"/>
                                          </p:val>
                                        </p:tav>
                                      </p:tavLst>
                                    </p:anim>
                                    <p:anim calcmode="lin" valueType="num">
                                      <p:cBhvr>
                                        <p:cTn id="127" dur="500" fill="hold"/>
                                        <p:tgtEl>
                                          <p:spTgt spid="4"/>
                                        </p:tgtEl>
                                        <p:attrNameLst>
                                          <p:attrName>ppt_y</p:attrName>
                                        </p:attrNameLst>
                                      </p:cBhvr>
                                      <p:tavLst>
                                        <p:tav tm="0">
                                          <p:val>
                                            <p:strVal val="#ppt_y-.1"/>
                                          </p:val>
                                        </p:tav>
                                        <p:tav tm="100000">
                                          <p:val>
                                            <p:strVal val="#ppt_y"/>
                                          </p:val>
                                        </p:tav>
                                      </p:tavLst>
                                    </p:anim>
                                  </p:childTnLst>
                                </p:cTn>
                              </p:par>
                              <p:par>
                                <p:cTn id="128" presetID="47" presetClass="entr" presetSubtype="0" fill="hold" nodeType="withEffect">
                                  <p:stCondLst>
                                    <p:cond delay="4200"/>
                                  </p:stCondLst>
                                  <p:childTnLst>
                                    <p:set>
                                      <p:cBhvr>
                                        <p:cTn id="129" dur="1" fill="hold">
                                          <p:stCondLst>
                                            <p:cond delay="0"/>
                                          </p:stCondLst>
                                        </p:cTn>
                                        <p:tgtEl>
                                          <p:spTgt spid="83"/>
                                        </p:tgtEl>
                                        <p:attrNameLst>
                                          <p:attrName>style.visibility</p:attrName>
                                        </p:attrNameLst>
                                      </p:cBhvr>
                                      <p:to>
                                        <p:strVal val="visible"/>
                                      </p:to>
                                    </p:set>
                                    <p:animEffect transition="in" filter="fade">
                                      <p:cBhvr>
                                        <p:cTn id="130" dur="500"/>
                                        <p:tgtEl>
                                          <p:spTgt spid="83"/>
                                        </p:tgtEl>
                                      </p:cBhvr>
                                    </p:animEffect>
                                    <p:anim calcmode="lin" valueType="num">
                                      <p:cBhvr>
                                        <p:cTn id="131" dur="500" fill="hold"/>
                                        <p:tgtEl>
                                          <p:spTgt spid="83"/>
                                        </p:tgtEl>
                                        <p:attrNameLst>
                                          <p:attrName>ppt_x</p:attrName>
                                        </p:attrNameLst>
                                      </p:cBhvr>
                                      <p:tavLst>
                                        <p:tav tm="0">
                                          <p:val>
                                            <p:strVal val="#ppt_x"/>
                                          </p:val>
                                        </p:tav>
                                        <p:tav tm="100000">
                                          <p:val>
                                            <p:strVal val="#ppt_x"/>
                                          </p:val>
                                        </p:tav>
                                      </p:tavLst>
                                    </p:anim>
                                    <p:anim calcmode="lin" valueType="num">
                                      <p:cBhvr>
                                        <p:cTn id="132" dur="500" fill="hold"/>
                                        <p:tgtEl>
                                          <p:spTgt spid="83"/>
                                        </p:tgtEl>
                                        <p:attrNameLst>
                                          <p:attrName>ppt_y</p:attrName>
                                        </p:attrNameLst>
                                      </p:cBhvr>
                                      <p:tavLst>
                                        <p:tav tm="0">
                                          <p:val>
                                            <p:strVal val="#ppt_y-.1"/>
                                          </p:val>
                                        </p:tav>
                                        <p:tav tm="100000">
                                          <p:val>
                                            <p:strVal val="#ppt_y"/>
                                          </p:val>
                                        </p:tav>
                                      </p:tavLst>
                                    </p:anim>
                                  </p:childTnLst>
                                </p:cTn>
                              </p:par>
                              <p:par>
                                <p:cTn id="133" presetID="47" presetClass="entr" presetSubtype="0" fill="hold" nodeType="withEffect">
                                  <p:stCondLst>
                                    <p:cond delay="4000"/>
                                  </p:stCondLst>
                                  <p:childTnLst>
                                    <p:set>
                                      <p:cBhvr>
                                        <p:cTn id="134" dur="1" fill="hold">
                                          <p:stCondLst>
                                            <p:cond delay="0"/>
                                          </p:stCondLst>
                                        </p:cTn>
                                        <p:tgtEl>
                                          <p:spTgt spid="82"/>
                                        </p:tgtEl>
                                        <p:attrNameLst>
                                          <p:attrName>style.visibility</p:attrName>
                                        </p:attrNameLst>
                                      </p:cBhvr>
                                      <p:to>
                                        <p:strVal val="visible"/>
                                      </p:to>
                                    </p:set>
                                    <p:animEffect transition="in" filter="fade">
                                      <p:cBhvr>
                                        <p:cTn id="135" dur="500"/>
                                        <p:tgtEl>
                                          <p:spTgt spid="82"/>
                                        </p:tgtEl>
                                      </p:cBhvr>
                                    </p:animEffect>
                                    <p:anim calcmode="lin" valueType="num">
                                      <p:cBhvr>
                                        <p:cTn id="136" dur="500" fill="hold"/>
                                        <p:tgtEl>
                                          <p:spTgt spid="82"/>
                                        </p:tgtEl>
                                        <p:attrNameLst>
                                          <p:attrName>ppt_x</p:attrName>
                                        </p:attrNameLst>
                                      </p:cBhvr>
                                      <p:tavLst>
                                        <p:tav tm="0">
                                          <p:val>
                                            <p:strVal val="#ppt_x"/>
                                          </p:val>
                                        </p:tav>
                                        <p:tav tm="100000">
                                          <p:val>
                                            <p:strVal val="#ppt_x"/>
                                          </p:val>
                                        </p:tav>
                                      </p:tavLst>
                                    </p:anim>
                                    <p:anim calcmode="lin" valueType="num">
                                      <p:cBhvr>
                                        <p:cTn id="137" dur="500" fill="hold"/>
                                        <p:tgtEl>
                                          <p:spTgt spid="82"/>
                                        </p:tgtEl>
                                        <p:attrNameLst>
                                          <p:attrName>ppt_y</p:attrName>
                                        </p:attrNameLst>
                                      </p:cBhvr>
                                      <p:tavLst>
                                        <p:tav tm="0">
                                          <p:val>
                                            <p:strVal val="#ppt_y-.1"/>
                                          </p:val>
                                        </p:tav>
                                        <p:tav tm="100000">
                                          <p:val>
                                            <p:strVal val="#ppt_y"/>
                                          </p:val>
                                        </p:tav>
                                      </p:tavLst>
                                    </p:anim>
                                  </p:childTnLst>
                                </p:cTn>
                              </p:par>
                              <p:par>
                                <p:cTn id="138" presetID="47" presetClass="entr" presetSubtype="0" fill="hold" nodeType="withEffect">
                                  <p:stCondLst>
                                    <p:cond delay="3800"/>
                                  </p:stCondLst>
                                  <p:childTnLst>
                                    <p:set>
                                      <p:cBhvr>
                                        <p:cTn id="139" dur="1" fill="hold">
                                          <p:stCondLst>
                                            <p:cond delay="0"/>
                                          </p:stCondLst>
                                        </p:cTn>
                                        <p:tgtEl>
                                          <p:spTgt spid="145"/>
                                        </p:tgtEl>
                                        <p:attrNameLst>
                                          <p:attrName>style.visibility</p:attrName>
                                        </p:attrNameLst>
                                      </p:cBhvr>
                                      <p:to>
                                        <p:strVal val="visible"/>
                                      </p:to>
                                    </p:set>
                                    <p:animEffect transition="in" filter="fade">
                                      <p:cBhvr>
                                        <p:cTn id="140" dur="500"/>
                                        <p:tgtEl>
                                          <p:spTgt spid="145"/>
                                        </p:tgtEl>
                                      </p:cBhvr>
                                    </p:animEffect>
                                    <p:anim calcmode="lin" valueType="num">
                                      <p:cBhvr>
                                        <p:cTn id="141" dur="500" fill="hold"/>
                                        <p:tgtEl>
                                          <p:spTgt spid="145"/>
                                        </p:tgtEl>
                                        <p:attrNameLst>
                                          <p:attrName>ppt_x</p:attrName>
                                        </p:attrNameLst>
                                      </p:cBhvr>
                                      <p:tavLst>
                                        <p:tav tm="0">
                                          <p:val>
                                            <p:strVal val="#ppt_x"/>
                                          </p:val>
                                        </p:tav>
                                        <p:tav tm="100000">
                                          <p:val>
                                            <p:strVal val="#ppt_x"/>
                                          </p:val>
                                        </p:tav>
                                      </p:tavLst>
                                    </p:anim>
                                    <p:anim calcmode="lin" valueType="num">
                                      <p:cBhvr>
                                        <p:cTn id="142" dur="500" fill="hold"/>
                                        <p:tgtEl>
                                          <p:spTgt spid="145"/>
                                        </p:tgtEl>
                                        <p:attrNameLst>
                                          <p:attrName>ppt_y</p:attrName>
                                        </p:attrNameLst>
                                      </p:cBhvr>
                                      <p:tavLst>
                                        <p:tav tm="0">
                                          <p:val>
                                            <p:strVal val="#ppt_y-.1"/>
                                          </p:val>
                                        </p:tav>
                                        <p:tav tm="100000">
                                          <p:val>
                                            <p:strVal val="#ppt_y"/>
                                          </p:val>
                                        </p:tav>
                                      </p:tavLst>
                                    </p:anim>
                                  </p:childTnLst>
                                </p:cTn>
                              </p:par>
                              <p:par>
                                <p:cTn id="143" presetID="47" presetClass="entr" presetSubtype="0" fill="hold" nodeType="withEffect">
                                  <p:stCondLst>
                                    <p:cond delay="3700"/>
                                  </p:stCondLst>
                                  <p:childTnLst>
                                    <p:set>
                                      <p:cBhvr>
                                        <p:cTn id="144" dur="1" fill="hold">
                                          <p:stCondLst>
                                            <p:cond delay="0"/>
                                          </p:stCondLst>
                                        </p:cTn>
                                        <p:tgtEl>
                                          <p:spTgt spid="158"/>
                                        </p:tgtEl>
                                        <p:attrNameLst>
                                          <p:attrName>style.visibility</p:attrName>
                                        </p:attrNameLst>
                                      </p:cBhvr>
                                      <p:to>
                                        <p:strVal val="visible"/>
                                      </p:to>
                                    </p:set>
                                    <p:animEffect transition="in" filter="fade">
                                      <p:cBhvr>
                                        <p:cTn id="145" dur="500"/>
                                        <p:tgtEl>
                                          <p:spTgt spid="158"/>
                                        </p:tgtEl>
                                      </p:cBhvr>
                                    </p:animEffect>
                                    <p:anim calcmode="lin" valueType="num">
                                      <p:cBhvr>
                                        <p:cTn id="146" dur="500" fill="hold"/>
                                        <p:tgtEl>
                                          <p:spTgt spid="158"/>
                                        </p:tgtEl>
                                        <p:attrNameLst>
                                          <p:attrName>ppt_x</p:attrName>
                                        </p:attrNameLst>
                                      </p:cBhvr>
                                      <p:tavLst>
                                        <p:tav tm="0">
                                          <p:val>
                                            <p:strVal val="#ppt_x"/>
                                          </p:val>
                                        </p:tav>
                                        <p:tav tm="100000">
                                          <p:val>
                                            <p:strVal val="#ppt_x"/>
                                          </p:val>
                                        </p:tav>
                                      </p:tavLst>
                                    </p:anim>
                                    <p:anim calcmode="lin" valueType="num">
                                      <p:cBhvr>
                                        <p:cTn id="147" dur="500" fill="hold"/>
                                        <p:tgtEl>
                                          <p:spTgt spid="158"/>
                                        </p:tgtEl>
                                        <p:attrNameLst>
                                          <p:attrName>ppt_y</p:attrName>
                                        </p:attrNameLst>
                                      </p:cBhvr>
                                      <p:tavLst>
                                        <p:tav tm="0">
                                          <p:val>
                                            <p:strVal val="#ppt_y-.1"/>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04"/>
                                        </p:tgtEl>
                                        <p:attrNameLst>
                                          <p:attrName>style.visibility</p:attrName>
                                        </p:attrNameLst>
                                      </p:cBhvr>
                                      <p:to>
                                        <p:strVal val="visible"/>
                                      </p:to>
                                    </p:set>
                                    <p:anim calcmode="lin" valueType="num">
                                      <p:cBhvr additive="base">
                                        <p:cTn id="150" dur="500" fill="hold"/>
                                        <p:tgtEl>
                                          <p:spTgt spid="104"/>
                                        </p:tgtEl>
                                        <p:attrNameLst>
                                          <p:attrName>ppt_x</p:attrName>
                                        </p:attrNameLst>
                                      </p:cBhvr>
                                      <p:tavLst>
                                        <p:tav tm="0">
                                          <p:val>
                                            <p:strVal val="#ppt_x"/>
                                          </p:val>
                                        </p:tav>
                                        <p:tav tm="100000">
                                          <p:val>
                                            <p:strVal val="#ppt_x"/>
                                          </p:val>
                                        </p:tav>
                                      </p:tavLst>
                                    </p:anim>
                                    <p:anim calcmode="lin" valueType="num">
                                      <p:cBhvr additive="base">
                                        <p:cTn id="151" dur="500" fill="hold"/>
                                        <p:tgtEl>
                                          <p:spTgt spid="104"/>
                                        </p:tgtEl>
                                        <p:attrNameLst>
                                          <p:attrName>ppt_y</p:attrName>
                                        </p:attrNameLst>
                                      </p:cBhvr>
                                      <p:tavLst>
                                        <p:tav tm="0">
                                          <p:val>
                                            <p:strVal val="1+#ppt_h/2"/>
                                          </p:val>
                                        </p:tav>
                                        <p:tav tm="100000">
                                          <p:val>
                                            <p:strVal val="#ppt_y"/>
                                          </p:val>
                                        </p:tav>
                                      </p:tavLst>
                                    </p:anim>
                                  </p:childTnLst>
                                </p:cTn>
                              </p:par>
                              <p:par>
                                <p:cTn id="152" presetID="47" presetClass="entr" presetSubtype="0" fill="hold" nodeType="withEffect">
                                  <p:stCondLst>
                                    <p:cond delay="3200"/>
                                  </p:stCondLst>
                                  <p:childTnLst>
                                    <p:set>
                                      <p:cBhvr>
                                        <p:cTn id="153" dur="1" fill="hold">
                                          <p:stCondLst>
                                            <p:cond delay="0"/>
                                          </p:stCondLst>
                                        </p:cTn>
                                        <p:tgtEl>
                                          <p:spTgt spid="105"/>
                                        </p:tgtEl>
                                        <p:attrNameLst>
                                          <p:attrName>style.visibility</p:attrName>
                                        </p:attrNameLst>
                                      </p:cBhvr>
                                      <p:to>
                                        <p:strVal val="visible"/>
                                      </p:to>
                                    </p:set>
                                    <p:animEffect transition="in" filter="fade">
                                      <p:cBhvr>
                                        <p:cTn id="154" dur="500"/>
                                        <p:tgtEl>
                                          <p:spTgt spid="105"/>
                                        </p:tgtEl>
                                      </p:cBhvr>
                                    </p:animEffect>
                                    <p:anim calcmode="lin" valueType="num">
                                      <p:cBhvr>
                                        <p:cTn id="155" dur="500" fill="hold"/>
                                        <p:tgtEl>
                                          <p:spTgt spid="105"/>
                                        </p:tgtEl>
                                        <p:attrNameLst>
                                          <p:attrName>ppt_x</p:attrName>
                                        </p:attrNameLst>
                                      </p:cBhvr>
                                      <p:tavLst>
                                        <p:tav tm="0">
                                          <p:val>
                                            <p:strVal val="#ppt_x"/>
                                          </p:val>
                                        </p:tav>
                                        <p:tav tm="100000">
                                          <p:val>
                                            <p:strVal val="#ppt_x"/>
                                          </p:val>
                                        </p:tav>
                                      </p:tavLst>
                                    </p:anim>
                                    <p:anim calcmode="lin" valueType="num">
                                      <p:cBhvr>
                                        <p:cTn id="156" dur="500" fill="hold"/>
                                        <p:tgtEl>
                                          <p:spTgt spid="105"/>
                                        </p:tgtEl>
                                        <p:attrNameLst>
                                          <p:attrName>ppt_y</p:attrName>
                                        </p:attrNameLst>
                                      </p:cBhvr>
                                      <p:tavLst>
                                        <p:tav tm="0">
                                          <p:val>
                                            <p:strVal val="#ppt_y-.1"/>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57"/>
                                        </p:tgtEl>
                                        <p:attrNameLst>
                                          <p:attrName>style.visibility</p:attrName>
                                        </p:attrNameLst>
                                      </p:cBhvr>
                                      <p:to>
                                        <p:strVal val="visible"/>
                                      </p:to>
                                    </p:set>
                                    <p:anim calcmode="lin" valueType="num">
                                      <p:cBhvr additive="base">
                                        <p:cTn id="159" dur="500" fill="hold"/>
                                        <p:tgtEl>
                                          <p:spTgt spid="157"/>
                                        </p:tgtEl>
                                        <p:attrNameLst>
                                          <p:attrName>ppt_x</p:attrName>
                                        </p:attrNameLst>
                                      </p:cBhvr>
                                      <p:tavLst>
                                        <p:tav tm="0">
                                          <p:val>
                                            <p:strVal val="#ppt_x"/>
                                          </p:val>
                                        </p:tav>
                                        <p:tav tm="100000">
                                          <p:val>
                                            <p:strVal val="#ppt_x"/>
                                          </p:val>
                                        </p:tav>
                                      </p:tavLst>
                                    </p:anim>
                                    <p:anim calcmode="lin" valueType="num">
                                      <p:cBhvr additive="base">
                                        <p:cTn id="160" dur="500" fill="hold"/>
                                        <p:tgtEl>
                                          <p:spTgt spid="157"/>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0"/>
                                        </p:tgtEl>
                                        <p:attrNameLst>
                                          <p:attrName>style.visibility</p:attrName>
                                        </p:attrNameLst>
                                      </p:cBhvr>
                                      <p:to>
                                        <p:strVal val="visible"/>
                                      </p:to>
                                    </p:set>
                                    <p:anim calcmode="lin" valueType="num">
                                      <p:cBhvr additive="base">
                                        <p:cTn id="163" dur="500" fill="hold"/>
                                        <p:tgtEl>
                                          <p:spTgt spid="10"/>
                                        </p:tgtEl>
                                        <p:attrNameLst>
                                          <p:attrName>ppt_x</p:attrName>
                                        </p:attrNameLst>
                                      </p:cBhvr>
                                      <p:tavLst>
                                        <p:tav tm="0">
                                          <p:val>
                                            <p:strVal val="#ppt_x"/>
                                          </p:val>
                                        </p:tav>
                                        <p:tav tm="100000">
                                          <p:val>
                                            <p:strVal val="#ppt_x"/>
                                          </p:val>
                                        </p:tav>
                                      </p:tavLst>
                                    </p:anim>
                                    <p:anim calcmode="lin" valueType="num">
                                      <p:cBhvr additive="base">
                                        <p:cTn id="164" dur="500" fill="hold"/>
                                        <p:tgtEl>
                                          <p:spTgt spid="10"/>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06"/>
                                        </p:tgtEl>
                                        <p:attrNameLst>
                                          <p:attrName>style.visibility</p:attrName>
                                        </p:attrNameLst>
                                      </p:cBhvr>
                                      <p:to>
                                        <p:strVal val="visible"/>
                                      </p:to>
                                    </p:set>
                                    <p:anim calcmode="lin" valueType="num">
                                      <p:cBhvr additive="base">
                                        <p:cTn id="167" dur="500" fill="hold"/>
                                        <p:tgtEl>
                                          <p:spTgt spid="106"/>
                                        </p:tgtEl>
                                        <p:attrNameLst>
                                          <p:attrName>ppt_x</p:attrName>
                                        </p:attrNameLst>
                                      </p:cBhvr>
                                      <p:tavLst>
                                        <p:tav tm="0">
                                          <p:val>
                                            <p:strVal val="#ppt_x"/>
                                          </p:val>
                                        </p:tav>
                                        <p:tav tm="100000">
                                          <p:val>
                                            <p:strVal val="#ppt_x"/>
                                          </p:val>
                                        </p:tav>
                                      </p:tavLst>
                                    </p:anim>
                                    <p:anim calcmode="lin" valueType="num">
                                      <p:cBhvr additive="base">
                                        <p:cTn id="168" dur="500" fill="hold"/>
                                        <p:tgtEl>
                                          <p:spTgt spid="106"/>
                                        </p:tgtEl>
                                        <p:attrNameLst>
                                          <p:attrName>ppt_y</p:attrName>
                                        </p:attrNameLst>
                                      </p:cBhvr>
                                      <p:tavLst>
                                        <p:tav tm="0">
                                          <p:val>
                                            <p:strVal val="1+#ppt_h/2"/>
                                          </p:val>
                                        </p:tav>
                                        <p:tav tm="100000">
                                          <p:val>
                                            <p:strVal val="#ppt_y"/>
                                          </p:val>
                                        </p:tav>
                                      </p:tavLst>
                                    </p:anim>
                                  </p:childTnLst>
                                </p:cTn>
                              </p:par>
                              <p:par>
                                <p:cTn id="169" presetID="47" presetClass="entr" presetSubtype="0" fill="hold" nodeType="withEffect">
                                  <p:stCondLst>
                                    <p:cond delay="2000"/>
                                  </p:stCondLst>
                                  <p:childTnLst>
                                    <p:set>
                                      <p:cBhvr>
                                        <p:cTn id="170" dur="1" fill="hold">
                                          <p:stCondLst>
                                            <p:cond delay="0"/>
                                          </p:stCondLst>
                                        </p:cTn>
                                        <p:tgtEl>
                                          <p:spTgt spid="9"/>
                                        </p:tgtEl>
                                        <p:attrNameLst>
                                          <p:attrName>style.visibility</p:attrName>
                                        </p:attrNameLst>
                                      </p:cBhvr>
                                      <p:to>
                                        <p:strVal val="visible"/>
                                      </p:to>
                                    </p:set>
                                    <p:animEffect transition="in" filter="fade">
                                      <p:cBhvr>
                                        <p:cTn id="171" dur="500"/>
                                        <p:tgtEl>
                                          <p:spTgt spid="9"/>
                                        </p:tgtEl>
                                      </p:cBhvr>
                                    </p:animEffect>
                                    <p:anim calcmode="lin" valueType="num">
                                      <p:cBhvr>
                                        <p:cTn id="172" dur="500" fill="hold"/>
                                        <p:tgtEl>
                                          <p:spTgt spid="9"/>
                                        </p:tgtEl>
                                        <p:attrNameLst>
                                          <p:attrName>ppt_x</p:attrName>
                                        </p:attrNameLst>
                                      </p:cBhvr>
                                      <p:tavLst>
                                        <p:tav tm="0">
                                          <p:val>
                                            <p:strVal val="#ppt_x"/>
                                          </p:val>
                                        </p:tav>
                                        <p:tav tm="100000">
                                          <p:val>
                                            <p:strVal val="#ppt_x"/>
                                          </p:val>
                                        </p:tav>
                                      </p:tavLst>
                                    </p:anim>
                                    <p:anim calcmode="lin" valueType="num">
                                      <p:cBhvr>
                                        <p:cTn id="173" dur="500" fill="hold"/>
                                        <p:tgtEl>
                                          <p:spTgt spid="9"/>
                                        </p:tgtEl>
                                        <p:attrNameLst>
                                          <p:attrName>ppt_y</p:attrName>
                                        </p:attrNameLst>
                                      </p:cBhvr>
                                      <p:tavLst>
                                        <p:tav tm="0">
                                          <p:val>
                                            <p:strVal val="#ppt_y-.1"/>
                                          </p:val>
                                        </p:tav>
                                        <p:tav tm="100000">
                                          <p:val>
                                            <p:strVal val="#ppt_y"/>
                                          </p:val>
                                        </p:tav>
                                      </p:tavLst>
                                    </p:anim>
                                  </p:childTnLst>
                                </p:cTn>
                              </p:par>
                              <p:par>
                                <p:cTn id="174" presetID="47" presetClass="entr" presetSubtype="0" fill="hold" nodeType="withEffect">
                                  <p:stCondLst>
                                    <p:cond delay="2000"/>
                                  </p:stCondLst>
                                  <p:childTnLst>
                                    <p:set>
                                      <p:cBhvr>
                                        <p:cTn id="175" dur="1" fill="hold">
                                          <p:stCondLst>
                                            <p:cond delay="0"/>
                                          </p:stCondLst>
                                        </p:cTn>
                                        <p:tgtEl>
                                          <p:spTgt spid="154"/>
                                        </p:tgtEl>
                                        <p:attrNameLst>
                                          <p:attrName>style.visibility</p:attrName>
                                        </p:attrNameLst>
                                      </p:cBhvr>
                                      <p:to>
                                        <p:strVal val="visible"/>
                                      </p:to>
                                    </p:set>
                                    <p:animEffect transition="in" filter="fade">
                                      <p:cBhvr>
                                        <p:cTn id="176" dur="500"/>
                                        <p:tgtEl>
                                          <p:spTgt spid="154"/>
                                        </p:tgtEl>
                                      </p:cBhvr>
                                    </p:animEffect>
                                    <p:anim calcmode="lin" valueType="num">
                                      <p:cBhvr>
                                        <p:cTn id="177" dur="500" fill="hold"/>
                                        <p:tgtEl>
                                          <p:spTgt spid="154"/>
                                        </p:tgtEl>
                                        <p:attrNameLst>
                                          <p:attrName>ppt_x</p:attrName>
                                        </p:attrNameLst>
                                      </p:cBhvr>
                                      <p:tavLst>
                                        <p:tav tm="0">
                                          <p:val>
                                            <p:strVal val="#ppt_x"/>
                                          </p:val>
                                        </p:tav>
                                        <p:tav tm="100000">
                                          <p:val>
                                            <p:strVal val="#ppt_x"/>
                                          </p:val>
                                        </p:tav>
                                      </p:tavLst>
                                    </p:anim>
                                    <p:anim calcmode="lin" valueType="num">
                                      <p:cBhvr>
                                        <p:cTn id="178" dur="500" fill="hold"/>
                                        <p:tgtEl>
                                          <p:spTgt spid="154"/>
                                        </p:tgtEl>
                                        <p:attrNameLst>
                                          <p:attrName>ppt_y</p:attrName>
                                        </p:attrNameLst>
                                      </p:cBhvr>
                                      <p:tavLst>
                                        <p:tav tm="0">
                                          <p:val>
                                            <p:strVal val="#ppt_y-.1"/>
                                          </p:val>
                                        </p:tav>
                                        <p:tav tm="100000">
                                          <p:val>
                                            <p:strVal val="#ppt_y"/>
                                          </p:val>
                                        </p:tav>
                                      </p:tavLst>
                                    </p:anim>
                                  </p:childTnLst>
                                </p:cTn>
                              </p:par>
                              <p:par>
                                <p:cTn id="179" presetID="47" presetClass="entr" presetSubtype="0" fill="hold" nodeType="withEffect">
                                  <p:stCondLst>
                                    <p:cond delay="1800"/>
                                  </p:stCondLst>
                                  <p:childTnLst>
                                    <p:set>
                                      <p:cBhvr>
                                        <p:cTn id="180" dur="1" fill="hold">
                                          <p:stCondLst>
                                            <p:cond delay="0"/>
                                          </p:stCondLst>
                                        </p:cTn>
                                        <p:tgtEl>
                                          <p:spTgt spid="153"/>
                                        </p:tgtEl>
                                        <p:attrNameLst>
                                          <p:attrName>style.visibility</p:attrName>
                                        </p:attrNameLst>
                                      </p:cBhvr>
                                      <p:to>
                                        <p:strVal val="visible"/>
                                      </p:to>
                                    </p:set>
                                    <p:animEffect transition="in" filter="fade">
                                      <p:cBhvr>
                                        <p:cTn id="181" dur="500"/>
                                        <p:tgtEl>
                                          <p:spTgt spid="153"/>
                                        </p:tgtEl>
                                      </p:cBhvr>
                                    </p:animEffect>
                                    <p:anim calcmode="lin" valueType="num">
                                      <p:cBhvr>
                                        <p:cTn id="182" dur="500" fill="hold"/>
                                        <p:tgtEl>
                                          <p:spTgt spid="153"/>
                                        </p:tgtEl>
                                        <p:attrNameLst>
                                          <p:attrName>ppt_x</p:attrName>
                                        </p:attrNameLst>
                                      </p:cBhvr>
                                      <p:tavLst>
                                        <p:tav tm="0">
                                          <p:val>
                                            <p:strVal val="#ppt_x"/>
                                          </p:val>
                                        </p:tav>
                                        <p:tav tm="100000">
                                          <p:val>
                                            <p:strVal val="#ppt_x"/>
                                          </p:val>
                                        </p:tav>
                                      </p:tavLst>
                                    </p:anim>
                                    <p:anim calcmode="lin" valueType="num">
                                      <p:cBhvr>
                                        <p:cTn id="183" dur="500" fill="hold"/>
                                        <p:tgtEl>
                                          <p:spTgt spid="153"/>
                                        </p:tgtEl>
                                        <p:attrNameLst>
                                          <p:attrName>ppt_y</p:attrName>
                                        </p:attrNameLst>
                                      </p:cBhvr>
                                      <p:tavLst>
                                        <p:tav tm="0">
                                          <p:val>
                                            <p:strVal val="#ppt_y-.1"/>
                                          </p:val>
                                        </p:tav>
                                        <p:tav tm="100000">
                                          <p:val>
                                            <p:strVal val="#ppt_y"/>
                                          </p:val>
                                        </p:tav>
                                      </p:tavLst>
                                    </p:anim>
                                  </p:childTnLst>
                                </p:cTn>
                              </p:par>
                              <p:par>
                                <p:cTn id="184" presetID="2" presetClass="entr" presetSubtype="4" fill="hold" nodeType="withEffect">
                                  <p:stCondLst>
                                    <p:cond delay="0"/>
                                  </p:stCondLst>
                                  <p:childTnLst>
                                    <p:set>
                                      <p:cBhvr>
                                        <p:cTn id="185" dur="1" fill="hold">
                                          <p:stCondLst>
                                            <p:cond delay="0"/>
                                          </p:stCondLst>
                                        </p:cTn>
                                        <p:tgtEl>
                                          <p:spTgt spid="156"/>
                                        </p:tgtEl>
                                        <p:attrNameLst>
                                          <p:attrName>style.visibility</p:attrName>
                                        </p:attrNameLst>
                                      </p:cBhvr>
                                      <p:to>
                                        <p:strVal val="visible"/>
                                      </p:to>
                                    </p:set>
                                    <p:anim calcmode="lin" valueType="num">
                                      <p:cBhvr additive="base">
                                        <p:cTn id="186" dur="500" fill="hold"/>
                                        <p:tgtEl>
                                          <p:spTgt spid="156"/>
                                        </p:tgtEl>
                                        <p:attrNameLst>
                                          <p:attrName>ppt_x</p:attrName>
                                        </p:attrNameLst>
                                      </p:cBhvr>
                                      <p:tavLst>
                                        <p:tav tm="0">
                                          <p:val>
                                            <p:strVal val="#ppt_x"/>
                                          </p:val>
                                        </p:tav>
                                        <p:tav tm="100000">
                                          <p:val>
                                            <p:strVal val="#ppt_x"/>
                                          </p:val>
                                        </p:tav>
                                      </p:tavLst>
                                    </p:anim>
                                    <p:anim calcmode="lin" valueType="num">
                                      <p:cBhvr additive="base">
                                        <p:cTn id="187" dur="500" fill="hold"/>
                                        <p:tgtEl>
                                          <p:spTgt spid="156"/>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122"/>
                                        </p:tgtEl>
                                        <p:attrNameLst>
                                          <p:attrName>style.visibility</p:attrName>
                                        </p:attrNameLst>
                                      </p:cBhvr>
                                      <p:to>
                                        <p:strVal val="visible"/>
                                      </p:to>
                                    </p:set>
                                    <p:anim calcmode="lin" valueType="num">
                                      <p:cBhvr additive="base">
                                        <p:cTn id="190" dur="500" fill="hold"/>
                                        <p:tgtEl>
                                          <p:spTgt spid="122"/>
                                        </p:tgtEl>
                                        <p:attrNameLst>
                                          <p:attrName>ppt_x</p:attrName>
                                        </p:attrNameLst>
                                      </p:cBhvr>
                                      <p:tavLst>
                                        <p:tav tm="0">
                                          <p:val>
                                            <p:strVal val="#ppt_x"/>
                                          </p:val>
                                        </p:tav>
                                        <p:tav tm="100000">
                                          <p:val>
                                            <p:strVal val="#ppt_x"/>
                                          </p:val>
                                        </p:tav>
                                      </p:tavLst>
                                    </p:anim>
                                    <p:anim calcmode="lin" valueType="num">
                                      <p:cBhvr additive="base">
                                        <p:cTn id="191" dur="500" fill="hold"/>
                                        <p:tgtEl>
                                          <p:spTgt spid="122"/>
                                        </p:tgtEl>
                                        <p:attrNameLst>
                                          <p:attrName>ppt_y</p:attrName>
                                        </p:attrNameLst>
                                      </p:cBhvr>
                                      <p:tavLst>
                                        <p:tav tm="0">
                                          <p:val>
                                            <p:strVal val="1+#ppt_h/2"/>
                                          </p:val>
                                        </p:tav>
                                        <p:tav tm="100000">
                                          <p:val>
                                            <p:strVal val="#ppt_y"/>
                                          </p:val>
                                        </p:tav>
                                      </p:tavLst>
                                    </p:anim>
                                  </p:childTnLst>
                                </p:cTn>
                              </p:par>
                              <p:par>
                                <p:cTn id="192" presetID="2" presetClass="entr" presetSubtype="4" fill="hold" nodeType="withEffect">
                                  <p:stCondLst>
                                    <p:cond delay="0"/>
                                  </p:stCondLst>
                                  <p:childTnLst>
                                    <p:set>
                                      <p:cBhvr>
                                        <p:cTn id="193" dur="1" fill="hold">
                                          <p:stCondLst>
                                            <p:cond delay="0"/>
                                          </p:stCondLst>
                                        </p:cTn>
                                        <p:tgtEl>
                                          <p:spTgt spid="52"/>
                                        </p:tgtEl>
                                        <p:attrNameLst>
                                          <p:attrName>style.visibility</p:attrName>
                                        </p:attrNameLst>
                                      </p:cBhvr>
                                      <p:to>
                                        <p:strVal val="visible"/>
                                      </p:to>
                                    </p:set>
                                    <p:anim calcmode="lin" valueType="num">
                                      <p:cBhvr additive="base">
                                        <p:cTn id="194" dur="500" fill="hold"/>
                                        <p:tgtEl>
                                          <p:spTgt spid="52"/>
                                        </p:tgtEl>
                                        <p:attrNameLst>
                                          <p:attrName>ppt_x</p:attrName>
                                        </p:attrNameLst>
                                      </p:cBhvr>
                                      <p:tavLst>
                                        <p:tav tm="0">
                                          <p:val>
                                            <p:strVal val="#ppt_x"/>
                                          </p:val>
                                        </p:tav>
                                        <p:tav tm="100000">
                                          <p:val>
                                            <p:strVal val="#ppt_x"/>
                                          </p:val>
                                        </p:tav>
                                      </p:tavLst>
                                    </p:anim>
                                    <p:anim calcmode="lin" valueType="num">
                                      <p:cBhvr additive="base">
                                        <p:cTn id="195" dur="500" fill="hold"/>
                                        <p:tgtEl>
                                          <p:spTgt spid="52"/>
                                        </p:tgtEl>
                                        <p:attrNameLst>
                                          <p:attrName>ppt_y</p:attrName>
                                        </p:attrNameLst>
                                      </p:cBhvr>
                                      <p:tavLst>
                                        <p:tav tm="0">
                                          <p:val>
                                            <p:strVal val="1+#ppt_h/2"/>
                                          </p:val>
                                        </p:tav>
                                        <p:tav tm="100000">
                                          <p:val>
                                            <p:strVal val="#ppt_y"/>
                                          </p:val>
                                        </p:tav>
                                      </p:tavLst>
                                    </p:anim>
                                  </p:childTnLst>
                                </p:cTn>
                              </p:par>
                              <p:par>
                                <p:cTn id="196" presetID="22" presetClass="entr" presetSubtype="4" fill="hold" nodeType="withEffect">
                                  <p:stCondLst>
                                    <p:cond delay="1600"/>
                                  </p:stCondLst>
                                  <p:childTnLst>
                                    <p:set>
                                      <p:cBhvr>
                                        <p:cTn id="197" dur="1" fill="hold">
                                          <p:stCondLst>
                                            <p:cond delay="0"/>
                                          </p:stCondLst>
                                        </p:cTn>
                                        <p:tgtEl>
                                          <p:spTgt spid="54"/>
                                        </p:tgtEl>
                                        <p:attrNameLst>
                                          <p:attrName>style.visibility</p:attrName>
                                        </p:attrNameLst>
                                      </p:cBhvr>
                                      <p:to>
                                        <p:strVal val="visible"/>
                                      </p:to>
                                    </p:set>
                                    <p:animEffect transition="in" filter="wipe(down)">
                                      <p:cBhvr>
                                        <p:cTn id="198" dur="1500"/>
                                        <p:tgtEl>
                                          <p:spTgt spid="54"/>
                                        </p:tgtEl>
                                      </p:cBhvr>
                                    </p:animEffect>
                                  </p:childTnLst>
                                </p:cTn>
                              </p:par>
                              <p:par>
                                <p:cTn id="199" presetID="2" presetClass="entr" presetSubtype="4" fill="hold" nodeType="withEffect">
                                  <p:stCondLst>
                                    <p:cond delay="0"/>
                                  </p:stCondLst>
                                  <p:childTnLst>
                                    <p:set>
                                      <p:cBhvr>
                                        <p:cTn id="200" dur="1" fill="hold">
                                          <p:stCondLst>
                                            <p:cond delay="0"/>
                                          </p:stCondLst>
                                        </p:cTn>
                                        <p:tgtEl>
                                          <p:spTgt spid="56"/>
                                        </p:tgtEl>
                                        <p:attrNameLst>
                                          <p:attrName>style.visibility</p:attrName>
                                        </p:attrNameLst>
                                      </p:cBhvr>
                                      <p:to>
                                        <p:strVal val="visible"/>
                                      </p:to>
                                    </p:set>
                                    <p:anim calcmode="lin" valueType="num">
                                      <p:cBhvr additive="base">
                                        <p:cTn id="201" dur="500" fill="hold"/>
                                        <p:tgtEl>
                                          <p:spTgt spid="56"/>
                                        </p:tgtEl>
                                        <p:attrNameLst>
                                          <p:attrName>ppt_x</p:attrName>
                                        </p:attrNameLst>
                                      </p:cBhvr>
                                      <p:tavLst>
                                        <p:tav tm="0">
                                          <p:val>
                                            <p:strVal val="#ppt_x"/>
                                          </p:val>
                                        </p:tav>
                                        <p:tav tm="100000">
                                          <p:val>
                                            <p:strVal val="#ppt_x"/>
                                          </p:val>
                                        </p:tav>
                                      </p:tavLst>
                                    </p:anim>
                                    <p:anim calcmode="lin" valueType="num">
                                      <p:cBhvr additive="base">
                                        <p:cTn id="202" dur="500" fill="hold"/>
                                        <p:tgtEl>
                                          <p:spTgt spid="56"/>
                                        </p:tgtEl>
                                        <p:attrNameLst>
                                          <p:attrName>ppt_y</p:attrName>
                                        </p:attrNameLst>
                                      </p:cBhvr>
                                      <p:tavLst>
                                        <p:tav tm="0">
                                          <p:val>
                                            <p:strVal val="1+#ppt_h/2"/>
                                          </p:val>
                                        </p:tav>
                                        <p:tav tm="100000">
                                          <p:val>
                                            <p:strVal val="#ppt_y"/>
                                          </p:val>
                                        </p:tav>
                                      </p:tavLst>
                                    </p:anim>
                                  </p:childTnLst>
                                </p:cTn>
                              </p:par>
                              <p:par>
                                <p:cTn id="203" presetID="22" presetClass="entr" presetSubtype="4" fill="hold" nodeType="withEffect">
                                  <p:stCondLst>
                                    <p:cond delay="2500"/>
                                  </p:stCondLst>
                                  <p:childTnLst>
                                    <p:set>
                                      <p:cBhvr>
                                        <p:cTn id="204" dur="1" fill="hold">
                                          <p:stCondLst>
                                            <p:cond delay="0"/>
                                          </p:stCondLst>
                                        </p:cTn>
                                        <p:tgtEl>
                                          <p:spTgt spid="80"/>
                                        </p:tgtEl>
                                        <p:attrNameLst>
                                          <p:attrName>style.visibility</p:attrName>
                                        </p:attrNameLst>
                                      </p:cBhvr>
                                      <p:to>
                                        <p:strVal val="visible"/>
                                      </p:to>
                                    </p:set>
                                    <p:animEffect transition="in" filter="wipe(down)">
                                      <p:cBhvr>
                                        <p:cTn id="205" dur="1900"/>
                                        <p:tgtEl>
                                          <p:spTgt spid="80"/>
                                        </p:tgtEl>
                                      </p:cBhvr>
                                    </p:animEffect>
                                  </p:childTnLst>
                                </p:cTn>
                              </p:par>
                              <p:par>
                                <p:cTn id="206" presetID="22" presetClass="entr" presetSubtype="4" fill="hold" nodeType="withEffect">
                                  <p:stCondLst>
                                    <p:cond delay="3200"/>
                                  </p:stCondLst>
                                  <p:childTnLst>
                                    <p:set>
                                      <p:cBhvr>
                                        <p:cTn id="207" dur="1" fill="hold">
                                          <p:stCondLst>
                                            <p:cond delay="0"/>
                                          </p:stCondLst>
                                        </p:cTn>
                                        <p:tgtEl>
                                          <p:spTgt spid="60"/>
                                        </p:tgtEl>
                                        <p:attrNameLst>
                                          <p:attrName>style.visibility</p:attrName>
                                        </p:attrNameLst>
                                      </p:cBhvr>
                                      <p:to>
                                        <p:strVal val="visible"/>
                                      </p:to>
                                    </p:set>
                                    <p:animEffect transition="in" filter="wipe(down)">
                                      <p:cBhvr>
                                        <p:cTn id="208" dur="1500"/>
                                        <p:tgtEl>
                                          <p:spTgt spid="60"/>
                                        </p:tgtEl>
                                      </p:cBhvr>
                                    </p:animEffect>
                                  </p:childTnLst>
                                </p:cTn>
                              </p:par>
                              <p:par>
                                <p:cTn id="209" presetID="22" presetClass="entr" presetSubtype="4" fill="hold" nodeType="withEffect">
                                  <p:stCondLst>
                                    <p:cond delay="3300"/>
                                  </p:stCondLst>
                                  <p:childTnLst>
                                    <p:set>
                                      <p:cBhvr>
                                        <p:cTn id="210" dur="1" fill="hold">
                                          <p:stCondLst>
                                            <p:cond delay="0"/>
                                          </p:stCondLst>
                                        </p:cTn>
                                        <p:tgtEl>
                                          <p:spTgt spid="94"/>
                                        </p:tgtEl>
                                        <p:attrNameLst>
                                          <p:attrName>style.visibility</p:attrName>
                                        </p:attrNameLst>
                                      </p:cBhvr>
                                      <p:to>
                                        <p:strVal val="visible"/>
                                      </p:to>
                                    </p:set>
                                    <p:animEffect transition="in" filter="wipe(down)">
                                      <p:cBhvr>
                                        <p:cTn id="211" dur="1500"/>
                                        <p:tgtEl>
                                          <p:spTgt spid="94"/>
                                        </p:tgtEl>
                                      </p:cBhvr>
                                    </p:animEffect>
                                  </p:childTnLst>
                                </p:cTn>
                              </p:par>
                              <p:par>
                                <p:cTn id="212" presetID="2" presetClass="entr" presetSubtype="4" fill="hold" nodeType="withEffect">
                                  <p:stCondLst>
                                    <p:cond delay="0"/>
                                  </p:stCondLst>
                                  <p:childTnLst>
                                    <p:set>
                                      <p:cBhvr>
                                        <p:cTn id="213" dur="1" fill="hold">
                                          <p:stCondLst>
                                            <p:cond delay="0"/>
                                          </p:stCondLst>
                                        </p:cTn>
                                        <p:tgtEl>
                                          <p:spTgt spid="93"/>
                                        </p:tgtEl>
                                        <p:attrNameLst>
                                          <p:attrName>style.visibility</p:attrName>
                                        </p:attrNameLst>
                                      </p:cBhvr>
                                      <p:to>
                                        <p:strVal val="visible"/>
                                      </p:to>
                                    </p:set>
                                    <p:anim calcmode="lin" valueType="num">
                                      <p:cBhvr additive="base">
                                        <p:cTn id="214" dur="500" fill="hold"/>
                                        <p:tgtEl>
                                          <p:spTgt spid="93"/>
                                        </p:tgtEl>
                                        <p:attrNameLst>
                                          <p:attrName>ppt_x</p:attrName>
                                        </p:attrNameLst>
                                      </p:cBhvr>
                                      <p:tavLst>
                                        <p:tav tm="0">
                                          <p:val>
                                            <p:strVal val="#ppt_x"/>
                                          </p:val>
                                        </p:tav>
                                        <p:tav tm="100000">
                                          <p:val>
                                            <p:strVal val="#ppt_x"/>
                                          </p:val>
                                        </p:tav>
                                      </p:tavLst>
                                    </p:anim>
                                    <p:anim calcmode="lin" valueType="num">
                                      <p:cBhvr additive="base">
                                        <p:cTn id="215" dur="500" fill="hold"/>
                                        <p:tgtEl>
                                          <p:spTgt spid="93"/>
                                        </p:tgtEl>
                                        <p:attrNameLst>
                                          <p:attrName>ppt_y</p:attrName>
                                        </p:attrNameLst>
                                      </p:cBhvr>
                                      <p:tavLst>
                                        <p:tav tm="0">
                                          <p:val>
                                            <p:strVal val="1+#ppt_h/2"/>
                                          </p:val>
                                        </p:tav>
                                        <p:tav tm="100000">
                                          <p:val>
                                            <p:strVal val="#ppt_y"/>
                                          </p:val>
                                        </p:tav>
                                      </p:tavLst>
                                    </p:anim>
                                  </p:childTnLst>
                                </p:cTn>
                              </p:par>
                              <p:par>
                                <p:cTn id="216" presetID="2" presetClass="entr" presetSubtype="4" fill="hold" nodeType="withEffect">
                                  <p:stCondLst>
                                    <p:cond delay="0"/>
                                  </p:stCondLst>
                                  <p:childTnLst>
                                    <p:set>
                                      <p:cBhvr>
                                        <p:cTn id="217" dur="1" fill="hold">
                                          <p:stCondLst>
                                            <p:cond delay="0"/>
                                          </p:stCondLst>
                                        </p:cTn>
                                        <p:tgtEl>
                                          <p:spTgt spid="90"/>
                                        </p:tgtEl>
                                        <p:attrNameLst>
                                          <p:attrName>style.visibility</p:attrName>
                                        </p:attrNameLst>
                                      </p:cBhvr>
                                      <p:to>
                                        <p:strVal val="visible"/>
                                      </p:to>
                                    </p:set>
                                    <p:anim calcmode="lin" valueType="num">
                                      <p:cBhvr additive="base">
                                        <p:cTn id="218" dur="500" fill="hold"/>
                                        <p:tgtEl>
                                          <p:spTgt spid="90"/>
                                        </p:tgtEl>
                                        <p:attrNameLst>
                                          <p:attrName>ppt_x</p:attrName>
                                        </p:attrNameLst>
                                      </p:cBhvr>
                                      <p:tavLst>
                                        <p:tav tm="0">
                                          <p:val>
                                            <p:strVal val="#ppt_x"/>
                                          </p:val>
                                        </p:tav>
                                        <p:tav tm="100000">
                                          <p:val>
                                            <p:strVal val="#ppt_x"/>
                                          </p:val>
                                        </p:tav>
                                      </p:tavLst>
                                    </p:anim>
                                    <p:anim calcmode="lin" valueType="num">
                                      <p:cBhvr additive="base">
                                        <p:cTn id="219" dur="500" fill="hold"/>
                                        <p:tgtEl>
                                          <p:spTgt spid="90"/>
                                        </p:tgtEl>
                                        <p:attrNameLst>
                                          <p:attrName>ppt_y</p:attrName>
                                        </p:attrNameLst>
                                      </p:cBhvr>
                                      <p:tavLst>
                                        <p:tav tm="0">
                                          <p:val>
                                            <p:strVal val="1+#ppt_h/2"/>
                                          </p:val>
                                        </p:tav>
                                        <p:tav tm="100000">
                                          <p:val>
                                            <p:strVal val="#ppt_y"/>
                                          </p:val>
                                        </p:tav>
                                      </p:tavLst>
                                    </p:anim>
                                  </p:childTnLst>
                                </p:cTn>
                              </p:par>
                              <p:par>
                                <p:cTn id="220" presetID="2" presetClass="entr" presetSubtype="4" fill="hold" nodeType="withEffect">
                                  <p:stCondLst>
                                    <p:cond delay="0"/>
                                  </p:stCondLst>
                                  <p:childTnLst>
                                    <p:set>
                                      <p:cBhvr>
                                        <p:cTn id="221" dur="1" fill="hold">
                                          <p:stCondLst>
                                            <p:cond delay="0"/>
                                          </p:stCondLst>
                                        </p:cTn>
                                        <p:tgtEl>
                                          <p:spTgt spid="91"/>
                                        </p:tgtEl>
                                        <p:attrNameLst>
                                          <p:attrName>style.visibility</p:attrName>
                                        </p:attrNameLst>
                                      </p:cBhvr>
                                      <p:to>
                                        <p:strVal val="visible"/>
                                      </p:to>
                                    </p:set>
                                    <p:anim calcmode="lin" valueType="num">
                                      <p:cBhvr additive="base">
                                        <p:cTn id="222" dur="500" fill="hold"/>
                                        <p:tgtEl>
                                          <p:spTgt spid="91"/>
                                        </p:tgtEl>
                                        <p:attrNameLst>
                                          <p:attrName>ppt_x</p:attrName>
                                        </p:attrNameLst>
                                      </p:cBhvr>
                                      <p:tavLst>
                                        <p:tav tm="0">
                                          <p:val>
                                            <p:strVal val="#ppt_x"/>
                                          </p:val>
                                        </p:tav>
                                        <p:tav tm="100000">
                                          <p:val>
                                            <p:strVal val="#ppt_x"/>
                                          </p:val>
                                        </p:tav>
                                      </p:tavLst>
                                    </p:anim>
                                    <p:anim calcmode="lin" valueType="num">
                                      <p:cBhvr additive="base">
                                        <p:cTn id="223" dur="500" fill="hold"/>
                                        <p:tgtEl>
                                          <p:spTgt spid="91"/>
                                        </p:tgtEl>
                                        <p:attrNameLst>
                                          <p:attrName>ppt_y</p:attrName>
                                        </p:attrNameLst>
                                      </p:cBhvr>
                                      <p:tavLst>
                                        <p:tav tm="0">
                                          <p:val>
                                            <p:strVal val="1+#ppt_h/2"/>
                                          </p:val>
                                        </p:tav>
                                        <p:tav tm="100000">
                                          <p:val>
                                            <p:strVal val="#ppt_y"/>
                                          </p:val>
                                        </p:tav>
                                      </p:tavLst>
                                    </p:anim>
                                  </p:childTnLst>
                                </p:cTn>
                              </p:par>
                              <p:par>
                                <p:cTn id="224" presetID="22" presetClass="entr" presetSubtype="4" fill="hold" nodeType="withEffect">
                                  <p:stCondLst>
                                    <p:cond delay="2000"/>
                                  </p:stCondLst>
                                  <p:childTnLst>
                                    <p:set>
                                      <p:cBhvr>
                                        <p:cTn id="225" dur="1" fill="hold">
                                          <p:stCondLst>
                                            <p:cond delay="0"/>
                                          </p:stCondLst>
                                        </p:cTn>
                                        <p:tgtEl>
                                          <p:spTgt spid="92"/>
                                        </p:tgtEl>
                                        <p:attrNameLst>
                                          <p:attrName>style.visibility</p:attrName>
                                        </p:attrNameLst>
                                      </p:cBhvr>
                                      <p:to>
                                        <p:strVal val="visible"/>
                                      </p:to>
                                    </p:set>
                                    <p:animEffect transition="in" filter="wipe(down)">
                                      <p:cBhvr>
                                        <p:cTn id="226" dur="1500"/>
                                        <p:tgtEl>
                                          <p:spTgt spid="92"/>
                                        </p:tgtEl>
                                      </p:cBhvr>
                                    </p:animEffect>
                                  </p:childTnLst>
                                </p:cTn>
                              </p:par>
                              <p:par>
                                <p:cTn id="227" presetID="22" presetClass="entr" presetSubtype="4" fill="hold" nodeType="withEffect">
                                  <p:stCondLst>
                                    <p:cond delay="3100"/>
                                  </p:stCondLst>
                                  <p:childTnLst>
                                    <p:set>
                                      <p:cBhvr>
                                        <p:cTn id="228" dur="1" fill="hold">
                                          <p:stCondLst>
                                            <p:cond delay="0"/>
                                          </p:stCondLst>
                                        </p:cTn>
                                        <p:tgtEl>
                                          <p:spTgt spid="72"/>
                                        </p:tgtEl>
                                        <p:attrNameLst>
                                          <p:attrName>style.visibility</p:attrName>
                                        </p:attrNameLst>
                                      </p:cBhvr>
                                      <p:to>
                                        <p:strVal val="visible"/>
                                      </p:to>
                                    </p:set>
                                    <p:animEffect transition="in" filter="wipe(down)">
                                      <p:cBhvr>
                                        <p:cTn id="229" dur="1500"/>
                                        <p:tgtEl>
                                          <p:spTgt spid="72"/>
                                        </p:tgtEl>
                                      </p:cBhvr>
                                    </p:animEffect>
                                  </p:childTnLst>
                                </p:cTn>
                              </p:par>
                              <p:par>
                                <p:cTn id="230" presetID="2" presetClass="entr" presetSubtype="4" fill="hold" nodeType="withEffect">
                                  <p:stCondLst>
                                    <p:cond delay="0"/>
                                  </p:stCondLst>
                                  <p:childTnLst>
                                    <p:set>
                                      <p:cBhvr>
                                        <p:cTn id="231" dur="1" fill="hold">
                                          <p:stCondLst>
                                            <p:cond delay="0"/>
                                          </p:stCondLst>
                                        </p:cTn>
                                        <p:tgtEl>
                                          <p:spTgt spid="39"/>
                                        </p:tgtEl>
                                        <p:attrNameLst>
                                          <p:attrName>style.visibility</p:attrName>
                                        </p:attrNameLst>
                                      </p:cBhvr>
                                      <p:to>
                                        <p:strVal val="visible"/>
                                      </p:to>
                                    </p:set>
                                    <p:anim calcmode="lin" valueType="num">
                                      <p:cBhvr additive="base">
                                        <p:cTn id="232" dur="500" fill="hold"/>
                                        <p:tgtEl>
                                          <p:spTgt spid="39"/>
                                        </p:tgtEl>
                                        <p:attrNameLst>
                                          <p:attrName>ppt_x</p:attrName>
                                        </p:attrNameLst>
                                      </p:cBhvr>
                                      <p:tavLst>
                                        <p:tav tm="0">
                                          <p:val>
                                            <p:strVal val="#ppt_x"/>
                                          </p:val>
                                        </p:tav>
                                        <p:tav tm="100000">
                                          <p:val>
                                            <p:strVal val="#ppt_x"/>
                                          </p:val>
                                        </p:tav>
                                      </p:tavLst>
                                    </p:anim>
                                    <p:anim calcmode="lin" valueType="num">
                                      <p:cBhvr additive="base">
                                        <p:cTn id="233" dur="500" fill="hold"/>
                                        <p:tgtEl>
                                          <p:spTgt spid="39"/>
                                        </p:tgtEl>
                                        <p:attrNameLst>
                                          <p:attrName>ppt_y</p:attrName>
                                        </p:attrNameLst>
                                      </p:cBhvr>
                                      <p:tavLst>
                                        <p:tav tm="0">
                                          <p:val>
                                            <p:strVal val="1+#ppt_h/2"/>
                                          </p:val>
                                        </p:tav>
                                        <p:tav tm="100000">
                                          <p:val>
                                            <p:strVal val="#ppt_y"/>
                                          </p:val>
                                        </p:tav>
                                      </p:tavLst>
                                    </p:anim>
                                  </p:childTnLst>
                                </p:cTn>
                              </p:par>
                              <p:par>
                                <p:cTn id="234" presetID="22" presetClass="entr" presetSubtype="4" fill="hold" nodeType="withEffect">
                                  <p:stCondLst>
                                    <p:cond delay="1200"/>
                                  </p:stCondLst>
                                  <p:childTnLst>
                                    <p:set>
                                      <p:cBhvr>
                                        <p:cTn id="235" dur="1" fill="hold">
                                          <p:stCondLst>
                                            <p:cond delay="0"/>
                                          </p:stCondLst>
                                        </p:cTn>
                                        <p:tgtEl>
                                          <p:spTgt spid="70"/>
                                        </p:tgtEl>
                                        <p:attrNameLst>
                                          <p:attrName>style.visibility</p:attrName>
                                        </p:attrNameLst>
                                      </p:cBhvr>
                                      <p:to>
                                        <p:strVal val="visible"/>
                                      </p:to>
                                    </p:set>
                                    <p:animEffect transition="in" filter="wipe(down)">
                                      <p:cBhvr>
                                        <p:cTn id="236" dur="1500"/>
                                        <p:tgtEl>
                                          <p:spTgt spid="70"/>
                                        </p:tgtEl>
                                      </p:cBhvr>
                                    </p:animEffect>
                                  </p:childTnLst>
                                </p:cTn>
                              </p:par>
                              <p:par>
                                <p:cTn id="237" presetID="22" presetClass="entr" presetSubtype="4" fill="hold" nodeType="withEffect">
                                  <p:stCondLst>
                                    <p:cond delay="2800"/>
                                  </p:stCondLst>
                                  <p:childTnLst>
                                    <p:set>
                                      <p:cBhvr>
                                        <p:cTn id="238" dur="1" fill="hold">
                                          <p:stCondLst>
                                            <p:cond delay="0"/>
                                          </p:stCondLst>
                                        </p:cTn>
                                        <p:tgtEl>
                                          <p:spTgt spid="78"/>
                                        </p:tgtEl>
                                        <p:attrNameLst>
                                          <p:attrName>style.visibility</p:attrName>
                                        </p:attrNameLst>
                                      </p:cBhvr>
                                      <p:to>
                                        <p:strVal val="visible"/>
                                      </p:to>
                                    </p:set>
                                    <p:animEffect transition="in" filter="wipe(down)">
                                      <p:cBhvr>
                                        <p:cTn id="239" dur="1500"/>
                                        <p:tgtEl>
                                          <p:spTgt spid="78"/>
                                        </p:tgtEl>
                                      </p:cBhvr>
                                    </p:animEffect>
                                  </p:childTnLst>
                                </p:cTn>
                              </p:par>
                              <p:par>
                                <p:cTn id="240" presetID="22" presetClass="entr" presetSubtype="4" fill="hold" nodeType="withEffect">
                                  <p:stCondLst>
                                    <p:cond delay="3400"/>
                                  </p:stCondLst>
                                  <p:childTnLst>
                                    <p:set>
                                      <p:cBhvr>
                                        <p:cTn id="241" dur="1" fill="hold">
                                          <p:stCondLst>
                                            <p:cond delay="0"/>
                                          </p:stCondLst>
                                        </p:cTn>
                                        <p:tgtEl>
                                          <p:spTgt spid="66"/>
                                        </p:tgtEl>
                                        <p:attrNameLst>
                                          <p:attrName>style.visibility</p:attrName>
                                        </p:attrNameLst>
                                      </p:cBhvr>
                                      <p:to>
                                        <p:strVal val="visible"/>
                                      </p:to>
                                    </p:set>
                                    <p:animEffect transition="in" filter="wipe(down)">
                                      <p:cBhvr>
                                        <p:cTn id="242" dur="1500"/>
                                        <p:tgtEl>
                                          <p:spTgt spid="66"/>
                                        </p:tgtEl>
                                      </p:cBhvr>
                                    </p:animEffect>
                                  </p:childTnLst>
                                </p:cTn>
                              </p:par>
                              <p:par>
                                <p:cTn id="243" presetID="22" presetClass="entr" presetSubtype="4" fill="hold" nodeType="withEffect">
                                  <p:stCondLst>
                                    <p:cond delay="3100"/>
                                  </p:stCondLst>
                                  <p:childTnLst>
                                    <p:set>
                                      <p:cBhvr>
                                        <p:cTn id="244" dur="1" fill="hold">
                                          <p:stCondLst>
                                            <p:cond delay="0"/>
                                          </p:stCondLst>
                                        </p:cTn>
                                        <p:tgtEl>
                                          <p:spTgt spid="64"/>
                                        </p:tgtEl>
                                        <p:attrNameLst>
                                          <p:attrName>style.visibility</p:attrName>
                                        </p:attrNameLst>
                                      </p:cBhvr>
                                      <p:to>
                                        <p:strVal val="visible"/>
                                      </p:to>
                                    </p:set>
                                    <p:animEffect transition="in" filter="wipe(down)">
                                      <p:cBhvr>
                                        <p:cTn id="245" dur="1500"/>
                                        <p:tgtEl>
                                          <p:spTgt spid="64"/>
                                        </p:tgtEl>
                                      </p:cBhvr>
                                    </p:animEffect>
                                  </p:childTnLst>
                                </p:cTn>
                              </p:par>
                              <p:par>
                                <p:cTn id="246" presetID="2" presetClass="entr" presetSubtype="4" fill="hold" nodeType="withEffect">
                                  <p:stCondLst>
                                    <p:cond delay="0"/>
                                  </p:stCondLst>
                                  <p:childTnLst>
                                    <p:set>
                                      <p:cBhvr>
                                        <p:cTn id="247" dur="1" fill="hold">
                                          <p:stCondLst>
                                            <p:cond delay="0"/>
                                          </p:stCondLst>
                                        </p:cTn>
                                        <p:tgtEl>
                                          <p:spTgt spid="81"/>
                                        </p:tgtEl>
                                        <p:attrNameLst>
                                          <p:attrName>style.visibility</p:attrName>
                                        </p:attrNameLst>
                                      </p:cBhvr>
                                      <p:to>
                                        <p:strVal val="visible"/>
                                      </p:to>
                                    </p:set>
                                    <p:anim calcmode="lin" valueType="num">
                                      <p:cBhvr additive="base">
                                        <p:cTn id="248" dur="500" fill="hold"/>
                                        <p:tgtEl>
                                          <p:spTgt spid="81"/>
                                        </p:tgtEl>
                                        <p:attrNameLst>
                                          <p:attrName>ppt_x</p:attrName>
                                        </p:attrNameLst>
                                      </p:cBhvr>
                                      <p:tavLst>
                                        <p:tav tm="0">
                                          <p:val>
                                            <p:strVal val="#ppt_x"/>
                                          </p:val>
                                        </p:tav>
                                        <p:tav tm="100000">
                                          <p:val>
                                            <p:strVal val="#ppt_x"/>
                                          </p:val>
                                        </p:tav>
                                      </p:tavLst>
                                    </p:anim>
                                    <p:anim calcmode="lin" valueType="num">
                                      <p:cBhvr additive="base">
                                        <p:cTn id="249" dur="500" fill="hold"/>
                                        <p:tgtEl>
                                          <p:spTgt spid="81"/>
                                        </p:tgtEl>
                                        <p:attrNameLst>
                                          <p:attrName>ppt_y</p:attrName>
                                        </p:attrNameLst>
                                      </p:cBhvr>
                                      <p:tavLst>
                                        <p:tav tm="0">
                                          <p:val>
                                            <p:strVal val="1+#ppt_h/2"/>
                                          </p:val>
                                        </p:tav>
                                        <p:tav tm="100000">
                                          <p:val>
                                            <p:strVal val="#ppt_y"/>
                                          </p:val>
                                        </p:tav>
                                      </p:tavLst>
                                    </p:anim>
                                  </p:childTnLst>
                                </p:cTn>
                              </p:par>
                              <p:par>
                                <p:cTn id="250" presetID="2" presetClass="entr" presetSubtype="4" fill="hold" nodeType="withEffect">
                                  <p:stCondLst>
                                    <p:cond delay="0"/>
                                  </p:stCondLst>
                                  <p:childTnLst>
                                    <p:set>
                                      <p:cBhvr>
                                        <p:cTn id="251" dur="1" fill="hold">
                                          <p:stCondLst>
                                            <p:cond delay="0"/>
                                          </p:stCondLst>
                                        </p:cTn>
                                        <p:tgtEl>
                                          <p:spTgt spid="73"/>
                                        </p:tgtEl>
                                        <p:attrNameLst>
                                          <p:attrName>style.visibility</p:attrName>
                                        </p:attrNameLst>
                                      </p:cBhvr>
                                      <p:to>
                                        <p:strVal val="visible"/>
                                      </p:to>
                                    </p:set>
                                    <p:anim calcmode="lin" valueType="num">
                                      <p:cBhvr additive="base">
                                        <p:cTn id="252" dur="500" fill="hold"/>
                                        <p:tgtEl>
                                          <p:spTgt spid="73"/>
                                        </p:tgtEl>
                                        <p:attrNameLst>
                                          <p:attrName>ppt_x</p:attrName>
                                        </p:attrNameLst>
                                      </p:cBhvr>
                                      <p:tavLst>
                                        <p:tav tm="0">
                                          <p:val>
                                            <p:strVal val="#ppt_x"/>
                                          </p:val>
                                        </p:tav>
                                        <p:tav tm="100000">
                                          <p:val>
                                            <p:strVal val="#ppt_x"/>
                                          </p:val>
                                        </p:tav>
                                      </p:tavLst>
                                    </p:anim>
                                    <p:anim calcmode="lin" valueType="num">
                                      <p:cBhvr additive="base">
                                        <p:cTn id="253" dur="500" fill="hold"/>
                                        <p:tgtEl>
                                          <p:spTgt spid="73"/>
                                        </p:tgtEl>
                                        <p:attrNameLst>
                                          <p:attrName>ppt_y</p:attrName>
                                        </p:attrNameLst>
                                      </p:cBhvr>
                                      <p:tavLst>
                                        <p:tav tm="0">
                                          <p:val>
                                            <p:strVal val="1+#ppt_h/2"/>
                                          </p:val>
                                        </p:tav>
                                        <p:tav tm="100000">
                                          <p:val>
                                            <p:strVal val="#ppt_y"/>
                                          </p:val>
                                        </p:tav>
                                      </p:tavLst>
                                    </p:anim>
                                  </p:childTnLst>
                                </p:cTn>
                              </p:par>
                              <p:par>
                                <p:cTn id="254" presetID="22" presetClass="entr" presetSubtype="2" fill="hold" nodeType="withEffect">
                                  <p:stCondLst>
                                    <p:cond delay="2400"/>
                                  </p:stCondLst>
                                  <p:childTnLst>
                                    <p:set>
                                      <p:cBhvr>
                                        <p:cTn id="255" dur="1" fill="hold">
                                          <p:stCondLst>
                                            <p:cond delay="0"/>
                                          </p:stCondLst>
                                        </p:cTn>
                                        <p:tgtEl>
                                          <p:spTgt spid="47"/>
                                        </p:tgtEl>
                                        <p:attrNameLst>
                                          <p:attrName>style.visibility</p:attrName>
                                        </p:attrNameLst>
                                      </p:cBhvr>
                                      <p:to>
                                        <p:strVal val="visible"/>
                                      </p:to>
                                    </p:set>
                                    <p:animEffect transition="in" filter="wipe(right)">
                                      <p:cBhvr>
                                        <p:cTn id="256" dur="1500"/>
                                        <p:tgtEl>
                                          <p:spTgt spid="47"/>
                                        </p:tgtEl>
                                      </p:cBhvr>
                                    </p:animEffect>
                                  </p:childTnLst>
                                </p:cTn>
                              </p:par>
                              <p:par>
                                <p:cTn id="257" presetID="22" presetClass="entr" presetSubtype="2" fill="hold" nodeType="withEffect">
                                  <p:stCondLst>
                                    <p:cond delay="1900"/>
                                  </p:stCondLst>
                                  <p:childTnLst>
                                    <p:set>
                                      <p:cBhvr>
                                        <p:cTn id="258" dur="1" fill="hold">
                                          <p:stCondLst>
                                            <p:cond delay="0"/>
                                          </p:stCondLst>
                                        </p:cTn>
                                        <p:tgtEl>
                                          <p:spTgt spid="76"/>
                                        </p:tgtEl>
                                        <p:attrNameLst>
                                          <p:attrName>style.visibility</p:attrName>
                                        </p:attrNameLst>
                                      </p:cBhvr>
                                      <p:to>
                                        <p:strVal val="visible"/>
                                      </p:to>
                                    </p:set>
                                    <p:animEffect transition="in" filter="wipe(right)">
                                      <p:cBhvr>
                                        <p:cTn id="259" dur="1500"/>
                                        <p:tgtEl>
                                          <p:spTgt spid="76"/>
                                        </p:tgtEl>
                                      </p:cBhvr>
                                    </p:animEffect>
                                  </p:childTnLst>
                                </p:cTn>
                              </p:par>
                              <p:par>
                                <p:cTn id="260" presetID="22" presetClass="entr" presetSubtype="2" fill="hold" nodeType="withEffect">
                                  <p:stCondLst>
                                    <p:cond delay="1200"/>
                                  </p:stCondLst>
                                  <p:childTnLst>
                                    <p:set>
                                      <p:cBhvr>
                                        <p:cTn id="261" dur="1" fill="hold">
                                          <p:stCondLst>
                                            <p:cond delay="0"/>
                                          </p:stCondLst>
                                        </p:cTn>
                                        <p:tgtEl>
                                          <p:spTgt spid="45"/>
                                        </p:tgtEl>
                                        <p:attrNameLst>
                                          <p:attrName>style.visibility</p:attrName>
                                        </p:attrNameLst>
                                      </p:cBhvr>
                                      <p:to>
                                        <p:strVal val="visible"/>
                                      </p:to>
                                    </p:set>
                                    <p:animEffect transition="in" filter="wipe(right)">
                                      <p:cBhvr>
                                        <p:cTn id="262" dur="1500"/>
                                        <p:tgtEl>
                                          <p:spTgt spid="45"/>
                                        </p:tgtEl>
                                      </p:cBhvr>
                                    </p:animEffect>
                                  </p:childTnLst>
                                </p:cTn>
                              </p:par>
                            </p:childTnLst>
                          </p:cTn>
                        </p:par>
                        <p:par>
                          <p:cTn id="263" fill="hold">
                            <p:stCondLst>
                              <p:cond delay="500"/>
                            </p:stCondLst>
                            <p:childTnLst>
                              <p:par>
                                <p:cTn id="264" presetID="2" presetClass="entr" presetSubtype="8" fill="hold" nodeType="afterEffect">
                                  <p:stCondLst>
                                    <p:cond delay="0"/>
                                  </p:stCondLst>
                                  <p:childTnLst>
                                    <p:set>
                                      <p:cBhvr>
                                        <p:cTn id="265" dur="1" fill="hold">
                                          <p:stCondLst>
                                            <p:cond delay="0"/>
                                          </p:stCondLst>
                                        </p:cTn>
                                        <p:tgtEl>
                                          <p:spTgt spid="26"/>
                                        </p:tgtEl>
                                        <p:attrNameLst>
                                          <p:attrName>style.visibility</p:attrName>
                                        </p:attrNameLst>
                                      </p:cBhvr>
                                      <p:to>
                                        <p:strVal val="visible"/>
                                      </p:to>
                                    </p:set>
                                    <p:anim calcmode="lin" valueType="num">
                                      <p:cBhvr additive="base">
                                        <p:cTn id="266" dur="500" fill="hold"/>
                                        <p:tgtEl>
                                          <p:spTgt spid="26"/>
                                        </p:tgtEl>
                                        <p:attrNameLst>
                                          <p:attrName>ppt_x</p:attrName>
                                        </p:attrNameLst>
                                      </p:cBhvr>
                                      <p:tavLst>
                                        <p:tav tm="0">
                                          <p:val>
                                            <p:strVal val="0-#ppt_w/2"/>
                                          </p:val>
                                        </p:tav>
                                        <p:tav tm="100000">
                                          <p:val>
                                            <p:strVal val="#ppt_x"/>
                                          </p:val>
                                        </p:tav>
                                      </p:tavLst>
                                    </p:anim>
                                    <p:anim calcmode="lin" valueType="num">
                                      <p:cBhvr additive="base">
                                        <p:cTn id="267" dur="500" fill="hold"/>
                                        <p:tgtEl>
                                          <p:spTgt spid="26"/>
                                        </p:tgtEl>
                                        <p:attrNameLst>
                                          <p:attrName>ppt_y</p:attrName>
                                        </p:attrNameLst>
                                      </p:cBhvr>
                                      <p:tavLst>
                                        <p:tav tm="0">
                                          <p:val>
                                            <p:strVal val="#ppt_y"/>
                                          </p:val>
                                        </p:tav>
                                        <p:tav tm="100000">
                                          <p:val>
                                            <p:strVal val="#ppt_y"/>
                                          </p:val>
                                        </p:tav>
                                      </p:tavLst>
                                    </p:anim>
                                  </p:childTnLst>
                                </p:cTn>
                              </p:par>
                            </p:childTnLst>
                          </p:cTn>
                        </p:par>
                        <p:par>
                          <p:cTn id="268" fill="hold">
                            <p:stCondLst>
                              <p:cond delay="1000"/>
                            </p:stCondLst>
                            <p:childTnLst>
                              <p:par>
                                <p:cTn id="269" presetID="47" presetClass="entr" presetSubtype="0" fill="hold" nodeType="afterEffect">
                                  <p:stCondLst>
                                    <p:cond delay="0"/>
                                  </p:stCondLst>
                                  <p:childTnLst>
                                    <p:set>
                                      <p:cBhvr>
                                        <p:cTn id="270" dur="1" fill="hold">
                                          <p:stCondLst>
                                            <p:cond delay="0"/>
                                          </p:stCondLst>
                                        </p:cTn>
                                        <p:tgtEl>
                                          <p:spTgt spid="27"/>
                                        </p:tgtEl>
                                        <p:attrNameLst>
                                          <p:attrName>style.visibility</p:attrName>
                                        </p:attrNameLst>
                                      </p:cBhvr>
                                      <p:to>
                                        <p:strVal val="visible"/>
                                      </p:to>
                                    </p:set>
                                    <p:animEffect transition="in" filter="fade">
                                      <p:cBhvr>
                                        <p:cTn id="271" dur="1000"/>
                                        <p:tgtEl>
                                          <p:spTgt spid="27"/>
                                        </p:tgtEl>
                                      </p:cBhvr>
                                    </p:animEffect>
                                    <p:anim calcmode="lin" valueType="num">
                                      <p:cBhvr>
                                        <p:cTn id="272" dur="1000" fill="hold"/>
                                        <p:tgtEl>
                                          <p:spTgt spid="27"/>
                                        </p:tgtEl>
                                        <p:attrNameLst>
                                          <p:attrName>ppt_x</p:attrName>
                                        </p:attrNameLst>
                                      </p:cBhvr>
                                      <p:tavLst>
                                        <p:tav tm="0">
                                          <p:val>
                                            <p:strVal val="#ppt_x"/>
                                          </p:val>
                                        </p:tav>
                                        <p:tav tm="100000">
                                          <p:val>
                                            <p:strVal val="#ppt_x"/>
                                          </p:val>
                                        </p:tav>
                                      </p:tavLst>
                                    </p:anim>
                                    <p:anim calcmode="lin" valueType="num">
                                      <p:cBhvr>
                                        <p:cTn id="27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4" fill="hold">
                      <p:stCondLst>
                        <p:cond delay="indefinite"/>
                      </p:stCondLst>
                      <p:childTnLst>
                        <p:par>
                          <p:cTn id="275" fill="hold">
                            <p:stCondLst>
                              <p:cond delay="0"/>
                            </p:stCondLst>
                            <p:childTnLst>
                              <p:par>
                                <p:cTn id="276" presetID="2" presetClass="entr" presetSubtype="4" fill="hold" grpId="0" nodeType="clickEffect">
                                  <p:stCondLst>
                                    <p:cond delay="0"/>
                                  </p:stCondLst>
                                  <p:iterate type="lt">
                                    <p:tmPct val="0"/>
                                  </p:iterate>
                                  <p:childTnLst>
                                    <p:set>
                                      <p:cBhvr>
                                        <p:cTn id="277" dur="1" fill="hold">
                                          <p:stCondLst>
                                            <p:cond delay="0"/>
                                          </p:stCondLst>
                                        </p:cTn>
                                        <p:tgtEl>
                                          <p:spTgt spid="5"/>
                                        </p:tgtEl>
                                        <p:attrNameLst>
                                          <p:attrName>style.visibility</p:attrName>
                                        </p:attrNameLst>
                                      </p:cBhvr>
                                      <p:to>
                                        <p:strVal val="visible"/>
                                      </p:to>
                                    </p:set>
                                    <p:anim calcmode="lin" valueType="num">
                                      <p:cBhvr additive="base">
                                        <p:cTn id="278" dur="500" fill="hold"/>
                                        <p:tgtEl>
                                          <p:spTgt spid="5"/>
                                        </p:tgtEl>
                                        <p:attrNameLst>
                                          <p:attrName>ppt_x</p:attrName>
                                        </p:attrNameLst>
                                      </p:cBhvr>
                                      <p:tavLst>
                                        <p:tav tm="0">
                                          <p:val>
                                            <p:strVal val="#ppt_x"/>
                                          </p:val>
                                        </p:tav>
                                        <p:tav tm="100000">
                                          <p:val>
                                            <p:strVal val="#ppt_x"/>
                                          </p:val>
                                        </p:tav>
                                      </p:tavLst>
                                    </p:anim>
                                    <p:anim calcmode="lin" valueType="num">
                                      <p:cBhvr additive="base">
                                        <p:cTn id="279" dur="500" fill="hold"/>
                                        <p:tgtEl>
                                          <p:spTgt spid="5"/>
                                        </p:tgtEl>
                                        <p:attrNameLst>
                                          <p:attrName>ppt_y</p:attrName>
                                        </p:attrNameLst>
                                      </p:cBhvr>
                                      <p:tavLst>
                                        <p:tav tm="0">
                                          <p:val>
                                            <p:strVal val="1+#ppt_h/2"/>
                                          </p:val>
                                        </p:tav>
                                        <p:tav tm="100000">
                                          <p:val>
                                            <p:strVal val="#ppt_y"/>
                                          </p:val>
                                        </p:tav>
                                      </p:tavLst>
                                    </p:anim>
                                  </p:childTnLst>
                                </p:cTn>
                              </p:par>
                            </p:childTnLst>
                          </p:cTn>
                        </p:par>
                        <p:par>
                          <p:cTn id="280" fill="hold">
                            <p:stCondLst>
                              <p:cond delay="500"/>
                            </p:stCondLst>
                            <p:childTnLst>
                              <p:par>
                                <p:cTn id="281" presetID="22" presetClass="entr" presetSubtype="1" fill="hold" grpId="0" nodeType="afterEffect">
                                  <p:stCondLst>
                                    <p:cond delay="0"/>
                                  </p:stCondLst>
                                  <p:childTnLst>
                                    <p:set>
                                      <p:cBhvr>
                                        <p:cTn id="282" dur="1" fill="hold">
                                          <p:stCondLst>
                                            <p:cond delay="0"/>
                                          </p:stCondLst>
                                        </p:cTn>
                                        <p:tgtEl>
                                          <p:spTgt spid="12"/>
                                        </p:tgtEl>
                                        <p:attrNameLst>
                                          <p:attrName>style.visibility</p:attrName>
                                        </p:attrNameLst>
                                      </p:cBhvr>
                                      <p:to>
                                        <p:strVal val="visible"/>
                                      </p:to>
                                    </p:set>
                                    <p:animEffect transition="in" filter="wipe(up)">
                                      <p:cBhvr>
                                        <p:cTn id="283" dur="500"/>
                                        <p:tgtEl>
                                          <p:spTgt spid="12"/>
                                        </p:tgtEl>
                                      </p:cBhvr>
                                    </p:animEffect>
                                  </p:childTnLst>
                                </p:cTn>
                              </p:par>
                              <p:par>
                                <p:cTn id="284" presetID="42" presetClass="entr" presetSubtype="0" fill="hold" nodeType="withEffect">
                                  <p:stCondLst>
                                    <p:cond delay="750"/>
                                  </p:stCondLst>
                                  <p:childTnLst>
                                    <p:set>
                                      <p:cBhvr>
                                        <p:cTn id="285" dur="1" fill="hold">
                                          <p:stCondLst>
                                            <p:cond delay="0"/>
                                          </p:stCondLst>
                                        </p:cTn>
                                        <p:tgtEl>
                                          <p:spTgt spid="14"/>
                                        </p:tgtEl>
                                        <p:attrNameLst>
                                          <p:attrName>style.visibility</p:attrName>
                                        </p:attrNameLst>
                                      </p:cBhvr>
                                      <p:to>
                                        <p:strVal val="visible"/>
                                      </p:to>
                                    </p:set>
                                    <p:animEffect transition="in" filter="fade">
                                      <p:cBhvr>
                                        <p:cTn id="286" dur="1000"/>
                                        <p:tgtEl>
                                          <p:spTgt spid="14"/>
                                        </p:tgtEl>
                                      </p:cBhvr>
                                    </p:animEffect>
                                    <p:anim calcmode="lin" valueType="num">
                                      <p:cBhvr>
                                        <p:cTn id="287" dur="1000" fill="hold"/>
                                        <p:tgtEl>
                                          <p:spTgt spid="14"/>
                                        </p:tgtEl>
                                        <p:attrNameLst>
                                          <p:attrName>ppt_x</p:attrName>
                                        </p:attrNameLst>
                                      </p:cBhvr>
                                      <p:tavLst>
                                        <p:tav tm="0">
                                          <p:val>
                                            <p:strVal val="#ppt_x"/>
                                          </p:val>
                                        </p:tav>
                                        <p:tav tm="100000">
                                          <p:val>
                                            <p:strVal val="#ppt_x"/>
                                          </p:val>
                                        </p:tav>
                                      </p:tavLst>
                                    </p:anim>
                                    <p:anim calcmode="lin" valueType="num">
                                      <p:cBhvr>
                                        <p:cTn id="288" dur="1000" fill="hold"/>
                                        <p:tgtEl>
                                          <p:spTgt spid="14"/>
                                        </p:tgtEl>
                                        <p:attrNameLst>
                                          <p:attrName>ppt_y</p:attrName>
                                        </p:attrNameLst>
                                      </p:cBhvr>
                                      <p:tavLst>
                                        <p:tav tm="0">
                                          <p:val>
                                            <p:strVal val="#ppt_y+.1"/>
                                          </p:val>
                                        </p:tav>
                                        <p:tav tm="100000">
                                          <p:val>
                                            <p:strVal val="#ppt_y"/>
                                          </p:val>
                                        </p:tav>
                                      </p:tavLst>
                                    </p:anim>
                                  </p:childTnLst>
                                </p:cTn>
                              </p:par>
                              <p:par>
                                <p:cTn id="289" presetID="42" presetClass="entr" presetSubtype="0" fill="hold" nodeType="withEffect">
                                  <p:stCondLst>
                                    <p:cond delay="1000"/>
                                  </p:stCondLst>
                                  <p:childTnLst>
                                    <p:set>
                                      <p:cBhvr>
                                        <p:cTn id="290" dur="1" fill="hold">
                                          <p:stCondLst>
                                            <p:cond delay="0"/>
                                          </p:stCondLst>
                                        </p:cTn>
                                        <p:tgtEl>
                                          <p:spTgt spid="22"/>
                                        </p:tgtEl>
                                        <p:attrNameLst>
                                          <p:attrName>style.visibility</p:attrName>
                                        </p:attrNameLst>
                                      </p:cBhvr>
                                      <p:to>
                                        <p:strVal val="visible"/>
                                      </p:to>
                                    </p:set>
                                    <p:animEffect transition="in" filter="fade">
                                      <p:cBhvr>
                                        <p:cTn id="291" dur="1050"/>
                                        <p:tgtEl>
                                          <p:spTgt spid="22"/>
                                        </p:tgtEl>
                                      </p:cBhvr>
                                    </p:animEffect>
                                    <p:anim calcmode="lin" valueType="num">
                                      <p:cBhvr>
                                        <p:cTn id="292" dur="1050" fill="hold"/>
                                        <p:tgtEl>
                                          <p:spTgt spid="22"/>
                                        </p:tgtEl>
                                        <p:attrNameLst>
                                          <p:attrName>ppt_x</p:attrName>
                                        </p:attrNameLst>
                                      </p:cBhvr>
                                      <p:tavLst>
                                        <p:tav tm="0">
                                          <p:val>
                                            <p:strVal val="#ppt_x"/>
                                          </p:val>
                                        </p:tav>
                                        <p:tav tm="100000">
                                          <p:val>
                                            <p:strVal val="#ppt_x"/>
                                          </p:val>
                                        </p:tav>
                                      </p:tavLst>
                                    </p:anim>
                                    <p:anim calcmode="lin" valueType="num">
                                      <p:cBhvr>
                                        <p:cTn id="293" dur="1050" fill="hold"/>
                                        <p:tgtEl>
                                          <p:spTgt spid="22"/>
                                        </p:tgtEl>
                                        <p:attrNameLst>
                                          <p:attrName>ppt_y</p:attrName>
                                        </p:attrNameLst>
                                      </p:cBhvr>
                                      <p:tavLst>
                                        <p:tav tm="0">
                                          <p:val>
                                            <p:strVal val="#ppt_y+.1"/>
                                          </p:val>
                                        </p:tav>
                                        <p:tav tm="100000">
                                          <p:val>
                                            <p:strVal val="#ppt_y"/>
                                          </p:val>
                                        </p:tav>
                                      </p:tavLst>
                                    </p:anim>
                                  </p:childTnLst>
                                </p:cTn>
                              </p:par>
                              <p:par>
                                <p:cTn id="294" presetID="42" presetClass="entr" presetSubtype="0" fill="hold" nodeType="withEffect">
                                  <p:stCondLst>
                                    <p:cond delay="1250"/>
                                  </p:stCondLst>
                                  <p:childTnLst>
                                    <p:set>
                                      <p:cBhvr>
                                        <p:cTn id="295" dur="1" fill="hold">
                                          <p:stCondLst>
                                            <p:cond delay="0"/>
                                          </p:stCondLst>
                                        </p:cTn>
                                        <p:tgtEl>
                                          <p:spTgt spid="6"/>
                                        </p:tgtEl>
                                        <p:attrNameLst>
                                          <p:attrName>style.visibility</p:attrName>
                                        </p:attrNameLst>
                                      </p:cBhvr>
                                      <p:to>
                                        <p:strVal val="visible"/>
                                      </p:to>
                                    </p:set>
                                    <p:animEffect transition="in" filter="fade">
                                      <p:cBhvr>
                                        <p:cTn id="296" dur="1000"/>
                                        <p:tgtEl>
                                          <p:spTgt spid="6"/>
                                        </p:tgtEl>
                                      </p:cBhvr>
                                    </p:animEffect>
                                    <p:anim calcmode="lin" valueType="num">
                                      <p:cBhvr>
                                        <p:cTn id="297" dur="1000" fill="hold"/>
                                        <p:tgtEl>
                                          <p:spTgt spid="6"/>
                                        </p:tgtEl>
                                        <p:attrNameLst>
                                          <p:attrName>ppt_x</p:attrName>
                                        </p:attrNameLst>
                                      </p:cBhvr>
                                      <p:tavLst>
                                        <p:tav tm="0">
                                          <p:val>
                                            <p:strVal val="#ppt_x"/>
                                          </p:val>
                                        </p:tav>
                                        <p:tav tm="100000">
                                          <p:val>
                                            <p:strVal val="#ppt_x"/>
                                          </p:val>
                                        </p:tav>
                                      </p:tavLst>
                                    </p:anim>
                                    <p:anim calcmode="lin" valueType="num">
                                      <p:cBhvr>
                                        <p:cTn id="298" dur="1000" fill="hold"/>
                                        <p:tgtEl>
                                          <p:spTgt spid="6"/>
                                        </p:tgtEl>
                                        <p:attrNameLst>
                                          <p:attrName>ppt_y</p:attrName>
                                        </p:attrNameLst>
                                      </p:cBhvr>
                                      <p:tavLst>
                                        <p:tav tm="0">
                                          <p:val>
                                            <p:strVal val="#ppt_y+.1"/>
                                          </p:val>
                                        </p:tav>
                                        <p:tav tm="100000">
                                          <p:val>
                                            <p:strVal val="#ppt_y"/>
                                          </p:val>
                                        </p:tav>
                                      </p:tavLst>
                                    </p:anim>
                                  </p:childTnLst>
                                </p:cTn>
                              </p:par>
                              <p:par>
                                <p:cTn id="299" presetID="42" presetClass="entr" presetSubtype="0" fill="hold" nodeType="withEffect">
                                  <p:stCondLst>
                                    <p:cond delay="1500"/>
                                  </p:stCondLst>
                                  <p:childTnLst>
                                    <p:set>
                                      <p:cBhvr>
                                        <p:cTn id="300" dur="1" fill="hold">
                                          <p:stCondLst>
                                            <p:cond delay="0"/>
                                          </p:stCondLst>
                                        </p:cTn>
                                        <p:tgtEl>
                                          <p:spTgt spid="8"/>
                                        </p:tgtEl>
                                        <p:attrNameLst>
                                          <p:attrName>style.visibility</p:attrName>
                                        </p:attrNameLst>
                                      </p:cBhvr>
                                      <p:to>
                                        <p:strVal val="visible"/>
                                      </p:to>
                                    </p:set>
                                    <p:animEffect transition="in" filter="fade">
                                      <p:cBhvr>
                                        <p:cTn id="301" dur="1000"/>
                                        <p:tgtEl>
                                          <p:spTgt spid="8"/>
                                        </p:tgtEl>
                                      </p:cBhvr>
                                    </p:animEffect>
                                    <p:anim calcmode="lin" valueType="num">
                                      <p:cBhvr>
                                        <p:cTn id="302" dur="1000" fill="hold"/>
                                        <p:tgtEl>
                                          <p:spTgt spid="8"/>
                                        </p:tgtEl>
                                        <p:attrNameLst>
                                          <p:attrName>ppt_x</p:attrName>
                                        </p:attrNameLst>
                                      </p:cBhvr>
                                      <p:tavLst>
                                        <p:tav tm="0">
                                          <p:val>
                                            <p:strVal val="#ppt_x"/>
                                          </p:val>
                                        </p:tav>
                                        <p:tav tm="100000">
                                          <p:val>
                                            <p:strVal val="#ppt_x"/>
                                          </p:val>
                                        </p:tav>
                                      </p:tavLst>
                                    </p:anim>
                                    <p:anim calcmode="lin" valueType="num">
                                      <p:cBhvr>
                                        <p:cTn id="30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34" presetClass="emph" presetSubtype="0" fill="hold" grpId="1" nodeType="clickEffect">
                                  <p:stCondLst>
                                    <p:cond delay="0"/>
                                  </p:stCondLst>
                                  <p:iterate type="lt">
                                    <p:tmPct val="10000"/>
                                  </p:iterate>
                                  <p:childTnLst>
                                    <p:animMotion origin="layout" path="M 0.0 0.0 L 0.0 -0.07213" pathEditMode="relative" ptsTypes="">
                                      <p:cBhvr>
                                        <p:cTn id="307" dur="250" accel="50000" decel="50000" autoRev="1" fill="hold">
                                          <p:stCondLst>
                                            <p:cond delay="0"/>
                                          </p:stCondLst>
                                        </p:cTn>
                                        <p:tgtEl>
                                          <p:spTgt spid="5"/>
                                        </p:tgtEl>
                                        <p:attrNameLst>
                                          <p:attrName>ppt_x</p:attrName>
                                          <p:attrName>ppt_y</p:attrName>
                                        </p:attrNameLst>
                                      </p:cBhvr>
                                    </p:animMotion>
                                    <p:animRot by="1500000">
                                      <p:cBhvr>
                                        <p:cTn id="308" dur="125" fill="hold">
                                          <p:stCondLst>
                                            <p:cond delay="0"/>
                                          </p:stCondLst>
                                        </p:cTn>
                                        <p:tgtEl>
                                          <p:spTgt spid="5"/>
                                        </p:tgtEl>
                                        <p:attrNameLst>
                                          <p:attrName>r</p:attrName>
                                        </p:attrNameLst>
                                      </p:cBhvr>
                                    </p:animRot>
                                    <p:animRot by="-1500000">
                                      <p:cBhvr>
                                        <p:cTn id="309" dur="125" fill="hold">
                                          <p:stCondLst>
                                            <p:cond delay="125"/>
                                          </p:stCondLst>
                                        </p:cTn>
                                        <p:tgtEl>
                                          <p:spTgt spid="5"/>
                                        </p:tgtEl>
                                        <p:attrNameLst>
                                          <p:attrName>r</p:attrName>
                                        </p:attrNameLst>
                                      </p:cBhvr>
                                    </p:animRot>
                                    <p:animRot by="-1500000">
                                      <p:cBhvr>
                                        <p:cTn id="310" dur="125" fill="hold">
                                          <p:stCondLst>
                                            <p:cond delay="250"/>
                                          </p:stCondLst>
                                        </p:cTn>
                                        <p:tgtEl>
                                          <p:spTgt spid="5"/>
                                        </p:tgtEl>
                                        <p:attrNameLst>
                                          <p:attrName>r</p:attrName>
                                        </p:attrNameLst>
                                      </p:cBhvr>
                                    </p:animRot>
                                    <p:animRot by="1500000">
                                      <p:cBhvr>
                                        <p:cTn id="311"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6" grpId="0" animBg="1"/>
      <p:bldP spid="107" grpId="0" animBg="1"/>
      <p:bldP spid="108" grpId="0" animBg="1"/>
      <p:bldP spid="109" grpId="0" animBg="1"/>
      <p:bldP spid="110" grpId="0" animBg="1"/>
      <p:bldP spid="112" grpId="0" animBg="1"/>
      <p:bldP spid="113" grpId="0" animBg="1"/>
      <p:bldP spid="117" grpId="0" animBg="1"/>
      <p:bldP spid="122" grpId="0" animBg="1"/>
      <p:bldP spid="125" grpId="0" animBg="1"/>
      <p:bldP spid="126" grpId="0" animBg="1"/>
      <p:bldP spid="127" grpId="0" animBg="1"/>
      <p:bldP spid="128" grpId="0" animBg="1"/>
      <p:bldP spid="129" grpId="0" animBg="1"/>
      <p:bldP spid="5" grpId="0"/>
      <p:bldP spid="5" grpId="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5"/>
          <p:cNvGrpSpPr/>
          <p:nvPr/>
        </p:nvGrpSpPr>
        <p:grpSpPr bwMode="auto">
          <a:xfrm>
            <a:off x="4607719" y="1782366"/>
            <a:ext cx="481013" cy="482203"/>
            <a:chOff x="6921390" y="1176298"/>
            <a:chExt cx="873861" cy="873861"/>
          </a:xfrm>
        </p:grpSpPr>
        <p:sp>
          <p:nvSpPr>
            <p:cNvPr id="80" name="椭圆 79"/>
            <p:cNvSpPr/>
            <p:nvPr/>
          </p:nvSpPr>
          <p:spPr>
            <a:xfrm>
              <a:off x="6921390" y="1176298"/>
              <a:ext cx="873861" cy="873861"/>
            </a:xfrm>
            <a:prstGeom prst="ellipse">
              <a:avLst/>
            </a:prstGeom>
            <a:pattFill prst="wdUpDiag">
              <a:fgClr>
                <a:srgbClr val="5F81A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5" name="椭圆 114"/>
            <p:cNvSpPr/>
            <p:nvPr/>
          </p:nvSpPr>
          <p:spPr>
            <a:xfrm>
              <a:off x="6966814" y="1228082"/>
              <a:ext cx="763546" cy="763820"/>
            </a:xfrm>
            <a:prstGeom prst="ellipse">
              <a:avLst/>
            </a:prstGeom>
            <a:solidFill>
              <a:srgbClr val="5F81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65595" name="组合 1"/>
            <p:cNvGrpSpPr/>
            <p:nvPr/>
          </p:nvGrpSpPr>
          <p:grpSpPr bwMode="auto">
            <a:xfrm>
              <a:off x="7165806" y="1483039"/>
              <a:ext cx="403650" cy="242190"/>
              <a:chOff x="11609388" y="1325564"/>
              <a:chExt cx="333375" cy="200025"/>
            </a:xfrm>
          </p:grpSpPr>
          <p:sp>
            <p:nvSpPr>
              <p:cNvPr id="65596" name="Freeform 543"/>
              <p:cNvSpPr/>
              <p:nvPr/>
            </p:nvSpPr>
            <p:spPr bwMode="auto">
              <a:xfrm>
                <a:off x="11609388" y="1455739"/>
                <a:ext cx="333375" cy="69850"/>
              </a:xfrm>
              <a:custGeom>
                <a:avLst/>
                <a:gdLst>
                  <a:gd name="T0" fmla="*/ 2147483646 w 210"/>
                  <a:gd name="T1" fmla="*/ 2147483646 h 44"/>
                  <a:gd name="T2" fmla="*/ 2147483646 w 210"/>
                  <a:gd name="T3" fmla="*/ 2147483646 h 44"/>
                  <a:gd name="T4" fmla="*/ 2147483646 w 210"/>
                  <a:gd name="T5" fmla="*/ 2147483646 h 44"/>
                  <a:gd name="T6" fmla="*/ 2147483646 w 210"/>
                  <a:gd name="T7" fmla="*/ 2147483646 h 44"/>
                  <a:gd name="T8" fmla="*/ 2147483646 w 210"/>
                  <a:gd name="T9" fmla="*/ 2147483646 h 44"/>
                  <a:gd name="T10" fmla="*/ 2147483646 w 210"/>
                  <a:gd name="T11" fmla="*/ 2147483646 h 44"/>
                  <a:gd name="T12" fmla="*/ 2147483646 w 210"/>
                  <a:gd name="T13" fmla="*/ 0 h 44"/>
                  <a:gd name="T14" fmla="*/ 0 w 210"/>
                  <a:gd name="T15" fmla="*/ 0 h 44"/>
                  <a:gd name="T16" fmla="*/ 2147483646 w 210"/>
                  <a:gd name="T17" fmla="*/ 2147483646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
                  <a:gd name="T28" fmla="*/ 0 h 44"/>
                  <a:gd name="T29" fmla="*/ 210 w 21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 h="44">
                    <a:moveTo>
                      <a:pt x="61" y="44"/>
                    </a:moveTo>
                    <a:lnTo>
                      <a:pt x="210" y="44"/>
                    </a:lnTo>
                    <a:lnTo>
                      <a:pt x="177" y="20"/>
                    </a:lnTo>
                    <a:lnTo>
                      <a:pt x="61" y="20"/>
                    </a:lnTo>
                    <a:lnTo>
                      <a:pt x="55" y="20"/>
                    </a:lnTo>
                    <a:lnTo>
                      <a:pt x="51" y="17"/>
                    </a:lnTo>
                    <a:lnTo>
                      <a:pt x="27" y="0"/>
                    </a:lnTo>
                    <a:lnTo>
                      <a:pt x="0" y="0"/>
                    </a:lnTo>
                    <a:lnTo>
                      <a:pt x="61"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65597" name="Freeform 544"/>
              <p:cNvSpPr/>
              <p:nvPr/>
            </p:nvSpPr>
            <p:spPr bwMode="auto">
              <a:xfrm>
                <a:off x="11609388" y="1390651"/>
                <a:ext cx="333375" cy="69850"/>
              </a:xfrm>
              <a:custGeom>
                <a:avLst/>
                <a:gdLst>
                  <a:gd name="T0" fmla="*/ 2147483646 w 210"/>
                  <a:gd name="T1" fmla="*/ 2147483646 h 44"/>
                  <a:gd name="T2" fmla="*/ 2147483646 w 210"/>
                  <a:gd name="T3" fmla="*/ 2147483646 h 44"/>
                  <a:gd name="T4" fmla="*/ 2147483646 w 210"/>
                  <a:gd name="T5" fmla="*/ 2147483646 h 44"/>
                  <a:gd name="T6" fmla="*/ 2147483646 w 210"/>
                  <a:gd name="T7" fmla="*/ 2147483646 h 44"/>
                  <a:gd name="T8" fmla="*/ 2147483646 w 210"/>
                  <a:gd name="T9" fmla="*/ 2147483646 h 44"/>
                  <a:gd name="T10" fmla="*/ 2147483646 w 210"/>
                  <a:gd name="T11" fmla="*/ 0 h 44"/>
                  <a:gd name="T12" fmla="*/ 0 w 210"/>
                  <a:gd name="T13" fmla="*/ 0 h 44"/>
                  <a:gd name="T14" fmla="*/ 2147483646 w 210"/>
                  <a:gd name="T15" fmla="*/ 2147483646 h 44"/>
                  <a:gd name="T16" fmla="*/ 2147483646 w 210"/>
                  <a:gd name="T17" fmla="*/ 2147483646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0"/>
                  <a:gd name="T28" fmla="*/ 0 h 44"/>
                  <a:gd name="T29" fmla="*/ 210 w 21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0" h="44">
                    <a:moveTo>
                      <a:pt x="210" y="44"/>
                    </a:moveTo>
                    <a:lnTo>
                      <a:pt x="177" y="20"/>
                    </a:lnTo>
                    <a:lnTo>
                      <a:pt x="61" y="20"/>
                    </a:lnTo>
                    <a:lnTo>
                      <a:pt x="55" y="20"/>
                    </a:lnTo>
                    <a:lnTo>
                      <a:pt x="51" y="17"/>
                    </a:lnTo>
                    <a:lnTo>
                      <a:pt x="27" y="0"/>
                    </a:lnTo>
                    <a:lnTo>
                      <a:pt x="0" y="0"/>
                    </a:lnTo>
                    <a:lnTo>
                      <a:pt x="61" y="44"/>
                    </a:lnTo>
                    <a:lnTo>
                      <a:pt x="210"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65598" name="Freeform 545"/>
              <p:cNvSpPr/>
              <p:nvPr/>
            </p:nvSpPr>
            <p:spPr bwMode="auto">
              <a:xfrm>
                <a:off x="11609388" y="1325564"/>
                <a:ext cx="333375" cy="69850"/>
              </a:xfrm>
              <a:custGeom>
                <a:avLst/>
                <a:gdLst>
                  <a:gd name="T0" fmla="*/ 2147483646 w 210"/>
                  <a:gd name="T1" fmla="*/ 2147483646 h 44"/>
                  <a:gd name="T2" fmla="*/ 2147483646 w 210"/>
                  <a:gd name="T3" fmla="*/ 0 h 44"/>
                  <a:gd name="T4" fmla="*/ 0 w 210"/>
                  <a:gd name="T5" fmla="*/ 0 h 44"/>
                  <a:gd name="T6" fmla="*/ 2147483646 w 210"/>
                  <a:gd name="T7" fmla="*/ 2147483646 h 44"/>
                  <a:gd name="T8" fmla="*/ 2147483646 w 210"/>
                  <a:gd name="T9" fmla="*/ 2147483646 h 44"/>
                  <a:gd name="T10" fmla="*/ 0 60000 65536"/>
                  <a:gd name="T11" fmla="*/ 0 60000 65536"/>
                  <a:gd name="T12" fmla="*/ 0 60000 65536"/>
                  <a:gd name="T13" fmla="*/ 0 60000 65536"/>
                  <a:gd name="T14" fmla="*/ 0 60000 65536"/>
                  <a:gd name="T15" fmla="*/ 0 w 210"/>
                  <a:gd name="T16" fmla="*/ 0 h 44"/>
                  <a:gd name="T17" fmla="*/ 210 w 210"/>
                  <a:gd name="T18" fmla="*/ 44 h 44"/>
                </a:gdLst>
                <a:ahLst/>
                <a:cxnLst>
                  <a:cxn ang="T10">
                    <a:pos x="T0" y="T1"/>
                  </a:cxn>
                  <a:cxn ang="T11">
                    <a:pos x="T2" y="T3"/>
                  </a:cxn>
                  <a:cxn ang="T12">
                    <a:pos x="T4" y="T5"/>
                  </a:cxn>
                  <a:cxn ang="T13">
                    <a:pos x="T6" y="T7"/>
                  </a:cxn>
                  <a:cxn ang="T14">
                    <a:pos x="T8" y="T9"/>
                  </a:cxn>
                </a:cxnLst>
                <a:rect l="T15" t="T16" r="T17" b="T18"/>
                <a:pathLst>
                  <a:path w="210" h="44">
                    <a:moveTo>
                      <a:pt x="210" y="44"/>
                    </a:moveTo>
                    <a:lnTo>
                      <a:pt x="149" y="0"/>
                    </a:lnTo>
                    <a:lnTo>
                      <a:pt x="0" y="0"/>
                    </a:lnTo>
                    <a:lnTo>
                      <a:pt x="61" y="44"/>
                    </a:lnTo>
                    <a:lnTo>
                      <a:pt x="210"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sp>
        <p:nvSpPr>
          <p:cNvPr id="34" name="文本框 33"/>
          <p:cNvSpPr txBox="1"/>
          <p:nvPr/>
        </p:nvSpPr>
        <p:spPr>
          <a:xfrm>
            <a:off x="5039916" y="1947863"/>
            <a:ext cx="3200400" cy="24892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5" name="矩形 34"/>
          <p:cNvSpPr>
            <a:spLocks noChangeArrowheads="1"/>
          </p:cNvSpPr>
          <p:nvPr/>
        </p:nvSpPr>
        <p:spPr bwMode="auto">
          <a:xfrm>
            <a:off x="5039916" y="1703785"/>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grpSp>
        <p:nvGrpSpPr>
          <p:cNvPr id="4" name="组合 26"/>
          <p:cNvGrpSpPr/>
          <p:nvPr/>
        </p:nvGrpSpPr>
        <p:grpSpPr bwMode="auto">
          <a:xfrm>
            <a:off x="4630341" y="2475310"/>
            <a:ext cx="482203" cy="482203"/>
            <a:chOff x="7324696" y="2318793"/>
            <a:chExt cx="873861" cy="873861"/>
          </a:xfrm>
        </p:grpSpPr>
        <p:sp>
          <p:nvSpPr>
            <p:cNvPr id="85" name="椭圆 84"/>
            <p:cNvSpPr/>
            <p:nvPr/>
          </p:nvSpPr>
          <p:spPr>
            <a:xfrm>
              <a:off x="7324696" y="2318793"/>
              <a:ext cx="873861" cy="873861"/>
            </a:xfrm>
            <a:prstGeom prst="ellipse">
              <a:avLst/>
            </a:prstGeom>
            <a:pattFill prst="wdUpDiag">
              <a:fgClr>
                <a:srgbClr val="FBC75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5" name="椭圆 124"/>
            <p:cNvSpPr/>
            <p:nvPr/>
          </p:nvSpPr>
          <p:spPr>
            <a:xfrm>
              <a:off x="7370007" y="2370577"/>
              <a:ext cx="763820" cy="763820"/>
            </a:xfrm>
            <a:prstGeom prst="ellips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65589" name="组合 140"/>
            <p:cNvGrpSpPr/>
            <p:nvPr/>
          </p:nvGrpSpPr>
          <p:grpSpPr bwMode="auto">
            <a:xfrm>
              <a:off x="7628917" y="2518769"/>
              <a:ext cx="247957" cy="405573"/>
              <a:chOff x="10336213" y="2595564"/>
              <a:chExt cx="204788" cy="334963"/>
            </a:xfrm>
          </p:grpSpPr>
          <p:sp>
            <p:nvSpPr>
              <p:cNvPr id="65590" name="Freeform 556"/>
              <p:cNvSpPr/>
              <p:nvPr/>
            </p:nvSpPr>
            <p:spPr bwMode="auto">
              <a:xfrm>
                <a:off x="10515601" y="2595564"/>
                <a:ext cx="9525" cy="0"/>
              </a:xfrm>
              <a:custGeom>
                <a:avLst/>
                <a:gdLst>
                  <a:gd name="T0" fmla="*/ 0 w 6"/>
                  <a:gd name="T1" fmla="*/ 2147483646 w 6"/>
                  <a:gd name="T2" fmla="*/ 0 w 6"/>
                  <a:gd name="T3" fmla="*/ 0 60000 65536"/>
                  <a:gd name="T4" fmla="*/ 0 60000 65536"/>
                  <a:gd name="T5" fmla="*/ 0 60000 65536"/>
                  <a:gd name="T6" fmla="*/ 0 w 6"/>
                  <a:gd name="T7" fmla="*/ 6 w 6"/>
                </a:gdLst>
                <a:ahLst/>
                <a:cxnLst>
                  <a:cxn ang="T3">
                    <a:pos x="T0" y="0"/>
                  </a:cxn>
                  <a:cxn ang="T4">
                    <a:pos x="T1" y="0"/>
                  </a:cxn>
                  <a:cxn ang="T5">
                    <a:pos x="T2" y="0"/>
                  </a:cxn>
                </a:cxnLst>
                <a:rect l="T6" t="0" r="T7" b="0"/>
                <a:pathLst>
                  <a:path w="6">
                    <a:moveTo>
                      <a:pt x="0" y="0"/>
                    </a:moveTo>
                    <a:lnTo>
                      <a:pt x="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65591" name="Line 557"/>
              <p:cNvSpPr>
                <a:spLocks noChangeShapeType="1"/>
              </p:cNvSpPr>
              <p:nvPr/>
            </p:nvSpPr>
            <p:spPr bwMode="auto">
              <a:xfrm>
                <a:off x="10515601" y="2595564"/>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65592" name="Freeform 558"/>
              <p:cNvSpPr>
                <a:spLocks noEditPoints="1"/>
              </p:cNvSpPr>
              <p:nvPr/>
            </p:nvSpPr>
            <p:spPr bwMode="auto">
              <a:xfrm>
                <a:off x="10336213" y="2595564"/>
                <a:ext cx="204788" cy="334963"/>
              </a:xfrm>
              <a:custGeom>
                <a:avLst/>
                <a:gdLst>
                  <a:gd name="T0" fmla="*/ 2147483646 w 176"/>
                  <a:gd name="T1" fmla="*/ 0 h 289"/>
                  <a:gd name="T2" fmla="*/ 2147483646 w 176"/>
                  <a:gd name="T3" fmla="*/ 0 h 289"/>
                  <a:gd name="T4" fmla="*/ 0 w 176"/>
                  <a:gd name="T5" fmla="*/ 2147483646 h 289"/>
                  <a:gd name="T6" fmla="*/ 0 w 176"/>
                  <a:gd name="T7" fmla="*/ 2147483646 h 289"/>
                  <a:gd name="T8" fmla="*/ 2147483646 w 176"/>
                  <a:gd name="T9" fmla="*/ 2147483646 h 289"/>
                  <a:gd name="T10" fmla="*/ 2147483646 w 176"/>
                  <a:gd name="T11" fmla="*/ 2147483646 h 289"/>
                  <a:gd name="T12" fmla="*/ 2147483646 w 176"/>
                  <a:gd name="T13" fmla="*/ 2147483646 h 289"/>
                  <a:gd name="T14" fmla="*/ 2147483646 w 176"/>
                  <a:gd name="T15" fmla="*/ 2147483646 h 289"/>
                  <a:gd name="T16" fmla="*/ 2147483646 w 176"/>
                  <a:gd name="T17" fmla="*/ 0 h 289"/>
                  <a:gd name="T18" fmla="*/ 2147483646 w 176"/>
                  <a:gd name="T19" fmla="*/ 2147483646 h 289"/>
                  <a:gd name="T20" fmla="*/ 2147483646 w 176"/>
                  <a:gd name="T21" fmla="*/ 2147483646 h 289"/>
                  <a:gd name="T22" fmla="*/ 2147483646 w 176"/>
                  <a:gd name="T23" fmla="*/ 2147483646 h 289"/>
                  <a:gd name="T24" fmla="*/ 2147483646 w 176"/>
                  <a:gd name="T25" fmla="*/ 2147483646 h 289"/>
                  <a:gd name="T26" fmla="*/ 2147483646 w 176"/>
                  <a:gd name="T27" fmla="*/ 2147483646 h 289"/>
                  <a:gd name="T28" fmla="*/ 2147483646 w 176"/>
                  <a:gd name="T29" fmla="*/ 2147483646 h 289"/>
                  <a:gd name="T30" fmla="*/ 2147483646 w 176"/>
                  <a:gd name="T31" fmla="*/ 2147483646 h 289"/>
                  <a:gd name="T32" fmla="*/ 2147483646 w 176"/>
                  <a:gd name="T33" fmla="*/ 2147483646 h 289"/>
                  <a:gd name="T34" fmla="*/ 2147483646 w 176"/>
                  <a:gd name="T35" fmla="*/ 2147483646 h 289"/>
                  <a:gd name="T36" fmla="*/ 2147483646 w 176"/>
                  <a:gd name="T37" fmla="*/ 2147483646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6"/>
                  <a:gd name="T58" fmla="*/ 0 h 289"/>
                  <a:gd name="T59" fmla="*/ 176 w 176"/>
                  <a:gd name="T60" fmla="*/ 289 h 2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6" h="289">
                    <a:moveTo>
                      <a:pt x="155" y="0"/>
                    </a:moveTo>
                    <a:cubicBezTo>
                      <a:pt x="22" y="0"/>
                      <a:pt x="22" y="0"/>
                      <a:pt x="22" y="0"/>
                    </a:cubicBezTo>
                    <a:cubicBezTo>
                      <a:pt x="10" y="0"/>
                      <a:pt x="0" y="9"/>
                      <a:pt x="0" y="21"/>
                    </a:cubicBezTo>
                    <a:cubicBezTo>
                      <a:pt x="0" y="267"/>
                      <a:pt x="0" y="267"/>
                      <a:pt x="0" y="267"/>
                    </a:cubicBezTo>
                    <a:cubicBezTo>
                      <a:pt x="0" y="279"/>
                      <a:pt x="10" y="289"/>
                      <a:pt x="22" y="289"/>
                    </a:cubicBezTo>
                    <a:cubicBezTo>
                      <a:pt x="155" y="289"/>
                      <a:pt x="155" y="289"/>
                      <a:pt x="155" y="289"/>
                    </a:cubicBezTo>
                    <a:cubicBezTo>
                      <a:pt x="167" y="289"/>
                      <a:pt x="176" y="279"/>
                      <a:pt x="176" y="267"/>
                    </a:cubicBezTo>
                    <a:cubicBezTo>
                      <a:pt x="176" y="21"/>
                      <a:pt x="176" y="21"/>
                      <a:pt x="176" y="21"/>
                    </a:cubicBezTo>
                    <a:cubicBezTo>
                      <a:pt x="176" y="9"/>
                      <a:pt x="167" y="0"/>
                      <a:pt x="155" y="0"/>
                    </a:cubicBezTo>
                    <a:close/>
                    <a:moveTo>
                      <a:pt x="88" y="274"/>
                    </a:moveTo>
                    <a:cubicBezTo>
                      <a:pt x="81" y="274"/>
                      <a:pt x="75" y="268"/>
                      <a:pt x="75" y="261"/>
                    </a:cubicBezTo>
                    <a:cubicBezTo>
                      <a:pt x="75" y="253"/>
                      <a:pt x="81" y="247"/>
                      <a:pt x="88" y="247"/>
                    </a:cubicBezTo>
                    <a:cubicBezTo>
                      <a:pt x="96" y="247"/>
                      <a:pt x="102" y="253"/>
                      <a:pt x="102" y="261"/>
                    </a:cubicBezTo>
                    <a:cubicBezTo>
                      <a:pt x="102" y="268"/>
                      <a:pt x="96" y="274"/>
                      <a:pt x="88" y="274"/>
                    </a:cubicBezTo>
                    <a:close/>
                    <a:moveTo>
                      <a:pt x="160" y="233"/>
                    </a:moveTo>
                    <a:cubicBezTo>
                      <a:pt x="16" y="233"/>
                      <a:pt x="16" y="233"/>
                      <a:pt x="16" y="233"/>
                    </a:cubicBezTo>
                    <a:cubicBezTo>
                      <a:pt x="16" y="56"/>
                      <a:pt x="16" y="56"/>
                      <a:pt x="16" y="56"/>
                    </a:cubicBezTo>
                    <a:cubicBezTo>
                      <a:pt x="160" y="56"/>
                      <a:pt x="160" y="56"/>
                      <a:pt x="160" y="56"/>
                    </a:cubicBezTo>
                    <a:lnTo>
                      <a:pt x="160" y="23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sp>
        <p:nvSpPr>
          <p:cNvPr id="37" name="文本框 36"/>
          <p:cNvSpPr txBox="1"/>
          <p:nvPr/>
        </p:nvSpPr>
        <p:spPr>
          <a:xfrm>
            <a:off x="5088731" y="2627710"/>
            <a:ext cx="3201591" cy="24892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8" name="矩形 37"/>
          <p:cNvSpPr>
            <a:spLocks noChangeArrowheads="1"/>
          </p:cNvSpPr>
          <p:nvPr/>
        </p:nvSpPr>
        <p:spPr bwMode="auto">
          <a:xfrm>
            <a:off x="5088732" y="2383632"/>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grpSp>
        <p:nvGrpSpPr>
          <p:cNvPr id="6" name="组合 27"/>
          <p:cNvGrpSpPr/>
          <p:nvPr/>
        </p:nvGrpSpPr>
        <p:grpSpPr bwMode="auto">
          <a:xfrm>
            <a:off x="4592241" y="3169444"/>
            <a:ext cx="482203" cy="481013"/>
            <a:chOff x="7248000" y="3605757"/>
            <a:chExt cx="873861" cy="873861"/>
          </a:xfrm>
        </p:grpSpPr>
        <p:sp>
          <p:nvSpPr>
            <p:cNvPr id="83" name="椭圆 82"/>
            <p:cNvSpPr/>
            <p:nvPr/>
          </p:nvSpPr>
          <p:spPr>
            <a:xfrm>
              <a:off x="7248000" y="3605757"/>
              <a:ext cx="873861" cy="873861"/>
            </a:xfrm>
            <a:prstGeom prst="ellipse">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0" name="椭圆 69"/>
            <p:cNvSpPr/>
            <p:nvPr/>
          </p:nvSpPr>
          <p:spPr>
            <a:xfrm>
              <a:off x="7293311" y="3659833"/>
              <a:ext cx="763820" cy="765710"/>
            </a:xfrm>
            <a:prstGeom prst="ellips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7" name="组合 70"/>
            <p:cNvGrpSpPr>
              <a:grpSpLocks noChangeAspect="1"/>
            </p:cNvGrpSpPr>
            <p:nvPr/>
          </p:nvGrpSpPr>
          <p:grpSpPr>
            <a:xfrm>
              <a:off x="7473872" y="3780063"/>
              <a:ext cx="403426" cy="525251"/>
              <a:chOff x="3196030" y="1160235"/>
              <a:chExt cx="582794" cy="758785"/>
            </a:xfrm>
            <a:solidFill>
              <a:schemeClr val="bg1"/>
            </a:solidFill>
          </p:grpSpPr>
          <p:sp>
            <p:nvSpPr>
              <p:cNvPr id="72" name="Freeform 634"/>
              <p:cNvSpPr>
                <a:spLocks noEditPoints="1"/>
              </p:cNvSpPr>
              <p:nvPr/>
            </p:nvSpPr>
            <p:spPr bwMode="auto">
              <a:xfrm>
                <a:off x="3243635" y="1160235"/>
                <a:ext cx="535189" cy="533747"/>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73" name="Oval 635"/>
              <p:cNvSpPr>
                <a:spLocks noChangeArrowheads="1"/>
              </p:cNvSpPr>
              <p:nvPr/>
            </p:nvSpPr>
            <p:spPr bwMode="auto">
              <a:xfrm>
                <a:off x="3465068" y="1327572"/>
                <a:ext cx="85111" cy="87275"/>
              </a:xfrm>
              <a:prstGeom prst="ellipse">
                <a:avLst/>
              </a:pr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74" name="Freeform 636"/>
              <p:cNvSpPr/>
              <p:nvPr/>
            </p:nvSpPr>
            <p:spPr bwMode="auto">
              <a:xfrm>
                <a:off x="3507623" y="1422781"/>
                <a:ext cx="92324" cy="98816"/>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75" name="Freeform 637"/>
              <p:cNvSpPr/>
              <p:nvPr/>
            </p:nvSpPr>
            <p:spPr bwMode="auto">
              <a:xfrm>
                <a:off x="3416021" y="1422781"/>
                <a:ext cx="91603" cy="98816"/>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76" name="Freeform 638"/>
              <p:cNvSpPr/>
              <p:nvPr/>
            </p:nvSpPr>
            <p:spPr bwMode="auto">
              <a:xfrm>
                <a:off x="3196030" y="1626181"/>
                <a:ext cx="225039" cy="29283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sp>
        <p:nvSpPr>
          <p:cNvPr id="40" name="文本框 39"/>
          <p:cNvSpPr txBox="1"/>
          <p:nvPr/>
        </p:nvSpPr>
        <p:spPr>
          <a:xfrm>
            <a:off x="5054204" y="3314701"/>
            <a:ext cx="3200400" cy="24892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5054204" y="3070623"/>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grpSp>
        <p:nvGrpSpPr>
          <p:cNvPr id="8" name="组合 28"/>
          <p:cNvGrpSpPr/>
          <p:nvPr/>
        </p:nvGrpSpPr>
        <p:grpSpPr bwMode="auto">
          <a:xfrm>
            <a:off x="4607719" y="3862387"/>
            <a:ext cx="481013" cy="482204"/>
            <a:chOff x="6167718" y="4727535"/>
            <a:chExt cx="873861" cy="873861"/>
          </a:xfrm>
        </p:grpSpPr>
        <p:sp>
          <p:nvSpPr>
            <p:cNvPr id="84" name="椭圆 83"/>
            <p:cNvSpPr/>
            <p:nvPr/>
          </p:nvSpPr>
          <p:spPr>
            <a:xfrm>
              <a:off x="6167718" y="4727535"/>
              <a:ext cx="873861" cy="873861"/>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1" name="椭圆 100"/>
            <p:cNvSpPr/>
            <p:nvPr/>
          </p:nvSpPr>
          <p:spPr>
            <a:xfrm>
              <a:off x="6213142" y="4781478"/>
              <a:ext cx="763546" cy="765976"/>
            </a:xfrm>
            <a:prstGeom prst="ellipse">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5583" name="Freeform 570"/>
            <p:cNvSpPr/>
            <p:nvPr/>
          </p:nvSpPr>
          <p:spPr bwMode="auto">
            <a:xfrm>
              <a:off x="6412848" y="4961680"/>
              <a:ext cx="407495" cy="405573"/>
            </a:xfrm>
            <a:custGeom>
              <a:avLst/>
              <a:gdLst>
                <a:gd name="T0" fmla="*/ 2147483646 w 290"/>
                <a:gd name="T1" fmla="*/ 2147483646 h 290"/>
                <a:gd name="T2" fmla="*/ 2147483646 w 290"/>
                <a:gd name="T3" fmla="*/ 2147483646 h 290"/>
                <a:gd name="T4" fmla="*/ 2147483646 w 290"/>
                <a:gd name="T5" fmla="*/ 2147483646 h 290"/>
                <a:gd name="T6" fmla="*/ 2147483646 w 290"/>
                <a:gd name="T7" fmla="*/ 2147483646 h 290"/>
                <a:gd name="T8" fmla="*/ 2147483646 w 290"/>
                <a:gd name="T9" fmla="*/ 2147483646 h 290"/>
                <a:gd name="T10" fmla="*/ 2147483646 w 290"/>
                <a:gd name="T11" fmla="*/ 2147483646 h 290"/>
                <a:gd name="T12" fmla="*/ 2147483646 w 290"/>
                <a:gd name="T13" fmla="*/ 2147483646 h 290"/>
                <a:gd name="T14" fmla="*/ 2147483646 w 290"/>
                <a:gd name="T15" fmla="*/ 2147483646 h 290"/>
                <a:gd name="T16" fmla="*/ 2147483646 w 290"/>
                <a:gd name="T17" fmla="*/ 2147483646 h 290"/>
                <a:gd name="T18" fmla="*/ 2147483646 w 290"/>
                <a:gd name="T19" fmla="*/ 2147483646 h 290"/>
                <a:gd name="T20" fmla="*/ 2147483646 w 290"/>
                <a:gd name="T21" fmla="*/ 2147483646 h 290"/>
                <a:gd name="T22" fmla="*/ 2147483646 w 290"/>
                <a:gd name="T23" fmla="*/ 2147483646 h 290"/>
                <a:gd name="T24" fmla="*/ 2147483646 w 290"/>
                <a:gd name="T25" fmla="*/ 2147483646 h 290"/>
                <a:gd name="T26" fmla="*/ 2147483646 w 290"/>
                <a:gd name="T27" fmla="*/ 2147483646 h 290"/>
                <a:gd name="T28" fmla="*/ 2147483646 w 290"/>
                <a:gd name="T29" fmla="*/ 2147483646 h 290"/>
                <a:gd name="T30" fmla="*/ 2147483646 w 290"/>
                <a:gd name="T31" fmla="*/ 2147483646 h 290"/>
                <a:gd name="T32" fmla="*/ 2147483646 w 290"/>
                <a:gd name="T33" fmla="*/ 2147483646 h 290"/>
                <a:gd name="T34" fmla="*/ 2147483646 w 290"/>
                <a:gd name="T35" fmla="*/ 2147483646 h 290"/>
                <a:gd name="T36" fmla="*/ 2147483646 w 290"/>
                <a:gd name="T37" fmla="*/ 2147483646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0"/>
                <a:gd name="T58" fmla="*/ 0 h 290"/>
                <a:gd name="T59" fmla="*/ 290 w 290"/>
                <a:gd name="T60" fmla="*/ 290 h 2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sp>
        <p:nvSpPr>
          <p:cNvPr id="43" name="文本框 42"/>
          <p:cNvSpPr txBox="1"/>
          <p:nvPr/>
        </p:nvSpPr>
        <p:spPr>
          <a:xfrm>
            <a:off x="5042298" y="4036219"/>
            <a:ext cx="3201590" cy="24892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5042298" y="3793332"/>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grpSp>
        <p:nvGrpSpPr>
          <p:cNvPr id="9" name="组合 7"/>
          <p:cNvGrpSpPr/>
          <p:nvPr/>
        </p:nvGrpSpPr>
        <p:grpSpPr bwMode="auto">
          <a:xfrm>
            <a:off x="853678" y="1110853"/>
            <a:ext cx="2862263" cy="3690938"/>
            <a:chOff x="1137887" y="1481895"/>
            <a:chExt cx="3816534" cy="4921060"/>
          </a:xfrm>
        </p:grpSpPr>
        <p:sp>
          <p:nvSpPr>
            <p:cNvPr id="65570" name="Freeform 6"/>
            <p:cNvSpPr/>
            <p:nvPr/>
          </p:nvSpPr>
          <p:spPr bwMode="auto">
            <a:xfrm>
              <a:off x="1254622" y="1481895"/>
              <a:ext cx="3699799" cy="2197822"/>
            </a:xfrm>
            <a:custGeom>
              <a:avLst/>
              <a:gdLst>
                <a:gd name="T0" fmla="*/ 0 w 1645"/>
                <a:gd name="T1" fmla="*/ 2147483646 h 1000"/>
                <a:gd name="T2" fmla="*/ 2147483646 w 1645"/>
                <a:gd name="T3" fmla="*/ 2147483646 h 1000"/>
                <a:gd name="T4" fmla="*/ 2147483646 w 1645"/>
                <a:gd name="T5" fmla="*/ 2147483646 h 1000"/>
                <a:gd name="T6" fmla="*/ 2147483646 w 1645"/>
                <a:gd name="T7" fmla="*/ 2147483646 h 1000"/>
                <a:gd name="T8" fmla="*/ 2147483646 w 1645"/>
                <a:gd name="T9" fmla="*/ 2147483646 h 1000"/>
                <a:gd name="T10" fmla="*/ 0 w 1645"/>
                <a:gd name="T11" fmla="*/ 2147483646 h 1000"/>
                <a:gd name="T12" fmla="*/ 0 w 1645"/>
                <a:gd name="T13" fmla="*/ 2147483646 h 1000"/>
                <a:gd name="T14" fmla="*/ 0 60000 65536"/>
                <a:gd name="T15" fmla="*/ 0 60000 65536"/>
                <a:gd name="T16" fmla="*/ 0 60000 65536"/>
                <a:gd name="T17" fmla="*/ 0 60000 65536"/>
                <a:gd name="T18" fmla="*/ 0 60000 65536"/>
                <a:gd name="T19" fmla="*/ 0 60000 65536"/>
                <a:gd name="T20" fmla="*/ 0 60000 65536"/>
                <a:gd name="T21" fmla="*/ 0 w 1645"/>
                <a:gd name="T22" fmla="*/ 0 h 1000"/>
                <a:gd name="T23" fmla="*/ 1645 w 1645"/>
                <a:gd name="T24" fmla="*/ 1000 h 1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5" h="1000">
                  <a:moveTo>
                    <a:pt x="0" y="313"/>
                  </a:moveTo>
                  <a:cubicBezTo>
                    <a:pt x="0" y="313"/>
                    <a:pt x="483" y="0"/>
                    <a:pt x="918" y="305"/>
                  </a:cubicBezTo>
                  <a:cubicBezTo>
                    <a:pt x="1353" y="611"/>
                    <a:pt x="1604" y="360"/>
                    <a:pt x="1645" y="319"/>
                  </a:cubicBezTo>
                  <a:cubicBezTo>
                    <a:pt x="1645" y="708"/>
                    <a:pt x="1645" y="708"/>
                    <a:pt x="1645" y="708"/>
                  </a:cubicBezTo>
                  <a:cubicBezTo>
                    <a:pt x="1604" y="749"/>
                    <a:pt x="1353" y="1000"/>
                    <a:pt x="918" y="694"/>
                  </a:cubicBezTo>
                  <a:cubicBezTo>
                    <a:pt x="483" y="389"/>
                    <a:pt x="0" y="702"/>
                    <a:pt x="0" y="702"/>
                  </a:cubicBezTo>
                  <a:lnTo>
                    <a:pt x="0" y="313"/>
                  </a:lnTo>
                  <a:close/>
                </a:path>
              </a:pathLst>
            </a:custGeom>
            <a:solidFill>
              <a:srgbClr val="5F81A5"/>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nvGrpSpPr>
            <p:cNvPr id="65571" name="组合 6"/>
            <p:cNvGrpSpPr/>
            <p:nvPr/>
          </p:nvGrpSpPr>
          <p:grpSpPr bwMode="auto">
            <a:xfrm>
              <a:off x="1137887" y="1860208"/>
              <a:ext cx="3816534" cy="4542747"/>
              <a:chOff x="1137887" y="1860208"/>
              <a:chExt cx="3816534" cy="4542747"/>
            </a:xfrm>
          </p:grpSpPr>
          <p:sp>
            <p:nvSpPr>
              <p:cNvPr id="65572" name="AutoShape 4"/>
              <p:cNvSpPr>
                <a:spLocks noChangeAspect="1" noChangeArrowheads="1" noTextEdit="1"/>
              </p:cNvSpPr>
              <p:nvPr/>
            </p:nvSpPr>
            <p:spPr bwMode="auto">
              <a:xfrm>
                <a:off x="1922767" y="1860208"/>
                <a:ext cx="3029081" cy="427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65573" name="Freeform 7"/>
              <p:cNvSpPr/>
              <p:nvPr/>
            </p:nvSpPr>
            <p:spPr bwMode="auto">
              <a:xfrm>
                <a:off x="1254622" y="2416097"/>
                <a:ext cx="3699799" cy="2197822"/>
              </a:xfrm>
              <a:custGeom>
                <a:avLst/>
                <a:gdLst>
                  <a:gd name="T0" fmla="*/ 0 w 1645"/>
                  <a:gd name="T1" fmla="*/ 2147483646 h 1000"/>
                  <a:gd name="T2" fmla="*/ 2147483646 w 1645"/>
                  <a:gd name="T3" fmla="*/ 2147483646 h 1000"/>
                  <a:gd name="T4" fmla="*/ 2147483646 w 1645"/>
                  <a:gd name="T5" fmla="*/ 2147483646 h 1000"/>
                  <a:gd name="T6" fmla="*/ 2147483646 w 1645"/>
                  <a:gd name="T7" fmla="*/ 2147483646 h 1000"/>
                  <a:gd name="T8" fmla="*/ 2147483646 w 1645"/>
                  <a:gd name="T9" fmla="*/ 2147483646 h 1000"/>
                  <a:gd name="T10" fmla="*/ 0 w 1645"/>
                  <a:gd name="T11" fmla="*/ 2147483646 h 1000"/>
                  <a:gd name="T12" fmla="*/ 0 w 1645"/>
                  <a:gd name="T13" fmla="*/ 2147483646 h 1000"/>
                  <a:gd name="T14" fmla="*/ 0 60000 65536"/>
                  <a:gd name="T15" fmla="*/ 0 60000 65536"/>
                  <a:gd name="T16" fmla="*/ 0 60000 65536"/>
                  <a:gd name="T17" fmla="*/ 0 60000 65536"/>
                  <a:gd name="T18" fmla="*/ 0 60000 65536"/>
                  <a:gd name="T19" fmla="*/ 0 60000 65536"/>
                  <a:gd name="T20" fmla="*/ 0 60000 65536"/>
                  <a:gd name="T21" fmla="*/ 0 w 1645"/>
                  <a:gd name="T22" fmla="*/ 0 h 1000"/>
                  <a:gd name="T23" fmla="*/ 1645 w 1645"/>
                  <a:gd name="T24" fmla="*/ 1000 h 1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5" h="1000">
                    <a:moveTo>
                      <a:pt x="0" y="313"/>
                    </a:moveTo>
                    <a:cubicBezTo>
                      <a:pt x="0" y="313"/>
                      <a:pt x="483" y="0"/>
                      <a:pt x="918" y="306"/>
                    </a:cubicBezTo>
                    <a:cubicBezTo>
                      <a:pt x="1353" y="612"/>
                      <a:pt x="1604" y="360"/>
                      <a:pt x="1645" y="319"/>
                    </a:cubicBezTo>
                    <a:cubicBezTo>
                      <a:pt x="1645" y="708"/>
                      <a:pt x="1645" y="708"/>
                      <a:pt x="1645" y="708"/>
                    </a:cubicBezTo>
                    <a:cubicBezTo>
                      <a:pt x="1604" y="749"/>
                      <a:pt x="1353" y="1000"/>
                      <a:pt x="918" y="695"/>
                    </a:cubicBezTo>
                    <a:cubicBezTo>
                      <a:pt x="483" y="389"/>
                      <a:pt x="0" y="702"/>
                      <a:pt x="0" y="702"/>
                    </a:cubicBezTo>
                    <a:lnTo>
                      <a:pt x="0" y="313"/>
                    </a:lnTo>
                    <a:close/>
                  </a:path>
                </a:pathLst>
              </a:custGeom>
              <a:solidFill>
                <a:srgbClr val="FBC75D"/>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65574" name="Freeform 8"/>
              <p:cNvSpPr/>
              <p:nvPr/>
            </p:nvSpPr>
            <p:spPr bwMode="auto">
              <a:xfrm>
                <a:off x="1254622" y="3352874"/>
                <a:ext cx="3699799" cy="2195249"/>
              </a:xfrm>
              <a:custGeom>
                <a:avLst/>
                <a:gdLst>
                  <a:gd name="T0" fmla="*/ 0 w 1645"/>
                  <a:gd name="T1" fmla="*/ 2147483646 h 1000"/>
                  <a:gd name="T2" fmla="*/ 2147483646 w 1645"/>
                  <a:gd name="T3" fmla="*/ 2147483646 h 1000"/>
                  <a:gd name="T4" fmla="*/ 2147483646 w 1645"/>
                  <a:gd name="T5" fmla="*/ 2147483646 h 1000"/>
                  <a:gd name="T6" fmla="*/ 2147483646 w 1645"/>
                  <a:gd name="T7" fmla="*/ 2147483646 h 1000"/>
                  <a:gd name="T8" fmla="*/ 2147483646 w 1645"/>
                  <a:gd name="T9" fmla="*/ 2147483646 h 1000"/>
                  <a:gd name="T10" fmla="*/ 0 w 1645"/>
                  <a:gd name="T11" fmla="*/ 2147483646 h 1000"/>
                  <a:gd name="T12" fmla="*/ 0 w 1645"/>
                  <a:gd name="T13" fmla="*/ 2147483646 h 1000"/>
                  <a:gd name="T14" fmla="*/ 0 60000 65536"/>
                  <a:gd name="T15" fmla="*/ 0 60000 65536"/>
                  <a:gd name="T16" fmla="*/ 0 60000 65536"/>
                  <a:gd name="T17" fmla="*/ 0 60000 65536"/>
                  <a:gd name="T18" fmla="*/ 0 60000 65536"/>
                  <a:gd name="T19" fmla="*/ 0 60000 65536"/>
                  <a:gd name="T20" fmla="*/ 0 60000 65536"/>
                  <a:gd name="T21" fmla="*/ 0 w 1645"/>
                  <a:gd name="T22" fmla="*/ 0 h 1000"/>
                  <a:gd name="T23" fmla="*/ 1645 w 1645"/>
                  <a:gd name="T24" fmla="*/ 1000 h 1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5" h="1000">
                    <a:moveTo>
                      <a:pt x="0" y="313"/>
                    </a:moveTo>
                    <a:cubicBezTo>
                      <a:pt x="0" y="313"/>
                      <a:pt x="483" y="0"/>
                      <a:pt x="918" y="305"/>
                    </a:cubicBezTo>
                    <a:cubicBezTo>
                      <a:pt x="1353" y="611"/>
                      <a:pt x="1604" y="360"/>
                      <a:pt x="1645" y="319"/>
                    </a:cubicBezTo>
                    <a:cubicBezTo>
                      <a:pt x="1645" y="708"/>
                      <a:pt x="1645" y="708"/>
                      <a:pt x="1645" y="708"/>
                    </a:cubicBezTo>
                    <a:cubicBezTo>
                      <a:pt x="1604" y="748"/>
                      <a:pt x="1353" y="1000"/>
                      <a:pt x="918" y="694"/>
                    </a:cubicBezTo>
                    <a:cubicBezTo>
                      <a:pt x="483" y="388"/>
                      <a:pt x="0" y="702"/>
                      <a:pt x="0" y="702"/>
                    </a:cubicBezTo>
                    <a:lnTo>
                      <a:pt x="0" y="313"/>
                    </a:lnTo>
                    <a:close/>
                  </a:path>
                </a:pathLst>
              </a:custGeom>
              <a:solidFill>
                <a:srgbClr val="66BFBC"/>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cxnSp>
            <p:nvCxnSpPr>
              <p:cNvPr id="53" name="直接连接符 52"/>
              <p:cNvCxnSpPr/>
              <p:nvPr/>
            </p:nvCxnSpPr>
            <p:spPr>
              <a:xfrm>
                <a:off x="1137887" y="2216878"/>
                <a:ext cx="0" cy="3619361"/>
              </a:xfrm>
              <a:prstGeom prst="line">
                <a:avLst/>
              </a:prstGeom>
              <a:ln w="38100">
                <a:solidFill>
                  <a:srgbClr val="B2B2B2"/>
                </a:solidFill>
              </a:ln>
            </p:spPr>
            <p:style>
              <a:lnRef idx="1">
                <a:schemeClr val="accent1"/>
              </a:lnRef>
              <a:fillRef idx="0">
                <a:schemeClr val="accent1"/>
              </a:fillRef>
              <a:effectRef idx="0">
                <a:schemeClr val="accent1"/>
              </a:effectRef>
              <a:fontRef idx="minor">
                <a:schemeClr val="tx1"/>
              </a:fontRef>
            </p:style>
          </p:cxnSp>
          <p:sp>
            <p:nvSpPr>
              <p:cNvPr id="65576" name="矩形 53"/>
              <p:cNvSpPr>
                <a:spLocks noChangeArrowheads="1"/>
              </p:cNvSpPr>
              <p:nvPr/>
            </p:nvSpPr>
            <p:spPr bwMode="auto">
              <a:xfrm>
                <a:off x="1371360" y="2279858"/>
                <a:ext cx="1124479" cy="27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defTabSz="685800" fontAlgn="base">
                  <a:lnSpc>
                    <a:spcPts val="900"/>
                  </a:lnSpc>
                  <a:spcBef>
                    <a:spcPct val="0"/>
                  </a:spcBef>
                  <a:spcAft>
                    <a:spcPct val="0"/>
                  </a:spcAft>
                </a:pPr>
                <a:r>
                  <a:rPr lang="en-US" altLang="zh-CN">
                    <a:solidFill>
                      <a:prstClr val="white"/>
                    </a:solidFill>
                    <a:latin typeface="微软雅黑" panose="020B0503020204020204" pitchFamily="34" charset="-122"/>
                    <a:ea typeface="微软雅黑" panose="020B0503020204020204" pitchFamily="34" charset="-122"/>
                  </a:rPr>
                  <a:t>01</a:t>
                </a:r>
                <a:endParaRPr lang="en-US" altLang="zh-CN">
                  <a:solidFill>
                    <a:prstClr val="white"/>
                  </a:solidFill>
                  <a:latin typeface="微软雅黑" panose="020B0503020204020204" pitchFamily="34" charset="-122"/>
                  <a:ea typeface="微软雅黑" panose="020B0503020204020204" pitchFamily="34" charset="-122"/>
                </a:endParaRPr>
              </a:p>
            </p:txBody>
          </p:sp>
          <p:sp>
            <p:nvSpPr>
              <p:cNvPr id="65577" name="矩形 54"/>
              <p:cNvSpPr>
                <a:spLocks noChangeArrowheads="1"/>
              </p:cNvSpPr>
              <p:nvPr/>
            </p:nvSpPr>
            <p:spPr bwMode="auto">
              <a:xfrm>
                <a:off x="1371360" y="3154073"/>
                <a:ext cx="1124479" cy="27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defTabSz="685800" fontAlgn="base">
                  <a:lnSpc>
                    <a:spcPts val="900"/>
                  </a:lnSpc>
                  <a:spcBef>
                    <a:spcPct val="0"/>
                  </a:spcBef>
                  <a:spcAft>
                    <a:spcPct val="0"/>
                  </a:spcAft>
                </a:pPr>
                <a:r>
                  <a:rPr lang="en-US" altLang="zh-CN">
                    <a:solidFill>
                      <a:prstClr val="white"/>
                    </a:solidFill>
                    <a:latin typeface="微软雅黑" panose="020B0503020204020204" pitchFamily="34" charset="-122"/>
                    <a:ea typeface="微软雅黑" panose="020B0503020204020204" pitchFamily="34" charset="-122"/>
                  </a:rPr>
                  <a:t>02</a:t>
                </a:r>
                <a:endParaRPr lang="en-US" altLang="zh-CN">
                  <a:solidFill>
                    <a:prstClr val="white"/>
                  </a:solidFill>
                  <a:latin typeface="微软雅黑" panose="020B0503020204020204" pitchFamily="34" charset="-122"/>
                  <a:ea typeface="微软雅黑" panose="020B0503020204020204" pitchFamily="34" charset="-122"/>
                </a:endParaRPr>
              </a:p>
            </p:txBody>
          </p:sp>
          <p:sp>
            <p:nvSpPr>
              <p:cNvPr id="65578" name="矩形 55"/>
              <p:cNvSpPr>
                <a:spLocks noChangeArrowheads="1"/>
              </p:cNvSpPr>
              <p:nvPr/>
            </p:nvSpPr>
            <p:spPr bwMode="auto">
              <a:xfrm>
                <a:off x="1371357" y="4084626"/>
                <a:ext cx="1124479" cy="27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defTabSz="685800" fontAlgn="base">
                  <a:lnSpc>
                    <a:spcPts val="900"/>
                  </a:lnSpc>
                  <a:spcBef>
                    <a:spcPct val="0"/>
                  </a:spcBef>
                  <a:spcAft>
                    <a:spcPct val="0"/>
                  </a:spcAft>
                </a:pPr>
                <a:r>
                  <a:rPr lang="en-US" altLang="zh-CN">
                    <a:solidFill>
                      <a:prstClr val="white"/>
                    </a:solidFill>
                    <a:latin typeface="微软雅黑" panose="020B0503020204020204" pitchFamily="34" charset="-122"/>
                    <a:ea typeface="微软雅黑" panose="020B0503020204020204" pitchFamily="34" charset="-122"/>
                  </a:rPr>
                  <a:t>03</a:t>
                </a:r>
                <a:endParaRPr lang="en-US" altLang="zh-CN">
                  <a:solidFill>
                    <a:prstClr val="white"/>
                  </a:solidFill>
                  <a:latin typeface="微软雅黑" panose="020B0503020204020204" pitchFamily="34" charset="-122"/>
                  <a:ea typeface="微软雅黑" panose="020B0503020204020204" pitchFamily="34" charset="-122"/>
                </a:endParaRPr>
              </a:p>
            </p:txBody>
          </p:sp>
          <p:sp>
            <p:nvSpPr>
              <p:cNvPr id="65579" name="Freeform 6"/>
              <p:cNvSpPr/>
              <p:nvPr/>
            </p:nvSpPr>
            <p:spPr bwMode="auto">
              <a:xfrm>
                <a:off x="1254622" y="4205133"/>
                <a:ext cx="3699799" cy="2197822"/>
              </a:xfrm>
              <a:custGeom>
                <a:avLst/>
                <a:gdLst>
                  <a:gd name="T0" fmla="*/ 0 w 1645"/>
                  <a:gd name="T1" fmla="*/ 2147483646 h 1000"/>
                  <a:gd name="T2" fmla="*/ 2147483646 w 1645"/>
                  <a:gd name="T3" fmla="*/ 2147483646 h 1000"/>
                  <a:gd name="T4" fmla="*/ 2147483646 w 1645"/>
                  <a:gd name="T5" fmla="*/ 2147483646 h 1000"/>
                  <a:gd name="T6" fmla="*/ 2147483646 w 1645"/>
                  <a:gd name="T7" fmla="*/ 2147483646 h 1000"/>
                  <a:gd name="T8" fmla="*/ 2147483646 w 1645"/>
                  <a:gd name="T9" fmla="*/ 2147483646 h 1000"/>
                  <a:gd name="T10" fmla="*/ 0 w 1645"/>
                  <a:gd name="T11" fmla="*/ 2147483646 h 1000"/>
                  <a:gd name="T12" fmla="*/ 0 w 1645"/>
                  <a:gd name="T13" fmla="*/ 2147483646 h 1000"/>
                  <a:gd name="T14" fmla="*/ 0 60000 65536"/>
                  <a:gd name="T15" fmla="*/ 0 60000 65536"/>
                  <a:gd name="T16" fmla="*/ 0 60000 65536"/>
                  <a:gd name="T17" fmla="*/ 0 60000 65536"/>
                  <a:gd name="T18" fmla="*/ 0 60000 65536"/>
                  <a:gd name="T19" fmla="*/ 0 60000 65536"/>
                  <a:gd name="T20" fmla="*/ 0 60000 65536"/>
                  <a:gd name="T21" fmla="*/ 0 w 1645"/>
                  <a:gd name="T22" fmla="*/ 0 h 1000"/>
                  <a:gd name="T23" fmla="*/ 1645 w 1645"/>
                  <a:gd name="T24" fmla="*/ 1000 h 1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5" h="1000">
                    <a:moveTo>
                      <a:pt x="0" y="313"/>
                    </a:moveTo>
                    <a:cubicBezTo>
                      <a:pt x="0" y="313"/>
                      <a:pt x="483" y="0"/>
                      <a:pt x="918" y="305"/>
                    </a:cubicBezTo>
                    <a:cubicBezTo>
                      <a:pt x="1353" y="611"/>
                      <a:pt x="1604" y="360"/>
                      <a:pt x="1645" y="319"/>
                    </a:cubicBezTo>
                    <a:cubicBezTo>
                      <a:pt x="1645" y="708"/>
                      <a:pt x="1645" y="708"/>
                      <a:pt x="1645" y="708"/>
                    </a:cubicBezTo>
                    <a:cubicBezTo>
                      <a:pt x="1604" y="749"/>
                      <a:pt x="1353" y="1000"/>
                      <a:pt x="918" y="694"/>
                    </a:cubicBezTo>
                    <a:cubicBezTo>
                      <a:pt x="483" y="389"/>
                      <a:pt x="0" y="702"/>
                      <a:pt x="0" y="702"/>
                    </a:cubicBezTo>
                    <a:lnTo>
                      <a:pt x="0" y="313"/>
                    </a:lnTo>
                    <a:close/>
                  </a:path>
                </a:pathLst>
              </a:custGeom>
              <a:solidFill>
                <a:srgbClr val="FD6D5C"/>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65580" name="矩形 56"/>
              <p:cNvSpPr>
                <a:spLocks noChangeArrowheads="1"/>
              </p:cNvSpPr>
              <p:nvPr/>
            </p:nvSpPr>
            <p:spPr bwMode="auto">
              <a:xfrm>
                <a:off x="1385636" y="5015178"/>
                <a:ext cx="1124479" cy="27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defTabSz="685800" fontAlgn="base">
                  <a:lnSpc>
                    <a:spcPts val="900"/>
                  </a:lnSpc>
                  <a:spcBef>
                    <a:spcPct val="0"/>
                  </a:spcBef>
                  <a:spcAft>
                    <a:spcPct val="0"/>
                  </a:spcAft>
                </a:pPr>
                <a:r>
                  <a:rPr lang="en-US" altLang="zh-CN">
                    <a:solidFill>
                      <a:prstClr val="white"/>
                    </a:solidFill>
                    <a:latin typeface="微软雅黑" panose="020B0503020204020204" pitchFamily="34" charset="-122"/>
                    <a:ea typeface="微软雅黑" panose="020B0503020204020204" pitchFamily="34" charset="-122"/>
                  </a:rPr>
                  <a:t>04</a:t>
                </a:r>
                <a:endParaRPr lang="en-US" altLang="zh-CN">
                  <a:solidFill>
                    <a:prstClr val="white"/>
                  </a:solidFill>
                  <a:latin typeface="微软雅黑" panose="020B0503020204020204" pitchFamily="34" charset="-122"/>
                  <a:ea typeface="微软雅黑" panose="020B0503020204020204" pitchFamily="34" charset="-122"/>
                </a:endParaRPr>
              </a:p>
            </p:txBody>
          </p:sp>
        </p:grpSp>
      </p:grpSp>
      <p:grpSp>
        <p:nvGrpSpPr>
          <p:cNvPr id="11" name="组合 3"/>
          <p:cNvGrpSpPr/>
          <p:nvPr/>
        </p:nvGrpSpPr>
        <p:grpSpPr bwMode="auto">
          <a:xfrm>
            <a:off x="3549254" y="2652712"/>
            <a:ext cx="1058465" cy="128588"/>
            <a:chOff x="4733054" y="3537335"/>
            <a:chExt cx="1409984" cy="170779"/>
          </a:xfrm>
        </p:grpSpPr>
        <p:cxnSp>
          <p:nvCxnSpPr>
            <p:cNvPr id="46" name="直接连接符 45"/>
            <p:cNvCxnSpPr/>
            <p:nvPr/>
          </p:nvCxnSpPr>
          <p:spPr>
            <a:xfrm>
              <a:off x="4904346" y="3622725"/>
              <a:ext cx="1238692"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4733054" y="3537335"/>
              <a:ext cx="171292" cy="170779"/>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grpSp>
        <p:nvGrpSpPr>
          <p:cNvPr id="12" name="组合 4"/>
          <p:cNvGrpSpPr/>
          <p:nvPr/>
        </p:nvGrpSpPr>
        <p:grpSpPr bwMode="auto">
          <a:xfrm>
            <a:off x="3549253" y="3345656"/>
            <a:ext cx="1051322" cy="128588"/>
            <a:chOff x="4733054" y="4461312"/>
            <a:chExt cx="1400277" cy="170779"/>
          </a:xfrm>
        </p:grpSpPr>
        <p:cxnSp>
          <p:nvCxnSpPr>
            <p:cNvPr id="47" name="直接连接符 46"/>
            <p:cNvCxnSpPr/>
            <p:nvPr/>
          </p:nvCxnSpPr>
          <p:spPr>
            <a:xfrm>
              <a:off x="4904322" y="4546702"/>
              <a:ext cx="1229009"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4733054" y="4461312"/>
              <a:ext cx="171268" cy="170779"/>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grpSp>
        <p:nvGrpSpPr>
          <p:cNvPr id="13" name="组合 5"/>
          <p:cNvGrpSpPr/>
          <p:nvPr/>
        </p:nvGrpSpPr>
        <p:grpSpPr bwMode="auto">
          <a:xfrm>
            <a:off x="3549253" y="4038600"/>
            <a:ext cx="1042988" cy="128588"/>
            <a:chOff x="4733054" y="5385286"/>
            <a:chExt cx="1390571" cy="170779"/>
          </a:xfrm>
        </p:grpSpPr>
        <p:cxnSp>
          <p:nvCxnSpPr>
            <p:cNvPr id="48" name="直接连接符 47"/>
            <p:cNvCxnSpPr/>
            <p:nvPr/>
          </p:nvCxnSpPr>
          <p:spPr>
            <a:xfrm>
              <a:off x="4904494" y="5470675"/>
              <a:ext cx="1219131"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31" name="椭圆 130"/>
            <p:cNvSpPr/>
            <p:nvPr/>
          </p:nvSpPr>
          <p:spPr>
            <a:xfrm>
              <a:off x="4733054" y="5385286"/>
              <a:ext cx="171440" cy="170779"/>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grpSp>
        <p:nvGrpSpPr>
          <p:cNvPr id="14" name="组合 2"/>
          <p:cNvGrpSpPr/>
          <p:nvPr/>
        </p:nvGrpSpPr>
        <p:grpSpPr bwMode="auto">
          <a:xfrm>
            <a:off x="3549254" y="1959769"/>
            <a:ext cx="1065609" cy="128588"/>
            <a:chOff x="4733054" y="2613359"/>
            <a:chExt cx="1419691" cy="170779"/>
          </a:xfrm>
        </p:grpSpPr>
        <p:cxnSp>
          <p:nvCxnSpPr>
            <p:cNvPr id="45" name="直接连接符 44"/>
            <p:cNvCxnSpPr/>
            <p:nvPr/>
          </p:nvCxnSpPr>
          <p:spPr>
            <a:xfrm>
              <a:off x="4904369" y="2698749"/>
              <a:ext cx="1248376"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4733054" y="2613359"/>
              <a:ext cx="171315" cy="170779"/>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sp>
        <p:nvSpPr>
          <p:cNvPr id="68" name="矩形 67"/>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9" name="矩形 68"/>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1" name="矩形 70"/>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2" name="矩形 81"/>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89" name="组合 9"/>
          <p:cNvGrpSpPr/>
          <p:nvPr/>
        </p:nvGrpSpPr>
        <p:grpSpPr bwMode="auto">
          <a:xfrm>
            <a:off x="813586" y="287917"/>
            <a:ext cx="2897204" cy="654426"/>
            <a:chOff x="1051541" y="624028"/>
            <a:chExt cx="3862374" cy="872759"/>
          </a:xfrm>
        </p:grpSpPr>
        <p:sp>
          <p:nvSpPr>
            <p:cNvPr id="90" name="文本框 89"/>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91" name="矩形 90"/>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68"/>
                                        </p:tgtEl>
                                        <p:attrNameLst>
                                          <p:attrName>style.visibility</p:attrName>
                                        </p:attrNameLst>
                                      </p:cBhvr>
                                      <p:to>
                                        <p:strVal val="visible"/>
                                      </p:to>
                                    </p:set>
                                    <p:anim calcmode="lin" valueType="num">
                                      <p:cBhvr additive="base">
                                        <p:cTn id="7" dur="250" fill="hold"/>
                                        <p:tgtEl>
                                          <p:spTgt spid="68"/>
                                        </p:tgtEl>
                                        <p:attrNameLst>
                                          <p:attrName>ppt_x</p:attrName>
                                        </p:attrNameLst>
                                      </p:cBhvr>
                                      <p:tavLst>
                                        <p:tav tm="0">
                                          <p:val>
                                            <p:strVal val="0-#ppt_w/2"/>
                                          </p:val>
                                        </p:tav>
                                        <p:tav tm="100000">
                                          <p:val>
                                            <p:strVal val="#ppt_x"/>
                                          </p:val>
                                        </p:tav>
                                      </p:tavLst>
                                    </p:anim>
                                    <p:anim calcmode="lin" valueType="num">
                                      <p:cBhvr additive="base">
                                        <p:cTn id="8" dur="25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69"/>
                                        </p:tgtEl>
                                        <p:attrNameLst>
                                          <p:attrName>style.visibility</p:attrName>
                                        </p:attrNameLst>
                                      </p:cBhvr>
                                      <p:to>
                                        <p:strVal val="visible"/>
                                      </p:to>
                                    </p:set>
                                    <p:anim calcmode="lin" valueType="num">
                                      <p:cBhvr additive="base">
                                        <p:cTn id="12" dur="250" fill="hold"/>
                                        <p:tgtEl>
                                          <p:spTgt spid="69"/>
                                        </p:tgtEl>
                                        <p:attrNameLst>
                                          <p:attrName>ppt_x</p:attrName>
                                        </p:attrNameLst>
                                      </p:cBhvr>
                                      <p:tavLst>
                                        <p:tav tm="0">
                                          <p:val>
                                            <p:strVal val="0-#ppt_w/2"/>
                                          </p:val>
                                        </p:tav>
                                        <p:tav tm="100000">
                                          <p:val>
                                            <p:strVal val="#ppt_x"/>
                                          </p:val>
                                        </p:tav>
                                      </p:tavLst>
                                    </p:anim>
                                    <p:anim calcmode="lin" valueType="num">
                                      <p:cBhvr additive="base">
                                        <p:cTn id="13" dur="250" fill="hold"/>
                                        <p:tgtEl>
                                          <p:spTgt spid="69"/>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71"/>
                                        </p:tgtEl>
                                        <p:attrNameLst>
                                          <p:attrName>style.visibility</p:attrName>
                                        </p:attrNameLst>
                                      </p:cBhvr>
                                      <p:to>
                                        <p:strVal val="visible"/>
                                      </p:to>
                                    </p:set>
                                    <p:anim calcmode="lin" valueType="num">
                                      <p:cBhvr additive="base">
                                        <p:cTn id="17" dur="250" fill="hold"/>
                                        <p:tgtEl>
                                          <p:spTgt spid="71"/>
                                        </p:tgtEl>
                                        <p:attrNameLst>
                                          <p:attrName>ppt_x</p:attrName>
                                        </p:attrNameLst>
                                      </p:cBhvr>
                                      <p:tavLst>
                                        <p:tav tm="0">
                                          <p:val>
                                            <p:strVal val="0-#ppt_w/2"/>
                                          </p:val>
                                        </p:tav>
                                        <p:tav tm="100000">
                                          <p:val>
                                            <p:strVal val="#ppt_x"/>
                                          </p:val>
                                        </p:tav>
                                      </p:tavLst>
                                    </p:anim>
                                    <p:anim calcmode="lin" valueType="num">
                                      <p:cBhvr additive="base">
                                        <p:cTn id="18" dur="250" fill="hold"/>
                                        <p:tgtEl>
                                          <p:spTgt spid="7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82"/>
                                        </p:tgtEl>
                                        <p:attrNameLst>
                                          <p:attrName>style.visibility</p:attrName>
                                        </p:attrNameLst>
                                      </p:cBhvr>
                                      <p:to>
                                        <p:strVal val="visible"/>
                                      </p:to>
                                    </p:set>
                                    <p:anim calcmode="lin" valueType="num">
                                      <p:cBhvr additive="base">
                                        <p:cTn id="22" dur="250" fill="hold"/>
                                        <p:tgtEl>
                                          <p:spTgt spid="82"/>
                                        </p:tgtEl>
                                        <p:attrNameLst>
                                          <p:attrName>ppt_x</p:attrName>
                                        </p:attrNameLst>
                                      </p:cBhvr>
                                      <p:tavLst>
                                        <p:tav tm="0">
                                          <p:val>
                                            <p:strVal val="0-#ppt_w/2"/>
                                          </p:val>
                                        </p:tav>
                                        <p:tav tm="100000">
                                          <p:val>
                                            <p:strVal val="#ppt_x"/>
                                          </p:val>
                                        </p:tav>
                                      </p:tavLst>
                                    </p:anim>
                                    <p:anim calcmode="lin" valueType="num">
                                      <p:cBhvr additive="base">
                                        <p:cTn id="23" dur="250" fill="hold"/>
                                        <p:tgtEl>
                                          <p:spTgt spid="82"/>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89"/>
                                        </p:tgtEl>
                                        <p:attrNameLst>
                                          <p:attrName>style.visibility</p:attrName>
                                        </p:attrNameLst>
                                      </p:cBhvr>
                                      <p:to>
                                        <p:strVal val="visible"/>
                                      </p:to>
                                    </p:set>
                                    <p:animEffect transition="in" filter="fade">
                                      <p:cBhvr>
                                        <p:cTn id="27" dur="1000"/>
                                        <p:tgtEl>
                                          <p:spTgt spid="89"/>
                                        </p:tgtEl>
                                      </p:cBhvr>
                                    </p:animEffect>
                                    <p:anim calcmode="lin" valueType="num">
                                      <p:cBhvr>
                                        <p:cTn id="28" dur="1000" fill="hold"/>
                                        <p:tgtEl>
                                          <p:spTgt spid="89"/>
                                        </p:tgtEl>
                                        <p:attrNameLst>
                                          <p:attrName>ppt_x</p:attrName>
                                        </p:attrNameLst>
                                      </p:cBhvr>
                                      <p:tavLst>
                                        <p:tav tm="0">
                                          <p:val>
                                            <p:strVal val="#ppt_x"/>
                                          </p:val>
                                        </p:tav>
                                        <p:tav tm="100000">
                                          <p:val>
                                            <p:strVal val="#ppt_x"/>
                                          </p:val>
                                        </p:tav>
                                      </p:tavLst>
                                    </p:anim>
                                    <p:anim calcmode="lin" valueType="num">
                                      <p:cBhvr>
                                        <p:cTn id="29" dur="1000" fill="hold"/>
                                        <p:tgtEl>
                                          <p:spTgt spid="89"/>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22" presetClass="entr" presetSubtype="8" fill="hold" nodeType="afterEffect">
                                  <p:stCondLst>
                                    <p:cond delay="0"/>
                                  </p:stCondLst>
                                  <p:iterate type="wd">
                                    <p:tmPct val="0"/>
                                  </p:iterate>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par>
                          <p:cTn id="34" fill="hold">
                            <p:stCondLst>
                              <p:cond delay="2750"/>
                            </p:stCondLst>
                            <p:childTnLst>
                              <p:par>
                                <p:cTn id="35" presetID="22" presetClass="entr" presetSubtype="4" fill="hold" nodeType="afterEffect">
                                  <p:stCondLst>
                                    <p:cond delay="0"/>
                                  </p:stCondLst>
                                  <p:iterate type="wd">
                                    <p:tmPct val="0"/>
                                  </p:iterate>
                                  <p:childTnLst>
                                    <p:set>
                                      <p:cBhvr>
                                        <p:cTn id="36" dur="1" fill="hold">
                                          <p:stCondLst>
                                            <p:cond delay="0"/>
                                          </p:stCondLst>
                                        </p:cTn>
                                        <p:tgtEl>
                                          <p:spTgt spid="14"/>
                                        </p:tgtEl>
                                        <p:attrNameLst>
                                          <p:attrName>style.visibility</p:attrName>
                                        </p:attrNameLst>
                                      </p:cBhvr>
                                      <p:to>
                                        <p:strVal val="visible"/>
                                      </p:to>
                                    </p:set>
                                    <p:animEffect transition="in" filter="wipe(down)">
                                      <p:cBhvr>
                                        <p:cTn id="37" dur="250"/>
                                        <p:tgtEl>
                                          <p:spTgt spid="14"/>
                                        </p:tgtEl>
                                      </p:cBhvr>
                                    </p:animEffect>
                                  </p:childTnLst>
                                </p:cTn>
                              </p:par>
                            </p:childTnLst>
                          </p:cTn>
                        </p:par>
                        <p:par>
                          <p:cTn id="38" fill="hold">
                            <p:stCondLst>
                              <p:cond delay="3000"/>
                            </p:stCondLst>
                            <p:childTnLst>
                              <p:par>
                                <p:cTn id="39" presetID="31" presetClass="entr" presetSubtype="0" fill="hold" nodeType="afterEffect">
                                  <p:stCondLst>
                                    <p:cond delay="0"/>
                                  </p:stCondLst>
                                  <p:iterate type="wd">
                                    <p:tmPct val="0"/>
                                  </p:iterate>
                                  <p:childTnLst>
                                    <p:set>
                                      <p:cBhvr>
                                        <p:cTn id="40" dur="1" fill="hold">
                                          <p:stCondLst>
                                            <p:cond delay="0"/>
                                          </p:stCondLst>
                                        </p:cTn>
                                        <p:tgtEl>
                                          <p:spTgt spid="2"/>
                                        </p:tgtEl>
                                        <p:attrNameLst>
                                          <p:attrName>style.visibility</p:attrName>
                                        </p:attrNameLst>
                                      </p:cBhvr>
                                      <p:to>
                                        <p:strVal val="visible"/>
                                      </p:to>
                                    </p:set>
                                    <p:anim calcmode="lin" valueType="num">
                                      <p:cBhvr>
                                        <p:cTn id="41" dur="1000" fill="hold"/>
                                        <p:tgtEl>
                                          <p:spTgt spid="2"/>
                                        </p:tgtEl>
                                        <p:attrNameLst>
                                          <p:attrName>ppt_w</p:attrName>
                                        </p:attrNameLst>
                                      </p:cBhvr>
                                      <p:tavLst>
                                        <p:tav tm="0">
                                          <p:val>
                                            <p:fltVal val="0"/>
                                          </p:val>
                                        </p:tav>
                                        <p:tav tm="100000">
                                          <p:val>
                                            <p:strVal val="#ppt_w"/>
                                          </p:val>
                                        </p:tav>
                                      </p:tavLst>
                                    </p:anim>
                                    <p:anim calcmode="lin" valueType="num">
                                      <p:cBhvr>
                                        <p:cTn id="42" dur="1000" fill="hold"/>
                                        <p:tgtEl>
                                          <p:spTgt spid="2"/>
                                        </p:tgtEl>
                                        <p:attrNameLst>
                                          <p:attrName>ppt_h</p:attrName>
                                        </p:attrNameLst>
                                      </p:cBhvr>
                                      <p:tavLst>
                                        <p:tav tm="0">
                                          <p:val>
                                            <p:fltVal val="0"/>
                                          </p:val>
                                        </p:tav>
                                        <p:tav tm="100000">
                                          <p:val>
                                            <p:strVal val="#ppt_h"/>
                                          </p:val>
                                        </p:tav>
                                      </p:tavLst>
                                    </p:anim>
                                    <p:anim calcmode="lin" valueType="num">
                                      <p:cBhvr>
                                        <p:cTn id="43" dur="1000" fill="hold"/>
                                        <p:tgtEl>
                                          <p:spTgt spid="2"/>
                                        </p:tgtEl>
                                        <p:attrNameLst>
                                          <p:attrName>style.rotation</p:attrName>
                                        </p:attrNameLst>
                                      </p:cBhvr>
                                      <p:tavLst>
                                        <p:tav tm="0">
                                          <p:val>
                                            <p:fltVal val="90"/>
                                          </p:val>
                                        </p:tav>
                                        <p:tav tm="100000">
                                          <p:val>
                                            <p:fltVal val="0"/>
                                          </p:val>
                                        </p:tav>
                                      </p:tavLst>
                                    </p:anim>
                                    <p:animEffect transition="in" filter="fade">
                                      <p:cBhvr>
                                        <p:cTn id="44" dur="1000"/>
                                        <p:tgtEl>
                                          <p:spTgt spid="2"/>
                                        </p:tgtEl>
                                      </p:cBhvr>
                                    </p:animEffect>
                                  </p:childTnLst>
                                </p:cTn>
                              </p:par>
                            </p:childTnLst>
                          </p:cTn>
                        </p:par>
                        <p:par>
                          <p:cTn id="45" fill="hold">
                            <p:stCondLst>
                              <p:cond delay="4000"/>
                            </p:stCondLst>
                            <p:childTnLst>
                              <p:par>
                                <p:cTn id="46" presetID="42" presetClass="entr" presetSubtype="0" fill="hold" grpId="0" nodeType="afterEffect">
                                  <p:stCondLst>
                                    <p:cond delay="0"/>
                                  </p:stCondLst>
                                  <p:iterate type="wd">
                                    <p:tmPct val="0"/>
                                  </p:iterate>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1000" fill="hold"/>
                                        <p:tgtEl>
                                          <p:spTgt spid="3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nodeType="afterEffect">
                                  <p:stCondLst>
                                    <p:cond delay="0"/>
                                  </p:stCondLst>
                                  <p:iterate type="wd">
                                    <p:tmPct val="0"/>
                                  </p:iterate>
                                  <p:childTnLst>
                                    <p:set>
                                      <p:cBhvr>
                                        <p:cTn id="53" dur="1" fill="hold">
                                          <p:stCondLst>
                                            <p:cond delay="0"/>
                                          </p:stCondLst>
                                        </p:cTn>
                                        <p:tgtEl>
                                          <p:spTgt spid="34">
                                            <p:txEl>
                                              <p:pRg st="0" end="0"/>
                                            </p:txEl>
                                          </p:spTgt>
                                        </p:tgtEl>
                                        <p:attrNameLst>
                                          <p:attrName>style.visibility</p:attrName>
                                        </p:attrNameLst>
                                      </p:cBhvr>
                                      <p:to>
                                        <p:strVal val="visible"/>
                                      </p:to>
                                    </p:set>
                                    <p:animEffect transition="in" filter="wipe(up)">
                                      <p:cBhvr>
                                        <p:cTn id="54" dur="500"/>
                                        <p:tgtEl>
                                          <p:spTgt spid="34">
                                            <p:txEl>
                                              <p:pRg st="0" end="0"/>
                                            </p:txEl>
                                          </p:spTgt>
                                        </p:tgtEl>
                                      </p:cBhvr>
                                    </p:animEffect>
                                  </p:childTnLst>
                                </p:cTn>
                              </p:par>
                            </p:childTnLst>
                          </p:cTn>
                        </p:par>
                        <p:par>
                          <p:cTn id="55" fill="hold">
                            <p:stCondLst>
                              <p:cond delay="5500"/>
                            </p:stCondLst>
                            <p:childTnLst>
                              <p:par>
                                <p:cTn id="56" presetID="22" presetClass="entr" presetSubtype="8" fill="hold" nodeType="afterEffect">
                                  <p:stCondLst>
                                    <p:cond delay="0"/>
                                  </p:stCondLst>
                                  <p:iterate type="wd">
                                    <p:tmPct val="0"/>
                                  </p:iterate>
                                  <p:childTnLst>
                                    <p:set>
                                      <p:cBhvr>
                                        <p:cTn id="57" dur="1" fill="hold">
                                          <p:stCondLst>
                                            <p:cond delay="0"/>
                                          </p:stCondLst>
                                        </p:cTn>
                                        <p:tgtEl>
                                          <p:spTgt spid="11"/>
                                        </p:tgtEl>
                                        <p:attrNameLst>
                                          <p:attrName>style.visibility</p:attrName>
                                        </p:attrNameLst>
                                      </p:cBhvr>
                                      <p:to>
                                        <p:strVal val="visible"/>
                                      </p:to>
                                    </p:set>
                                    <p:animEffect transition="in" filter="wipe(left)">
                                      <p:cBhvr>
                                        <p:cTn id="58" dur="250"/>
                                        <p:tgtEl>
                                          <p:spTgt spid="11"/>
                                        </p:tgtEl>
                                      </p:cBhvr>
                                    </p:animEffect>
                                  </p:childTnLst>
                                </p:cTn>
                              </p:par>
                            </p:childTnLst>
                          </p:cTn>
                        </p:par>
                        <p:par>
                          <p:cTn id="59" fill="hold">
                            <p:stCondLst>
                              <p:cond delay="5750"/>
                            </p:stCondLst>
                            <p:childTnLst>
                              <p:par>
                                <p:cTn id="60" presetID="31" presetClass="entr" presetSubtype="0" fill="hold" nodeType="afterEffect">
                                  <p:stCondLst>
                                    <p:cond delay="0"/>
                                  </p:stCondLst>
                                  <p:iterate type="wd">
                                    <p:tmPct val="0"/>
                                  </p:iterate>
                                  <p:childTnLst>
                                    <p:set>
                                      <p:cBhvr>
                                        <p:cTn id="61" dur="1" fill="hold">
                                          <p:stCondLst>
                                            <p:cond delay="0"/>
                                          </p:stCondLst>
                                        </p:cTn>
                                        <p:tgtEl>
                                          <p:spTgt spid="4"/>
                                        </p:tgtEl>
                                        <p:attrNameLst>
                                          <p:attrName>style.visibility</p:attrName>
                                        </p:attrNameLst>
                                      </p:cBhvr>
                                      <p:to>
                                        <p:strVal val="visible"/>
                                      </p:to>
                                    </p:set>
                                    <p:anim calcmode="lin" valueType="num">
                                      <p:cBhvr>
                                        <p:cTn id="62" dur="1000" fill="hold"/>
                                        <p:tgtEl>
                                          <p:spTgt spid="4"/>
                                        </p:tgtEl>
                                        <p:attrNameLst>
                                          <p:attrName>ppt_w</p:attrName>
                                        </p:attrNameLst>
                                      </p:cBhvr>
                                      <p:tavLst>
                                        <p:tav tm="0">
                                          <p:val>
                                            <p:fltVal val="0"/>
                                          </p:val>
                                        </p:tav>
                                        <p:tav tm="100000">
                                          <p:val>
                                            <p:strVal val="#ppt_w"/>
                                          </p:val>
                                        </p:tav>
                                      </p:tavLst>
                                    </p:anim>
                                    <p:anim calcmode="lin" valueType="num">
                                      <p:cBhvr>
                                        <p:cTn id="63" dur="1000" fill="hold"/>
                                        <p:tgtEl>
                                          <p:spTgt spid="4"/>
                                        </p:tgtEl>
                                        <p:attrNameLst>
                                          <p:attrName>ppt_h</p:attrName>
                                        </p:attrNameLst>
                                      </p:cBhvr>
                                      <p:tavLst>
                                        <p:tav tm="0">
                                          <p:val>
                                            <p:fltVal val="0"/>
                                          </p:val>
                                        </p:tav>
                                        <p:tav tm="100000">
                                          <p:val>
                                            <p:strVal val="#ppt_h"/>
                                          </p:val>
                                        </p:tav>
                                      </p:tavLst>
                                    </p:anim>
                                    <p:anim calcmode="lin" valueType="num">
                                      <p:cBhvr>
                                        <p:cTn id="64" dur="1000" fill="hold"/>
                                        <p:tgtEl>
                                          <p:spTgt spid="4"/>
                                        </p:tgtEl>
                                        <p:attrNameLst>
                                          <p:attrName>style.rotation</p:attrName>
                                        </p:attrNameLst>
                                      </p:cBhvr>
                                      <p:tavLst>
                                        <p:tav tm="0">
                                          <p:val>
                                            <p:fltVal val="90"/>
                                          </p:val>
                                        </p:tav>
                                        <p:tav tm="100000">
                                          <p:val>
                                            <p:fltVal val="0"/>
                                          </p:val>
                                        </p:tav>
                                      </p:tavLst>
                                    </p:anim>
                                    <p:animEffect transition="in" filter="fade">
                                      <p:cBhvr>
                                        <p:cTn id="65" dur="1000"/>
                                        <p:tgtEl>
                                          <p:spTgt spid="4"/>
                                        </p:tgtEl>
                                      </p:cBhvr>
                                    </p:animEffect>
                                  </p:childTnLst>
                                </p:cTn>
                              </p:par>
                            </p:childTnLst>
                          </p:cTn>
                        </p:par>
                        <p:par>
                          <p:cTn id="66" fill="hold">
                            <p:stCondLst>
                              <p:cond delay="6750"/>
                            </p:stCondLst>
                            <p:childTnLst>
                              <p:par>
                                <p:cTn id="67" presetID="42" presetClass="entr" presetSubtype="0" fill="hold" grpId="0" nodeType="afterEffect">
                                  <p:stCondLst>
                                    <p:cond delay="0"/>
                                  </p:stCondLst>
                                  <p:iterate type="wd">
                                    <p:tmPct val="0"/>
                                  </p:iterate>
                                  <p:childTnLst>
                                    <p:set>
                                      <p:cBhvr>
                                        <p:cTn id="68" dur="1" fill="hold">
                                          <p:stCondLst>
                                            <p:cond delay="0"/>
                                          </p:stCondLst>
                                        </p:cTn>
                                        <p:tgtEl>
                                          <p:spTgt spid="38"/>
                                        </p:tgtEl>
                                        <p:attrNameLst>
                                          <p:attrName>style.visibility</p:attrName>
                                        </p:attrNameLst>
                                      </p:cBhvr>
                                      <p:to>
                                        <p:strVal val="visible"/>
                                      </p:to>
                                    </p:set>
                                    <p:animEffect transition="in" filter="fade">
                                      <p:cBhvr>
                                        <p:cTn id="69" dur="1000"/>
                                        <p:tgtEl>
                                          <p:spTgt spid="38"/>
                                        </p:tgtEl>
                                      </p:cBhvr>
                                    </p:animEffect>
                                    <p:anim calcmode="lin" valueType="num">
                                      <p:cBhvr>
                                        <p:cTn id="70" dur="1000" fill="hold"/>
                                        <p:tgtEl>
                                          <p:spTgt spid="38"/>
                                        </p:tgtEl>
                                        <p:attrNameLst>
                                          <p:attrName>ppt_x</p:attrName>
                                        </p:attrNameLst>
                                      </p:cBhvr>
                                      <p:tavLst>
                                        <p:tav tm="0">
                                          <p:val>
                                            <p:strVal val="#ppt_x"/>
                                          </p:val>
                                        </p:tav>
                                        <p:tav tm="100000">
                                          <p:val>
                                            <p:strVal val="#ppt_x"/>
                                          </p:val>
                                        </p:tav>
                                      </p:tavLst>
                                    </p:anim>
                                    <p:anim calcmode="lin" valueType="num">
                                      <p:cBhvr>
                                        <p:cTn id="71" dur="1000" fill="hold"/>
                                        <p:tgtEl>
                                          <p:spTgt spid="38"/>
                                        </p:tgtEl>
                                        <p:attrNameLst>
                                          <p:attrName>ppt_y</p:attrName>
                                        </p:attrNameLst>
                                      </p:cBhvr>
                                      <p:tavLst>
                                        <p:tav tm="0">
                                          <p:val>
                                            <p:strVal val="#ppt_y+.1"/>
                                          </p:val>
                                        </p:tav>
                                        <p:tav tm="100000">
                                          <p:val>
                                            <p:strVal val="#ppt_y"/>
                                          </p:val>
                                        </p:tav>
                                      </p:tavLst>
                                    </p:anim>
                                  </p:childTnLst>
                                </p:cTn>
                              </p:par>
                            </p:childTnLst>
                          </p:cTn>
                        </p:par>
                        <p:par>
                          <p:cTn id="72" fill="hold">
                            <p:stCondLst>
                              <p:cond delay="7750"/>
                            </p:stCondLst>
                            <p:childTnLst>
                              <p:par>
                                <p:cTn id="73" presetID="22" presetClass="entr" presetSubtype="1" fill="hold" nodeType="afterEffect">
                                  <p:stCondLst>
                                    <p:cond delay="0"/>
                                  </p:stCondLst>
                                  <p:iterate type="wd">
                                    <p:tmPct val="0"/>
                                  </p:iterate>
                                  <p:childTnLst>
                                    <p:set>
                                      <p:cBhvr>
                                        <p:cTn id="74" dur="1" fill="hold">
                                          <p:stCondLst>
                                            <p:cond delay="0"/>
                                          </p:stCondLst>
                                        </p:cTn>
                                        <p:tgtEl>
                                          <p:spTgt spid="37">
                                            <p:txEl>
                                              <p:pRg st="0" end="0"/>
                                            </p:txEl>
                                          </p:spTgt>
                                        </p:tgtEl>
                                        <p:attrNameLst>
                                          <p:attrName>style.visibility</p:attrName>
                                        </p:attrNameLst>
                                      </p:cBhvr>
                                      <p:to>
                                        <p:strVal val="visible"/>
                                      </p:to>
                                    </p:set>
                                    <p:animEffect transition="in" filter="wipe(up)">
                                      <p:cBhvr>
                                        <p:cTn id="75" dur="500"/>
                                        <p:tgtEl>
                                          <p:spTgt spid="37">
                                            <p:txEl>
                                              <p:pRg st="0" end="0"/>
                                            </p:txEl>
                                          </p:spTgt>
                                        </p:tgtEl>
                                      </p:cBhvr>
                                    </p:animEffect>
                                  </p:childTnLst>
                                </p:cTn>
                              </p:par>
                            </p:childTnLst>
                          </p:cTn>
                        </p:par>
                        <p:par>
                          <p:cTn id="76" fill="hold">
                            <p:stCondLst>
                              <p:cond delay="8250"/>
                            </p:stCondLst>
                            <p:childTnLst>
                              <p:par>
                                <p:cTn id="77" presetID="22" presetClass="entr" presetSubtype="8" fill="hold" nodeType="afterEffect">
                                  <p:stCondLst>
                                    <p:cond delay="0"/>
                                  </p:stCondLst>
                                  <p:iterate type="wd">
                                    <p:tmPct val="0"/>
                                  </p:iterate>
                                  <p:childTnLst>
                                    <p:set>
                                      <p:cBhvr>
                                        <p:cTn id="78" dur="1" fill="hold">
                                          <p:stCondLst>
                                            <p:cond delay="0"/>
                                          </p:stCondLst>
                                        </p:cTn>
                                        <p:tgtEl>
                                          <p:spTgt spid="12"/>
                                        </p:tgtEl>
                                        <p:attrNameLst>
                                          <p:attrName>style.visibility</p:attrName>
                                        </p:attrNameLst>
                                      </p:cBhvr>
                                      <p:to>
                                        <p:strVal val="visible"/>
                                      </p:to>
                                    </p:set>
                                    <p:animEffect transition="in" filter="wipe(left)">
                                      <p:cBhvr>
                                        <p:cTn id="79" dur="250"/>
                                        <p:tgtEl>
                                          <p:spTgt spid="12"/>
                                        </p:tgtEl>
                                      </p:cBhvr>
                                    </p:animEffect>
                                  </p:childTnLst>
                                </p:cTn>
                              </p:par>
                            </p:childTnLst>
                          </p:cTn>
                        </p:par>
                        <p:par>
                          <p:cTn id="80" fill="hold">
                            <p:stCondLst>
                              <p:cond delay="8500"/>
                            </p:stCondLst>
                            <p:childTnLst>
                              <p:par>
                                <p:cTn id="81" presetID="31" presetClass="entr" presetSubtype="0" fill="hold" nodeType="afterEffect">
                                  <p:stCondLst>
                                    <p:cond delay="0"/>
                                  </p:stCondLst>
                                  <p:iterate type="wd">
                                    <p:tmPct val="0"/>
                                  </p:iterate>
                                  <p:childTnLst>
                                    <p:set>
                                      <p:cBhvr>
                                        <p:cTn id="82" dur="1" fill="hold">
                                          <p:stCondLst>
                                            <p:cond delay="0"/>
                                          </p:stCondLst>
                                        </p:cTn>
                                        <p:tgtEl>
                                          <p:spTgt spid="6"/>
                                        </p:tgtEl>
                                        <p:attrNameLst>
                                          <p:attrName>style.visibility</p:attrName>
                                        </p:attrNameLst>
                                      </p:cBhvr>
                                      <p:to>
                                        <p:strVal val="visible"/>
                                      </p:to>
                                    </p:set>
                                    <p:anim calcmode="lin" valueType="num">
                                      <p:cBhvr>
                                        <p:cTn id="83" dur="1000" fill="hold"/>
                                        <p:tgtEl>
                                          <p:spTgt spid="6"/>
                                        </p:tgtEl>
                                        <p:attrNameLst>
                                          <p:attrName>ppt_w</p:attrName>
                                        </p:attrNameLst>
                                      </p:cBhvr>
                                      <p:tavLst>
                                        <p:tav tm="0">
                                          <p:val>
                                            <p:fltVal val="0"/>
                                          </p:val>
                                        </p:tav>
                                        <p:tav tm="100000">
                                          <p:val>
                                            <p:strVal val="#ppt_w"/>
                                          </p:val>
                                        </p:tav>
                                      </p:tavLst>
                                    </p:anim>
                                    <p:anim calcmode="lin" valueType="num">
                                      <p:cBhvr>
                                        <p:cTn id="84" dur="1000" fill="hold"/>
                                        <p:tgtEl>
                                          <p:spTgt spid="6"/>
                                        </p:tgtEl>
                                        <p:attrNameLst>
                                          <p:attrName>ppt_h</p:attrName>
                                        </p:attrNameLst>
                                      </p:cBhvr>
                                      <p:tavLst>
                                        <p:tav tm="0">
                                          <p:val>
                                            <p:fltVal val="0"/>
                                          </p:val>
                                        </p:tav>
                                        <p:tav tm="100000">
                                          <p:val>
                                            <p:strVal val="#ppt_h"/>
                                          </p:val>
                                        </p:tav>
                                      </p:tavLst>
                                    </p:anim>
                                    <p:anim calcmode="lin" valueType="num">
                                      <p:cBhvr>
                                        <p:cTn id="85" dur="1000" fill="hold"/>
                                        <p:tgtEl>
                                          <p:spTgt spid="6"/>
                                        </p:tgtEl>
                                        <p:attrNameLst>
                                          <p:attrName>style.rotation</p:attrName>
                                        </p:attrNameLst>
                                      </p:cBhvr>
                                      <p:tavLst>
                                        <p:tav tm="0">
                                          <p:val>
                                            <p:fltVal val="90"/>
                                          </p:val>
                                        </p:tav>
                                        <p:tav tm="100000">
                                          <p:val>
                                            <p:fltVal val="0"/>
                                          </p:val>
                                        </p:tav>
                                      </p:tavLst>
                                    </p:anim>
                                    <p:animEffect transition="in" filter="fade">
                                      <p:cBhvr>
                                        <p:cTn id="86" dur="1000"/>
                                        <p:tgtEl>
                                          <p:spTgt spid="6"/>
                                        </p:tgtEl>
                                      </p:cBhvr>
                                    </p:animEffect>
                                  </p:childTnLst>
                                </p:cTn>
                              </p:par>
                            </p:childTnLst>
                          </p:cTn>
                        </p:par>
                        <p:par>
                          <p:cTn id="87" fill="hold">
                            <p:stCondLst>
                              <p:cond delay="9500"/>
                            </p:stCondLst>
                            <p:childTnLst>
                              <p:par>
                                <p:cTn id="88" presetID="42" presetClass="entr" presetSubtype="0" fill="hold" nodeType="afterEffect">
                                  <p:stCondLst>
                                    <p:cond delay="0"/>
                                  </p:stCondLst>
                                  <p:iterate type="wd">
                                    <p:tmPct val="0"/>
                                  </p:iterate>
                                  <p:childTnLst>
                                    <p:set>
                                      <p:cBhvr>
                                        <p:cTn id="89" dur="1" fill="hold">
                                          <p:stCondLst>
                                            <p:cond delay="0"/>
                                          </p:stCondLst>
                                        </p:cTn>
                                        <p:tgtEl>
                                          <p:spTgt spid="41">
                                            <p:txEl>
                                              <p:pRg st="0" end="0"/>
                                            </p:txEl>
                                          </p:spTgt>
                                        </p:tgtEl>
                                        <p:attrNameLst>
                                          <p:attrName>style.visibility</p:attrName>
                                        </p:attrNameLst>
                                      </p:cBhvr>
                                      <p:to>
                                        <p:strVal val="visible"/>
                                      </p:to>
                                    </p:set>
                                    <p:animEffect transition="in" filter="fade">
                                      <p:cBhvr>
                                        <p:cTn id="90" dur="1000"/>
                                        <p:tgtEl>
                                          <p:spTgt spid="41">
                                            <p:txEl>
                                              <p:pRg st="0" end="0"/>
                                            </p:txEl>
                                          </p:spTgt>
                                        </p:tgtEl>
                                      </p:cBhvr>
                                    </p:animEffect>
                                    <p:anim calcmode="lin" valueType="num">
                                      <p:cBhvr>
                                        <p:cTn id="91"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92" dur="10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par>
                          <p:cTn id="93" fill="hold">
                            <p:stCondLst>
                              <p:cond delay="10500"/>
                            </p:stCondLst>
                            <p:childTnLst>
                              <p:par>
                                <p:cTn id="94" presetID="22" presetClass="entr" presetSubtype="1" fill="hold" grpId="0" nodeType="afterEffect">
                                  <p:stCondLst>
                                    <p:cond delay="0"/>
                                  </p:stCondLst>
                                  <p:iterate type="wd">
                                    <p:tmPct val="0"/>
                                  </p:iterate>
                                  <p:childTnLst>
                                    <p:set>
                                      <p:cBhvr>
                                        <p:cTn id="95" dur="1" fill="hold">
                                          <p:stCondLst>
                                            <p:cond delay="0"/>
                                          </p:stCondLst>
                                        </p:cTn>
                                        <p:tgtEl>
                                          <p:spTgt spid="40"/>
                                        </p:tgtEl>
                                        <p:attrNameLst>
                                          <p:attrName>style.visibility</p:attrName>
                                        </p:attrNameLst>
                                      </p:cBhvr>
                                      <p:to>
                                        <p:strVal val="visible"/>
                                      </p:to>
                                    </p:set>
                                    <p:animEffect transition="in" filter="wipe(up)">
                                      <p:cBhvr>
                                        <p:cTn id="96" dur="500"/>
                                        <p:tgtEl>
                                          <p:spTgt spid="40"/>
                                        </p:tgtEl>
                                      </p:cBhvr>
                                    </p:animEffect>
                                  </p:childTnLst>
                                </p:cTn>
                              </p:par>
                            </p:childTnLst>
                          </p:cTn>
                        </p:par>
                        <p:par>
                          <p:cTn id="97" fill="hold">
                            <p:stCondLst>
                              <p:cond delay="11000"/>
                            </p:stCondLst>
                            <p:childTnLst>
                              <p:par>
                                <p:cTn id="98" presetID="22" presetClass="entr" presetSubtype="8" fill="hold" nodeType="afterEffect">
                                  <p:stCondLst>
                                    <p:cond delay="0"/>
                                  </p:stCondLst>
                                  <p:iterate type="wd">
                                    <p:tmPct val="0"/>
                                  </p:iterate>
                                  <p:childTnLst>
                                    <p:set>
                                      <p:cBhvr>
                                        <p:cTn id="99" dur="1" fill="hold">
                                          <p:stCondLst>
                                            <p:cond delay="0"/>
                                          </p:stCondLst>
                                        </p:cTn>
                                        <p:tgtEl>
                                          <p:spTgt spid="13"/>
                                        </p:tgtEl>
                                        <p:attrNameLst>
                                          <p:attrName>style.visibility</p:attrName>
                                        </p:attrNameLst>
                                      </p:cBhvr>
                                      <p:to>
                                        <p:strVal val="visible"/>
                                      </p:to>
                                    </p:set>
                                    <p:animEffect transition="in" filter="wipe(left)">
                                      <p:cBhvr>
                                        <p:cTn id="100" dur="250"/>
                                        <p:tgtEl>
                                          <p:spTgt spid="13"/>
                                        </p:tgtEl>
                                      </p:cBhvr>
                                    </p:animEffect>
                                  </p:childTnLst>
                                </p:cTn>
                              </p:par>
                            </p:childTnLst>
                          </p:cTn>
                        </p:par>
                        <p:par>
                          <p:cTn id="101" fill="hold">
                            <p:stCondLst>
                              <p:cond delay="11250"/>
                            </p:stCondLst>
                            <p:childTnLst>
                              <p:par>
                                <p:cTn id="102" presetID="31" presetClass="entr" presetSubtype="0" fill="hold" nodeType="afterEffect">
                                  <p:stCondLst>
                                    <p:cond delay="0"/>
                                  </p:stCondLst>
                                  <p:iterate type="wd">
                                    <p:tmPct val="0"/>
                                  </p:iterate>
                                  <p:childTnLst>
                                    <p:set>
                                      <p:cBhvr>
                                        <p:cTn id="103" dur="1" fill="hold">
                                          <p:stCondLst>
                                            <p:cond delay="0"/>
                                          </p:stCondLst>
                                        </p:cTn>
                                        <p:tgtEl>
                                          <p:spTgt spid="8"/>
                                        </p:tgtEl>
                                        <p:attrNameLst>
                                          <p:attrName>style.visibility</p:attrName>
                                        </p:attrNameLst>
                                      </p:cBhvr>
                                      <p:to>
                                        <p:strVal val="visible"/>
                                      </p:to>
                                    </p:set>
                                    <p:anim calcmode="lin" valueType="num">
                                      <p:cBhvr>
                                        <p:cTn id="104" dur="1000" fill="hold"/>
                                        <p:tgtEl>
                                          <p:spTgt spid="8"/>
                                        </p:tgtEl>
                                        <p:attrNameLst>
                                          <p:attrName>ppt_w</p:attrName>
                                        </p:attrNameLst>
                                      </p:cBhvr>
                                      <p:tavLst>
                                        <p:tav tm="0">
                                          <p:val>
                                            <p:fltVal val="0"/>
                                          </p:val>
                                        </p:tav>
                                        <p:tav tm="100000">
                                          <p:val>
                                            <p:strVal val="#ppt_w"/>
                                          </p:val>
                                        </p:tav>
                                      </p:tavLst>
                                    </p:anim>
                                    <p:anim calcmode="lin" valueType="num">
                                      <p:cBhvr>
                                        <p:cTn id="105" dur="1000" fill="hold"/>
                                        <p:tgtEl>
                                          <p:spTgt spid="8"/>
                                        </p:tgtEl>
                                        <p:attrNameLst>
                                          <p:attrName>ppt_h</p:attrName>
                                        </p:attrNameLst>
                                      </p:cBhvr>
                                      <p:tavLst>
                                        <p:tav tm="0">
                                          <p:val>
                                            <p:fltVal val="0"/>
                                          </p:val>
                                        </p:tav>
                                        <p:tav tm="100000">
                                          <p:val>
                                            <p:strVal val="#ppt_h"/>
                                          </p:val>
                                        </p:tav>
                                      </p:tavLst>
                                    </p:anim>
                                    <p:anim calcmode="lin" valueType="num">
                                      <p:cBhvr>
                                        <p:cTn id="106" dur="1000" fill="hold"/>
                                        <p:tgtEl>
                                          <p:spTgt spid="8"/>
                                        </p:tgtEl>
                                        <p:attrNameLst>
                                          <p:attrName>style.rotation</p:attrName>
                                        </p:attrNameLst>
                                      </p:cBhvr>
                                      <p:tavLst>
                                        <p:tav tm="0">
                                          <p:val>
                                            <p:fltVal val="90"/>
                                          </p:val>
                                        </p:tav>
                                        <p:tav tm="100000">
                                          <p:val>
                                            <p:fltVal val="0"/>
                                          </p:val>
                                        </p:tav>
                                      </p:tavLst>
                                    </p:anim>
                                    <p:animEffect transition="in" filter="fade">
                                      <p:cBhvr>
                                        <p:cTn id="107" dur="1000"/>
                                        <p:tgtEl>
                                          <p:spTgt spid="8"/>
                                        </p:tgtEl>
                                      </p:cBhvr>
                                    </p:animEffect>
                                  </p:childTnLst>
                                </p:cTn>
                              </p:par>
                            </p:childTnLst>
                          </p:cTn>
                        </p:par>
                        <p:par>
                          <p:cTn id="108" fill="hold">
                            <p:stCondLst>
                              <p:cond delay="12250"/>
                            </p:stCondLst>
                            <p:childTnLst>
                              <p:par>
                                <p:cTn id="109" presetID="42" presetClass="entr" presetSubtype="0" fill="hold" grpId="0" nodeType="afterEffect">
                                  <p:stCondLst>
                                    <p:cond delay="0"/>
                                  </p:stCondLst>
                                  <p:iterate type="wd">
                                    <p:tmPct val="0"/>
                                  </p:iterate>
                                  <p:childTnLst>
                                    <p:set>
                                      <p:cBhvr>
                                        <p:cTn id="110" dur="1" fill="hold">
                                          <p:stCondLst>
                                            <p:cond delay="0"/>
                                          </p:stCondLst>
                                        </p:cTn>
                                        <p:tgtEl>
                                          <p:spTgt spid="44"/>
                                        </p:tgtEl>
                                        <p:attrNameLst>
                                          <p:attrName>style.visibility</p:attrName>
                                        </p:attrNameLst>
                                      </p:cBhvr>
                                      <p:to>
                                        <p:strVal val="visible"/>
                                      </p:to>
                                    </p:set>
                                    <p:animEffect transition="in" filter="fade">
                                      <p:cBhvr>
                                        <p:cTn id="111" dur="1000"/>
                                        <p:tgtEl>
                                          <p:spTgt spid="44"/>
                                        </p:tgtEl>
                                      </p:cBhvr>
                                    </p:animEffect>
                                    <p:anim calcmode="lin" valueType="num">
                                      <p:cBhvr>
                                        <p:cTn id="112" dur="1000" fill="hold"/>
                                        <p:tgtEl>
                                          <p:spTgt spid="44"/>
                                        </p:tgtEl>
                                        <p:attrNameLst>
                                          <p:attrName>ppt_x</p:attrName>
                                        </p:attrNameLst>
                                      </p:cBhvr>
                                      <p:tavLst>
                                        <p:tav tm="0">
                                          <p:val>
                                            <p:strVal val="#ppt_x"/>
                                          </p:val>
                                        </p:tav>
                                        <p:tav tm="100000">
                                          <p:val>
                                            <p:strVal val="#ppt_x"/>
                                          </p:val>
                                        </p:tav>
                                      </p:tavLst>
                                    </p:anim>
                                    <p:anim calcmode="lin" valueType="num">
                                      <p:cBhvr>
                                        <p:cTn id="113" dur="1000" fill="hold"/>
                                        <p:tgtEl>
                                          <p:spTgt spid="44"/>
                                        </p:tgtEl>
                                        <p:attrNameLst>
                                          <p:attrName>ppt_y</p:attrName>
                                        </p:attrNameLst>
                                      </p:cBhvr>
                                      <p:tavLst>
                                        <p:tav tm="0">
                                          <p:val>
                                            <p:strVal val="#ppt_y+.1"/>
                                          </p:val>
                                        </p:tav>
                                        <p:tav tm="100000">
                                          <p:val>
                                            <p:strVal val="#ppt_y"/>
                                          </p:val>
                                        </p:tav>
                                      </p:tavLst>
                                    </p:anim>
                                  </p:childTnLst>
                                </p:cTn>
                              </p:par>
                            </p:childTnLst>
                          </p:cTn>
                        </p:par>
                        <p:par>
                          <p:cTn id="114" fill="hold">
                            <p:stCondLst>
                              <p:cond delay="13250"/>
                            </p:stCondLst>
                            <p:childTnLst>
                              <p:par>
                                <p:cTn id="115" presetID="22" presetClass="entr" presetSubtype="1" fill="hold" nodeType="afterEffect">
                                  <p:stCondLst>
                                    <p:cond delay="0"/>
                                  </p:stCondLst>
                                  <p:iterate type="wd">
                                    <p:tmPct val="0"/>
                                  </p:iterate>
                                  <p:childTnLst>
                                    <p:set>
                                      <p:cBhvr>
                                        <p:cTn id="116" dur="1" fill="hold">
                                          <p:stCondLst>
                                            <p:cond delay="0"/>
                                          </p:stCondLst>
                                        </p:cTn>
                                        <p:tgtEl>
                                          <p:spTgt spid="43">
                                            <p:txEl>
                                              <p:pRg st="0" end="0"/>
                                            </p:txEl>
                                          </p:spTgt>
                                        </p:tgtEl>
                                        <p:attrNameLst>
                                          <p:attrName>style.visibility</p:attrName>
                                        </p:attrNameLst>
                                      </p:cBhvr>
                                      <p:to>
                                        <p:strVal val="visible"/>
                                      </p:to>
                                    </p:set>
                                    <p:animEffect transition="in" filter="wipe(up)">
                                      <p:cBhvr>
                                        <p:cTn id="117" dur="500"/>
                                        <p:tgtEl>
                                          <p:spTgt spid="43">
                                            <p:txEl>
                                              <p:pRg st="0" end="0"/>
                                            </p:txEl>
                                          </p:spTgt>
                                        </p:tgtEl>
                                      </p:cBhvr>
                                    </p:animEffect>
                                  </p:childTnLst>
                                </p:cTn>
                              </p:par>
                              <p:par>
                                <p:cTn id="118" presetID="23" presetClass="exit" presetSubtype="544" fill="hold" nodeType="withEffect">
                                  <p:stCondLst>
                                    <p:cond delay="750"/>
                                  </p:stCondLst>
                                  <p:iterate type="wd">
                                    <p:tmPct val="10000"/>
                                  </p:iterate>
                                  <p:childTnLst>
                                    <p:anim calcmode="lin" valueType="num">
                                      <p:cBhvr>
                                        <p:cTn id="119" dur="1000"/>
                                        <p:tgtEl>
                                          <p:spTgt spid="9"/>
                                        </p:tgtEl>
                                        <p:attrNameLst>
                                          <p:attrName>ppt_w</p:attrName>
                                        </p:attrNameLst>
                                      </p:cBhvr>
                                      <p:tavLst>
                                        <p:tav tm="0">
                                          <p:val>
                                            <p:strVal val="ppt_w"/>
                                          </p:val>
                                        </p:tav>
                                        <p:tav tm="100000">
                                          <p:val>
                                            <p:fltVal val="0"/>
                                          </p:val>
                                        </p:tav>
                                      </p:tavLst>
                                    </p:anim>
                                    <p:anim calcmode="lin" valueType="num">
                                      <p:cBhvr>
                                        <p:cTn id="120" dur="1000"/>
                                        <p:tgtEl>
                                          <p:spTgt spid="9"/>
                                        </p:tgtEl>
                                        <p:attrNameLst>
                                          <p:attrName>ppt_h</p:attrName>
                                        </p:attrNameLst>
                                      </p:cBhvr>
                                      <p:tavLst>
                                        <p:tav tm="0">
                                          <p:val>
                                            <p:strVal val="ppt_h"/>
                                          </p:val>
                                        </p:tav>
                                        <p:tav tm="100000">
                                          <p:val>
                                            <p:fltVal val="0"/>
                                          </p:val>
                                        </p:tav>
                                      </p:tavLst>
                                    </p:anim>
                                    <p:anim calcmode="lin" valueType="num">
                                      <p:cBhvr>
                                        <p:cTn id="121" dur="1000"/>
                                        <p:tgtEl>
                                          <p:spTgt spid="9"/>
                                        </p:tgtEl>
                                        <p:attrNameLst>
                                          <p:attrName>ppt_x</p:attrName>
                                        </p:attrNameLst>
                                      </p:cBhvr>
                                      <p:tavLst>
                                        <p:tav tm="0">
                                          <p:val>
                                            <p:strVal val="ppt_x"/>
                                          </p:val>
                                        </p:tav>
                                        <p:tav tm="100000">
                                          <p:val>
                                            <p:fltVal val="0.5"/>
                                          </p:val>
                                        </p:tav>
                                      </p:tavLst>
                                    </p:anim>
                                    <p:anim calcmode="lin" valueType="num">
                                      <p:cBhvr>
                                        <p:cTn id="122" dur="1000"/>
                                        <p:tgtEl>
                                          <p:spTgt spid="9"/>
                                        </p:tgtEl>
                                        <p:attrNameLst>
                                          <p:attrName>ppt_y</p:attrName>
                                        </p:attrNameLst>
                                      </p:cBhvr>
                                      <p:tavLst>
                                        <p:tav tm="0">
                                          <p:val>
                                            <p:strVal val="ppt_y"/>
                                          </p:val>
                                        </p:tav>
                                        <p:tav tm="100000">
                                          <p:val>
                                            <p:fltVal val="0.5"/>
                                          </p:val>
                                        </p:tav>
                                      </p:tavLst>
                                    </p:anim>
                                    <p:set>
                                      <p:cBhvr>
                                        <p:cTn id="123" dur="1" fill="hold">
                                          <p:stCondLst>
                                            <p:cond delay="999"/>
                                          </p:stCondLst>
                                        </p:cTn>
                                        <p:tgtEl>
                                          <p:spTgt spid="9"/>
                                        </p:tgtEl>
                                        <p:attrNameLst>
                                          <p:attrName>style.visibility</p:attrName>
                                        </p:attrNameLst>
                                      </p:cBhvr>
                                      <p:to>
                                        <p:strVal val="hidden"/>
                                      </p:to>
                                    </p:set>
                                  </p:childTnLst>
                                </p:cTn>
                              </p:par>
                              <p:par>
                                <p:cTn id="124" presetID="23" presetClass="exit" presetSubtype="544" fill="hold" nodeType="withEffect">
                                  <p:stCondLst>
                                    <p:cond delay="750"/>
                                  </p:stCondLst>
                                  <p:iterate type="wd">
                                    <p:tmPct val="10000"/>
                                  </p:iterate>
                                  <p:childTnLst>
                                    <p:anim calcmode="lin" valueType="num">
                                      <p:cBhvr>
                                        <p:cTn id="125" dur="1000"/>
                                        <p:tgtEl>
                                          <p:spTgt spid="14"/>
                                        </p:tgtEl>
                                        <p:attrNameLst>
                                          <p:attrName>ppt_w</p:attrName>
                                        </p:attrNameLst>
                                      </p:cBhvr>
                                      <p:tavLst>
                                        <p:tav tm="0">
                                          <p:val>
                                            <p:strVal val="ppt_w"/>
                                          </p:val>
                                        </p:tav>
                                        <p:tav tm="100000">
                                          <p:val>
                                            <p:fltVal val="0"/>
                                          </p:val>
                                        </p:tav>
                                      </p:tavLst>
                                    </p:anim>
                                    <p:anim calcmode="lin" valueType="num">
                                      <p:cBhvr>
                                        <p:cTn id="126" dur="1000"/>
                                        <p:tgtEl>
                                          <p:spTgt spid="14"/>
                                        </p:tgtEl>
                                        <p:attrNameLst>
                                          <p:attrName>ppt_h</p:attrName>
                                        </p:attrNameLst>
                                      </p:cBhvr>
                                      <p:tavLst>
                                        <p:tav tm="0">
                                          <p:val>
                                            <p:strVal val="ppt_h"/>
                                          </p:val>
                                        </p:tav>
                                        <p:tav tm="100000">
                                          <p:val>
                                            <p:fltVal val="0"/>
                                          </p:val>
                                        </p:tav>
                                      </p:tavLst>
                                    </p:anim>
                                    <p:anim calcmode="lin" valueType="num">
                                      <p:cBhvr>
                                        <p:cTn id="127" dur="1000"/>
                                        <p:tgtEl>
                                          <p:spTgt spid="14"/>
                                        </p:tgtEl>
                                        <p:attrNameLst>
                                          <p:attrName>ppt_x</p:attrName>
                                        </p:attrNameLst>
                                      </p:cBhvr>
                                      <p:tavLst>
                                        <p:tav tm="0">
                                          <p:val>
                                            <p:strVal val="ppt_x"/>
                                          </p:val>
                                        </p:tav>
                                        <p:tav tm="100000">
                                          <p:val>
                                            <p:fltVal val="0.5"/>
                                          </p:val>
                                        </p:tav>
                                      </p:tavLst>
                                    </p:anim>
                                    <p:anim calcmode="lin" valueType="num">
                                      <p:cBhvr>
                                        <p:cTn id="128" dur="1000"/>
                                        <p:tgtEl>
                                          <p:spTgt spid="14"/>
                                        </p:tgtEl>
                                        <p:attrNameLst>
                                          <p:attrName>ppt_y</p:attrName>
                                        </p:attrNameLst>
                                      </p:cBhvr>
                                      <p:tavLst>
                                        <p:tav tm="0">
                                          <p:val>
                                            <p:strVal val="ppt_y"/>
                                          </p:val>
                                        </p:tav>
                                        <p:tav tm="100000">
                                          <p:val>
                                            <p:fltVal val="0.5"/>
                                          </p:val>
                                        </p:tav>
                                      </p:tavLst>
                                    </p:anim>
                                    <p:set>
                                      <p:cBhvr>
                                        <p:cTn id="129" dur="1" fill="hold">
                                          <p:stCondLst>
                                            <p:cond delay="999"/>
                                          </p:stCondLst>
                                        </p:cTn>
                                        <p:tgtEl>
                                          <p:spTgt spid="14"/>
                                        </p:tgtEl>
                                        <p:attrNameLst>
                                          <p:attrName>style.visibility</p:attrName>
                                        </p:attrNameLst>
                                      </p:cBhvr>
                                      <p:to>
                                        <p:strVal val="hidden"/>
                                      </p:to>
                                    </p:set>
                                  </p:childTnLst>
                                </p:cTn>
                              </p:par>
                              <p:par>
                                <p:cTn id="130" presetID="23" presetClass="exit" presetSubtype="544" fill="hold" nodeType="withEffect">
                                  <p:stCondLst>
                                    <p:cond delay="750"/>
                                  </p:stCondLst>
                                  <p:iterate type="wd">
                                    <p:tmPct val="10000"/>
                                  </p:iterate>
                                  <p:childTnLst>
                                    <p:anim calcmode="lin" valueType="num">
                                      <p:cBhvr>
                                        <p:cTn id="131" dur="1000"/>
                                        <p:tgtEl>
                                          <p:spTgt spid="2"/>
                                        </p:tgtEl>
                                        <p:attrNameLst>
                                          <p:attrName>ppt_w</p:attrName>
                                        </p:attrNameLst>
                                      </p:cBhvr>
                                      <p:tavLst>
                                        <p:tav tm="0">
                                          <p:val>
                                            <p:strVal val="ppt_w"/>
                                          </p:val>
                                        </p:tav>
                                        <p:tav tm="100000">
                                          <p:val>
                                            <p:fltVal val="0"/>
                                          </p:val>
                                        </p:tav>
                                      </p:tavLst>
                                    </p:anim>
                                    <p:anim calcmode="lin" valueType="num">
                                      <p:cBhvr>
                                        <p:cTn id="132" dur="1000"/>
                                        <p:tgtEl>
                                          <p:spTgt spid="2"/>
                                        </p:tgtEl>
                                        <p:attrNameLst>
                                          <p:attrName>ppt_h</p:attrName>
                                        </p:attrNameLst>
                                      </p:cBhvr>
                                      <p:tavLst>
                                        <p:tav tm="0">
                                          <p:val>
                                            <p:strVal val="ppt_h"/>
                                          </p:val>
                                        </p:tav>
                                        <p:tav tm="100000">
                                          <p:val>
                                            <p:fltVal val="0"/>
                                          </p:val>
                                        </p:tav>
                                      </p:tavLst>
                                    </p:anim>
                                    <p:anim calcmode="lin" valueType="num">
                                      <p:cBhvr>
                                        <p:cTn id="133" dur="1000"/>
                                        <p:tgtEl>
                                          <p:spTgt spid="2"/>
                                        </p:tgtEl>
                                        <p:attrNameLst>
                                          <p:attrName>ppt_x</p:attrName>
                                        </p:attrNameLst>
                                      </p:cBhvr>
                                      <p:tavLst>
                                        <p:tav tm="0">
                                          <p:val>
                                            <p:strVal val="ppt_x"/>
                                          </p:val>
                                        </p:tav>
                                        <p:tav tm="100000">
                                          <p:val>
                                            <p:fltVal val="0.5"/>
                                          </p:val>
                                        </p:tav>
                                      </p:tavLst>
                                    </p:anim>
                                    <p:anim calcmode="lin" valueType="num">
                                      <p:cBhvr>
                                        <p:cTn id="134" dur="1000"/>
                                        <p:tgtEl>
                                          <p:spTgt spid="2"/>
                                        </p:tgtEl>
                                        <p:attrNameLst>
                                          <p:attrName>ppt_y</p:attrName>
                                        </p:attrNameLst>
                                      </p:cBhvr>
                                      <p:tavLst>
                                        <p:tav tm="0">
                                          <p:val>
                                            <p:strVal val="ppt_y"/>
                                          </p:val>
                                        </p:tav>
                                        <p:tav tm="100000">
                                          <p:val>
                                            <p:fltVal val="0.5"/>
                                          </p:val>
                                        </p:tav>
                                      </p:tavLst>
                                    </p:anim>
                                    <p:set>
                                      <p:cBhvr>
                                        <p:cTn id="135" dur="1" fill="hold">
                                          <p:stCondLst>
                                            <p:cond delay="999"/>
                                          </p:stCondLst>
                                        </p:cTn>
                                        <p:tgtEl>
                                          <p:spTgt spid="2"/>
                                        </p:tgtEl>
                                        <p:attrNameLst>
                                          <p:attrName>style.visibility</p:attrName>
                                        </p:attrNameLst>
                                      </p:cBhvr>
                                      <p:to>
                                        <p:strVal val="hidden"/>
                                      </p:to>
                                    </p:set>
                                  </p:childTnLst>
                                </p:cTn>
                              </p:par>
                              <p:par>
                                <p:cTn id="136" presetID="23" presetClass="exit" presetSubtype="544" fill="hold" grpId="1" nodeType="withEffect">
                                  <p:stCondLst>
                                    <p:cond delay="750"/>
                                  </p:stCondLst>
                                  <p:iterate type="wd">
                                    <p:tmPct val="10000"/>
                                  </p:iterate>
                                  <p:childTnLst>
                                    <p:anim calcmode="lin" valueType="num">
                                      <p:cBhvr>
                                        <p:cTn id="137" dur="1000"/>
                                        <p:tgtEl>
                                          <p:spTgt spid="35"/>
                                        </p:tgtEl>
                                        <p:attrNameLst>
                                          <p:attrName>ppt_w</p:attrName>
                                        </p:attrNameLst>
                                      </p:cBhvr>
                                      <p:tavLst>
                                        <p:tav tm="0">
                                          <p:val>
                                            <p:strVal val="ppt_w"/>
                                          </p:val>
                                        </p:tav>
                                        <p:tav tm="100000">
                                          <p:val>
                                            <p:fltVal val="0"/>
                                          </p:val>
                                        </p:tav>
                                      </p:tavLst>
                                    </p:anim>
                                    <p:anim calcmode="lin" valueType="num">
                                      <p:cBhvr>
                                        <p:cTn id="138" dur="1000"/>
                                        <p:tgtEl>
                                          <p:spTgt spid="35"/>
                                        </p:tgtEl>
                                        <p:attrNameLst>
                                          <p:attrName>ppt_h</p:attrName>
                                        </p:attrNameLst>
                                      </p:cBhvr>
                                      <p:tavLst>
                                        <p:tav tm="0">
                                          <p:val>
                                            <p:strVal val="ppt_h"/>
                                          </p:val>
                                        </p:tav>
                                        <p:tav tm="100000">
                                          <p:val>
                                            <p:fltVal val="0"/>
                                          </p:val>
                                        </p:tav>
                                      </p:tavLst>
                                    </p:anim>
                                    <p:anim calcmode="lin" valueType="num">
                                      <p:cBhvr>
                                        <p:cTn id="139" dur="1000"/>
                                        <p:tgtEl>
                                          <p:spTgt spid="35"/>
                                        </p:tgtEl>
                                        <p:attrNameLst>
                                          <p:attrName>ppt_x</p:attrName>
                                        </p:attrNameLst>
                                      </p:cBhvr>
                                      <p:tavLst>
                                        <p:tav tm="0">
                                          <p:val>
                                            <p:strVal val="ppt_x"/>
                                          </p:val>
                                        </p:tav>
                                        <p:tav tm="100000">
                                          <p:val>
                                            <p:fltVal val="0.5"/>
                                          </p:val>
                                        </p:tav>
                                      </p:tavLst>
                                    </p:anim>
                                    <p:anim calcmode="lin" valueType="num">
                                      <p:cBhvr>
                                        <p:cTn id="140" dur="1000"/>
                                        <p:tgtEl>
                                          <p:spTgt spid="35"/>
                                        </p:tgtEl>
                                        <p:attrNameLst>
                                          <p:attrName>ppt_y</p:attrName>
                                        </p:attrNameLst>
                                      </p:cBhvr>
                                      <p:tavLst>
                                        <p:tav tm="0">
                                          <p:val>
                                            <p:strVal val="ppt_y"/>
                                          </p:val>
                                        </p:tav>
                                        <p:tav tm="100000">
                                          <p:val>
                                            <p:fltVal val="0.5"/>
                                          </p:val>
                                        </p:tav>
                                      </p:tavLst>
                                    </p:anim>
                                    <p:set>
                                      <p:cBhvr>
                                        <p:cTn id="141" dur="1" fill="hold">
                                          <p:stCondLst>
                                            <p:cond delay="999"/>
                                          </p:stCondLst>
                                        </p:cTn>
                                        <p:tgtEl>
                                          <p:spTgt spid="35"/>
                                        </p:tgtEl>
                                        <p:attrNameLst>
                                          <p:attrName>style.visibility</p:attrName>
                                        </p:attrNameLst>
                                      </p:cBhvr>
                                      <p:to>
                                        <p:strVal val="hidden"/>
                                      </p:to>
                                    </p:set>
                                  </p:childTnLst>
                                </p:cTn>
                              </p:par>
                              <p:par>
                                <p:cTn id="142" presetID="23" presetClass="exit" presetSubtype="544" fill="hold" grpId="0" nodeType="withEffect">
                                  <p:stCondLst>
                                    <p:cond delay="750"/>
                                  </p:stCondLst>
                                  <p:iterate type="wd">
                                    <p:tmPct val="6667"/>
                                  </p:iterate>
                                  <p:childTnLst>
                                    <p:anim calcmode="lin" valueType="num">
                                      <p:cBhvr>
                                        <p:cTn id="143" dur="1000"/>
                                        <p:tgtEl>
                                          <p:spTgt spid="34">
                                            <p:txEl>
                                              <p:pRg st="0" end="0"/>
                                            </p:txEl>
                                          </p:spTgt>
                                        </p:tgtEl>
                                        <p:attrNameLst>
                                          <p:attrName>ppt_w</p:attrName>
                                        </p:attrNameLst>
                                      </p:cBhvr>
                                      <p:tavLst>
                                        <p:tav tm="0">
                                          <p:val>
                                            <p:strVal val="ppt_w"/>
                                          </p:val>
                                        </p:tav>
                                        <p:tav tm="100000">
                                          <p:val>
                                            <p:fltVal val="0"/>
                                          </p:val>
                                        </p:tav>
                                      </p:tavLst>
                                    </p:anim>
                                    <p:anim calcmode="lin" valueType="num">
                                      <p:cBhvr>
                                        <p:cTn id="144" dur="1000"/>
                                        <p:tgtEl>
                                          <p:spTgt spid="34">
                                            <p:txEl>
                                              <p:pRg st="0" end="0"/>
                                            </p:txEl>
                                          </p:spTgt>
                                        </p:tgtEl>
                                        <p:attrNameLst>
                                          <p:attrName>ppt_h</p:attrName>
                                        </p:attrNameLst>
                                      </p:cBhvr>
                                      <p:tavLst>
                                        <p:tav tm="0">
                                          <p:val>
                                            <p:strVal val="ppt_h"/>
                                          </p:val>
                                        </p:tav>
                                        <p:tav tm="100000">
                                          <p:val>
                                            <p:fltVal val="0"/>
                                          </p:val>
                                        </p:tav>
                                      </p:tavLst>
                                    </p:anim>
                                    <p:anim calcmode="lin" valueType="num">
                                      <p:cBhvr>
                                        <p:cTn id="145" dur="1000"/>
                                        <p:tgtEl>
                                          <p:spTgt spid="34">
                                            <p:txEl>
                                              <p:pRg st="0" end="0"/>
                                            </p:txEl>
                                          </p:spTgt>
                                        </p:tgtEl>
                                        <p:attrNameLst>
                                          <p:attrName>ppt_x</p:attrName>
                                        </p:attrNameLst>
                                      </p:cBhvr>
                                      <p:tavLst>
                                        <p:tav tm="0">
                                          <p:val>
                                            <p:strVal val="ppt_x"/>
                                          </p:val>
                                        </p:tav>
                                        <p:tav tm="100000">
                                          <p:val>
                                            <p:fltVal val="0.5"/>
                                          </p:val>
                                        </p:tav>
                                      </p:tavLst>
                                    </p:anim>
                                    <p:anim calcmode="lin" valueType="num">
                                      <p:cBhvr>
                                        <p:cTn id="146" dur="1000"/>
                                        <p:tgtEl>
                                          <p:spTgt spid="34">
                                            <p:txEl>
                                              <p:pRg st="0" end="0"/>
                                            </p:txEl>
                                          </p:spTgt>
                                        </p:tgtEl>
                                        <p:attrNameLst>
                                          <p:attrName>ppt_y</p:attrName>
                                        </p:attrNameLst>
                                      </p:cBhvr>
                                      <p:tavLst>
                                        <p:tav tm="0">
                                          <p:val>
                                            <p:strVal val="ppt_y"/>
                                          </p:val>
                                        </p:tav>
                                        <p:tav tm="100000">
                                          <p:val>
                                            <p:fltVal val="0.5"/>
                                          </p:val>
                                        </p:tav>
                                      </p:tavLst>
                                    </p:anim>
                                    <p:set>
                                      <p:cBhvr>
                                        <p:cTn id="147" dur="1" fill="hold">
                                          <p:stCondLst>
                                            <p:cond delay="999"/>
                                          </p:stCondLst>
                                        </p:cTn>
                                        <p:tgtEl>
                                          <p:spTgt spid="34">
                                            <p:txEl>
                                              <p:pRg st="0" end="0"/>
                                            </p:txEl>
                                          </p:spTgt>
                                        </p:tgtEl>
                                        <p:attrNameLst>
                                          <p:attrName>style.visibility</p:attrName>
                                        </p:attrNameLst>
                                      </p:cBhvr>
                                      <p:to>
                                        <p:strVal val="hidden"/>
                                      </p:to>
                                    </p:set>
                                  </p:childTnLst>
                                </p:cTn>
                              </p:par>
                              <p:par>
                                <p:cTn id="148" presetID="23" presetClass="exit" presetSubtype="544" fill="hold" nodeType="withEffect">
                                  <p:stCondLst>
                                    <p:cond delay="750"/>
                                  </p:stCondLst>
                                  <p:iterate type="wd">
                                    <p:tmPct val="10000"/>
                                  </p:iterate>
                                  <p:childTnLst>
                                    <p:anim calcmode="lin" valueType="num">
                                      <p:cBhvr>
                                        <p:cTn id="149" dur="1000"/>
                                        <p:tgtEl>
                                          <p:spTgt spid="11"/>
                                        </p:tgtEl>
                                        <p:attrNameLst>
                                          <p:attrName>ppt_w</p:attrName>
                                        </p:attrNameLst>
                                      </p:cBhvr>
                                      <p:tavLst>
                                        <p:tav tm="0">
                                          <p:val>
                                            <p:strVal val="ppt_w"/>
                                          </p:val>
                                        </p:tav>
                                        <p:tav tm="100000">
                                          <p:val>
                                            <p:fltVal val="0"/>
                                          </p:val>
                                        </p:tav>
                                      </p:tavLst>
                                    </p:anim>
                                    <p:anim calcmode="lin" valueType="num">
                                      <p:cBhvr>
                                        <p:cTn id="150" dur="1000"/>
                                        <p:tgtEl>
                                          <p:spTgt spid="11"/>
                                        </p:tgtEl>
                                        <p:attrNameLst>
                                          <p:attrName>ppt_h</p:attrName>
                                        </p:attrNameLst>
                                      </p:cBhvr>
                                      <p:tavLst>
                                        <p:tav tm="0">
                                          <p:val>
                                            <p:strVal val="ppt_h"/>
                                          </p:val>
                                        </p:tav>
                                        <p:tav tm="100000">
                                          <p:val>
                                            <p:fltVal val="0"/>
                                          </p:val>
                                        </p:tav>
                                      </p:tavLst>
                                    </p:anim>
                                    <p:anim calcmode="lin" valueType="num">
                                      <p:cBhvr>
                                        <p:cTn id="151" dur="1000"/>
                                        <p:tgtEl>
                                          <p:spTgt spid="11"/>
                                        </p:tgtEl>
                                        <p:attrNameLst>
                                          <p:attrName>ppt_x</p:attrName>
                                        </p:attrNameLst>
                                      </p:cBhvr>
                                      <p:tavLst>
                                        <p:tav tm="0">
                                          <p:val>
                                            <p:strVal val="ppt_x"/>
                                          </p:val>
                                        </p:tav>
                                        <p:tav tm="100000">
                                          <p:val>
                                            <p:fltVal val="0.5"/>
                                          </p:val>
                                        </p:tav>
                                      </p:tavLst>
                                    </p:anim>
                                    <p:anim calcmode="lin" valueType="num">
                                      <p:cBhvr>
                                        <p:cTn id="152" dur="1000"/>
                                        <p:tgtEl>
                                          <p:spTgt spid="11"/>
                                        </p:tgtEl>
                                        <p:attrNameLst>
                                          <p:attrName>ppt_y</p:attrName>
                                        </p:attrNameLst>
                                      </p:cBhvr>
                                      <p:tavLst>
                                        <p:tav tm="0">
                                          <p:val>
                                            <p:strVal val="ppt_y"/>
                                          </p:val>
                                        </p:tav>
                                        <p:tav tm="100000">
                                          <p:val>
                                            <p:fltVal val="0.5"/>
                                          </p:val>
                                        </p:tav>
                                      </p:tavLst>
                                    </p:anim>
                                    <p:set>
                                      <p:cBhvr>
                                        <p:cTn id="153" dur="1" fill="hold">
                                          <p:stCondLst>
                                            <p:cond delay="999"/>
                                          </p:stCondLst>
                                        </p:cTn>
                                        <p:tgtEl>
                                          <p:spTgt spid="11"/>
                                        </p:tgtEl>
                                        <p:attrNameLst>
                                          <p:attrName>style.visibility</p:attrName>
                                        </p:attrNameLst>
                                      </p:cBhvr>
                                      <p:to>
                                        <p:strVal val="hidden"/>
                                      </p:to>
                                    </p:set>
                                  </p:childTnLst>
                                </p:cTn>
                              </p:par>
                              <p:par>
                                <p:cTn id="154" presetID="23" presetClass="exit" presetSubtype="544" fill="hold" nodeType="withEffect">
                                  <p:stCondLst>
                                    <p:cond delay="750"/>
                                  </p:stCondLst>
                                  <p:iterate type="wd">
                                    <p:tmPct val="10000"/>
                                  </p:iterate>
                                  <p:childTnLst>
                                    <p:anim calcmode="lin" valueType="num">
                                      <p:cBhvr>
                                        <p:cTn id="155" dur="1000"/>
                                        <p:tgtEl>
                                          <p:spTgt spid="4"/>
                                        </p:tgtEl>
                                        <p:attrNameLst>
                                          <p:attrName>ppt_w</p:attrName>
                                        </p:attrNameLst>
                                      </p:cBhvr>
                                      <p:tavLst>
                                        <p:tav tm="0">
                                          <p:val>
                                            <p:strVal val="ppt_w"/>
                                          </p:val>
                                        </p:tav>
                                        <p:tav tm="100000">
                                          <p:val>
                                            <p:fltVal val="0"/>
                                          </p:val>
                                        </p:tav>
                                      </p:tavLst>
                                    </p:anim>
                                    <p:anim calcmode="lin" valueType="num">
                                      <p:cBhvr>
                                        <p:cTn id="156" dur="1000"/>
                                        <p:tgtEl>
                                          <p:spTgt spid="4"/>
                                        </p:tgtEl>
                                        <p:attrNameLst>
                                          <p:attrName>ppt_h</p:attrName>
                                        </p:attrNameLst>
                                      </p:cBhvr>
                                      <p:tavLst>
                                        <p:tav tm="0">
                                          <p:val>
                                            <p:strVal val="ppt_h"/>
                                          </p:val>
                                        </p:tav>
                                        <p:tav tm="100000">
                                          <p:val>
                                            <p:fltVal val="0"/>
                                          </p:val>
                                        </p:tav>
                                      </p:tavLst>
                                    </p:anim>
                                    <p:anim calcmode="lin" valueType="num">
                                      <p:cBhvr>
                                        <p:cTn id="157" dur="1000"/>
                                        <p:tgtEl>
                                          <p:spTgt spid="4"/>
                                        </p:tgtEl>
                                        <p:attrNameLst>
                                          <p:attrName>ppt_x</p:attrName>
                                        </p:attrNameLst>
                                      </p:cBhvr>
                                      <p:tavLst>
                                        <p:tav tm="0">
                                          <p:val>
                                            <p:strVal val="ppt_x"/>
                                          </p:val>
                                        </p:tav>
                                        <p:tav tm="100000">
                                          <p:val>
                                            <p:fltVal val="0.5"/>
                                          </p:val>
                                        </p:tav>
                                      </p:tavLst>
                                    </p:anim>
                                    <p:anim calcmode="lin" valueType="num">
                                      <p:cBhvr>
                                        <p:cTn id="158" dur="1000"/>
                                        <p:tgtEl>
                                          <p:spTgt spid="4"/>
                                        </p:tgtEl>
                                        <p:attrNameLst>
                                          <p:attrName>ppt_y</p:attrName>
                                        </p:attrNameLst>
                                      </p:cBhvr>
                                      <p:tavLst>
                                        <p:tav tm="0">
                                          <p:val>
                                            <p:strVal val="ppt_y"/>
                                          </p:val>
                                        </p:tav>
                                        <p:tav tm="100000">
                                          <p:val>
                                            <p:fltVal val="0.5"/>
                                          </p:val>
                                        </p:tav>
                                      </p:tavLst>
                                    </p:anim>
                                    <p:set>
                                      <p:cBhvr>
                                        <p:cTn id="159" dur="1" fill="hold">
                                          <p:stCondLst>
                                            <p:cond delay="999"/>
                                          </p:stCondLst>
                                        </p:cTn>
                                        <p:tgtEl>
                                          <p:spTgt spid="4"/>
                                        </p:tgtEl>
                                        <p:attrNameLst>
                                          <p:attrName>style.visibility</p:attrName>
                                        </p:attrNameLst>
                                      </p:cBhvr>
                                      <p:to>
                                        <p:strVal val="hidden"/>
                                      </p:to>
                                    </p:set>
                                  </p:childTnLst>
                                </p:cTn>
                              </p:par>
                              <p:par>
                                <p:cTn id="160" presetID="23" presetClass="exit" presetSubtype="544" fill="hold" grpId="1" nodeType="withEffect">
                                  <p:stCondLst>
                                    <p:cond delay="750"/>
                                  </p:stCondLst>
                                  <p:iterate type="wd">
                                    <p:tmPct val="10000"/>
                                  </p:iterate>
                                  <p:childTnLst>
                                    <p:anim calcmode="lin" valueType="num">
                                      <p:cBhvr>
                                        <p:cTn id="161" dur="1000"/>
                                        <p:tgtEl>
                                          <p:spTgt spid="38"/>
                                        </p:tgtEl>
                                        <p:attrNameLst>
                                          <p:attrName>ppt_w</p:attrName>
                                        </p:attrNameLst>
                                      </p:cBhvr>
                                      <p:tavLst>
                                        <p:tav tm="0">
                                          <p:val>
                                            <p:strVal val="ppt_w"/>
                                          </p:val>
                                        </p:tav>
                                        <p:tav tm="100000">
                                          <p:val>
                                            <p:fltVal val="0"/>
                                          </p:val>
                                        </p:tav>
                                      </p:tavLst>
                                    </p:anim>
                                    <p:anim calcmode="lin" valueType="num">
                                      <p:cBhvr>
                                        <p:cTn id="162" dur="1000"/>
                                        <p:tgtEl>
                                          <p:spTgt spid="38"/>
                                        </p:tgtEl>
                                        <p:attrNameLst>
                                          <p:attrName>ppt_h</p:attrName>
                                        </p:attrNameLst>
                                      </p:cBhvr>
                                      <p:tavLst>
                                        <p:tav tm="0">
                                          <p:val>
                                            <p:strVal val="ppt_h"/>
                                          </p:val>
                                        </p:tav>
                                        <p:tav tm="100000">
                                          <p:val>
                                            <p:fltVal val="0"/>
                                          </p:val>
                                        </p:tav>
                                      </p:tavLst>
                                    </p:anim>
                                    <p:anim calcmode="lin" valueType="num">
                                      <p:cBhvr>
                                        <p:cTn id="163" dur="1000"/>
                                        <p:tgtEl>
                                          <p:spTgt spid="38"/>
                                        </p:tgtEl>
                                        <p:attrNameLst>
                                          <p:attrName>ppt_x</p:attrName>
                                        </p:attrNameLst>
                                      </p:cBhvr>
                                      <p:tavLst>
                                        <p:tav tm="0">
                                          <p:val>
                                            <p:strVal val="ppt_x"/>
                                          </p:val>
                                        </p:tav>
                                        <p:tav tm="100000">
                                          <p:val>
                                            <p:fltVal val="0.5"/>
                                          </p:val>
                                        </p:tav>
                                      </p:tavLst>
                                    </p:anim>
                                    <p:anim calcmode="lin" valueType="num">
                                      <p:cBhvr>
                                        <p:cTn id="164" dur="1000"/>
                                        <p:tgtEl>
                                          <p:spTgt spid="38"/>
                                        </p:tgtEl>
                                        <p:attrNameLst>
                                          <p:attrName>ppt_y</p:attrName>
                                        </p:attrNameLst>
                                      </p:cBhvr>
                                      <p:tavLst>
                                        <p:tav tm="0">
                                          <p:val>
                                            <p:strVal val="ppt_y"/>
                                          </p:val>
                                        </p:tav>
                                        <p:tav tm="100000">
                                          <p:val>
                                            <p:fltVal val="0.5"/>
                                          </p:val>
                                        </p:tav>
                                      </p:tavLst>
                                    </p:anim>
                                    <p:set>
                                      <p:cBhvr>
                                        <p:cTn id="165" dur="1" fill="hold">
                                          <p:stCondLst>
                                            <p:cond delay="999"/>
                                          </p:stCondLst>
                                        </p:cTn>
                                        <p:tgtEl>
                                          <p:spTgt spid="38"/>
                                        </p:tgtEl>
                                        <p:attrNameLst>
                                          <p:attrName>style.visibility</p:attrName>
                                        </p:attrNameLst>
                                      </p:cBhvr>
                                      <p:to>
                                        <p:strVal val="hidden"/>
                                      </p:to>
                                    </p:set>
                                  </p:childTnLst>
                                </p:cTn>
                              </p:par>
                              <p:par>
                                <p:cTn id="166" presetID="23" presetClass="exit" presetSubtype="544" fill="hold" grpId="0" nodeType="withEffect">
                                  <p:stCondLst>
                                    <p:cond delay="750"/>
                                  </p:stCondLst>
                                  <p:iterate type="wd">
                                    <p:tmPct val="7143"/>
                                  </p:iterate>
                                  <p:childTnLst>
                                    <p:anim calcmode="lin" valueType="num">
                                      <p:cBhvr>
                                        <p:cTn id="167" dur="1000"/>
                                        <p:tgtEl>
                                          <p:spTgt spid="37">
                                            <p:txEl>
                                              <p:pRg st="0" end="0"/>
                                            </p:txEl>
                                          </p:spTgt>
                                        </p:tgtEl>
                                        <p:attrNameLst>
                                          <p:attrName>ppt_w</p:attrName>
                                        </p:attrNameLst>
                                      </p:cBhvr>
                                      <p:tavLst>
                                        <p:tav tm="0">
                                          <p:val>
                                            <p:strVal val="ppt_w"/>
                                          </p:val>
                                        </p:tav>
                                        <p:tav tm="100000">
                                          <p:val>
                                            <p:fltVal val="0"/>
                                          </p:val>
                                        </p:tav>
                                      </p:tavLst>
                                    </p:anim>
                                    <p:anim calcmode="lin" valueType="num">
                                      <p:cBhvr>
                                        <p:cTn id="168" dur="1000"/>
                                        <p:tgtEl>
                                          <p:spTgt spid="37">
                                            <p:txEl>
                                              <p:pRg st="0" end="0"/>
                                            </p:txEl>
                                          </p:spTgt>
                                        </p:tgtEl>
                                        <p:attrNameLst>
                                          <p:attrName>ppt_h</p:attrName>
                                        </p:attrNameLst>
                                      </p:cBhvr>
                                      <p:tavLst>
                                        <p:tav tm="0">
                                          <p:val>
                                            <p:strVal val="ppt_h"/>
                                          </p:val>
                                        </p:tav>
                                        <p:tav tm="100000">
                                          <p:val>
                                            <p:fltVal val="0"/>
                                          </p:val>
                                        </p:tav>
                                      </p:tavLst>
                                    </p:anim>
                                    <p:anim calcmode="lin" valueType="num">
                                      <p:cBhvr>
                                        <p:cTn id="169" dur="1000"/>
                                        <p:tgtEl>
                                          <p:spTgt spid="37">
                                            <p:txEl>
                                              <p:pRg st="0" end="0"/>
                                            </p:txEl>
                                          </p:spTgt>
                                        </p:tgtEl>
                                        <p:attrNameLst>
                                          <p:attrName>ppt_x</p:attrName>
                                        </p:attrNameLst>
                                      </p:cBhvr>
                                      <p:tavLst>
                                        <p:tav tm="0">
                                          <p:val>
                                            <p:strVal val="ppt_x"/>
                                          </p:val>
                                        </p:tav>
                                        <p:tav tm="100000">
                                          <p:val>
                                            <p:fltVal val="0.5"/>
                                          </p:val>
                                        </p:tav>
                                      </p:tavLst>
                                    </p:anim>
                                    <p:anim calcmode="lin" valueType="num">
                                      <p:cBhvr>
                                        <p:cTn id="170" dur="1000"/>
                                        <p:tgtEl>
                                          <p:spTgt spid="37">
                                            <p:txEl>
                                              <p:pRg st="0" end="0"/>
                                            </p:txEl>
                                          </p:spTgt>
                                        </p:tgtEl>
                                        <p:attrNameLst>
                                          <p:attrName>ppt_y</p:attrName>
                                        </p:attrNameLst>
                                      </p:cBhvr>
                                      <p:tavLst>
                                        <p:tav tm="0">
                                          <p:val>
                                            <p:strVal val="ppt_y"/>
                                          </p:val>
                                        </p:tav>
                                        <p:tav tm="100000">
                                          <p:val>
                                            <p:fltVal val="0.5"/>
                                          </p:val>
                                        </p:tav>
                                      </p:tavLst>
                                    </p:anim>
                                    <p:set>
                                      <p:cBhvr>
                                        <p:cTn id="171" dur="1" fill="hold">
                                          <p:stCondLst>
                                            <p:cond delay="999"/>
                                          </p:stCondLst>
                                        </p:cTn>
                                        <p:tgtEl>
                                          <p:spTgt spid="37">
                                            <p:txEl>
                                              <p:pRg st="0" end="0"/>
                                            </p:txEl>
                                          </p:spTgt>
                                        </p:tgtEl>
                                        <p:attrNameLst>
                                          <p:attrName>style.visibility</p:attrName>
                                        </p:attrNameLst>
                                      </p:cBhvr>
                                      <p:to>
                                        <p:strVal val="hidden"/>
                                      </p:to>
                                    </p:set>
                                  </p:childTnLst>
                                </p:cTn>
                              </p:par>
                              <p:par>
                                <p:cTn id="172" presetID="23" presetClass="exit" presetSubtype="544" fill="hold" nodeType="withEffect">
                                  <p:stCondLst>
                                    <p:cond delay="750"/>
                                  </p:stCondLst>
                                  <p:iterate type="wd">
                                    <p:tmPct val="10000"/>
                                  </p:iterate>
                                  <p:childTnLst>
                                    <p:anim calcmode="lin" valueType="num">
                                      <p:cBhvr>
                                        <p:cTn id="173" dur="1000"/>
                                        <p:tgtEl>
                                          <p:spTgt spid="12"/>
                                        </p:tgtEl>
                                        <p:attrNameLst>
                                          <p:attrName>ppt_w</p:attrName>
                                        </p:attrNameLst>
                                      </p:cBhvr>
                                      <p:tavLst>
                                        <p:tav tm="0">
                                          <p:val>
                                            <p:strVal val="ppt_w"/>
                                          </p:val>
                                        </p:tav>
                                        <p:tav tm="100000">
                                          <p:val>
                                            <p:fltVal val="0"/>
                                          </p:val>
                                        </p:tav>
                                      </p:tavLst>
                                    </p:anim>
                                    <p:anim calcmode="lin" valueType="num">
                                      <p:cBhvr>
                                        <p:cTn id="174" dur="1000"/>
                                        <p:tgtEl>
                                          <p:spTgt spid="12"/>
                                        </p:tgtEl>
                                        <p:attrNameLst>
                                          <p:attrName>ppt_h</p:attrName>
                                        </p:attrNameLst>
                                      </p:cBhvr>
                                      <p:tavLst>
                                        <p:tav tm="0">
                                          <p:val>
                                            <p:strVal val="ppt_h"/>
                                          </p:val>
                                        </p:tav>
                                        <p:tav tm="100000">
                                          <p:val>
                                            <p:fltVal val="0"/>
                                          </p:val>
                                        </p:tav>
                                      </p:tavLst>
                                    </p:anim>
                                    <p:anim calcmode="lin" valueType="num">
                                      <p:cBhvr>
                                        <p:cTn id="175" dur="1000"/>
                                        <p:tgtEl>
                                          <p:spTgt spid="12"/>
                                        </p:tgtEl>
                                        <p:attrNameLst>
                                          <p:attrName>ppt_x</p:attrName>
                                        </p:attrNameLst>
                                      </p:cBhvr>
                                      <p:tavLst>
                                        <p:tav tm="0">
                                          <p:val>
                                            <p:strVal val="ppt_x"/>
                                          </p:val>
                                        </p:tav>
                                        <p:tav tm="100000">
                                          <p:val>
                                            <p:fltVal val="0.5"/>
                                          </p:val>
                                        </p:tav>
                                      </p:tavLst>
                                    </p:anim>
                                    <p:anim calcmode="lin" valueType="num">
                                      <p:cBhvr>
                                        <p:cTn id="176" dur="1000"/>
                                        <p:tgtEl>
                                          <p:spTgt spid="12"/>
                                        </p:tgtEl>
                                        <p:attrNameLst>
                                          <p:attrName>ppt_y</p:attrName>
                                        </p:attrNameLst>
                                      </p:cBhvr>
                                      <p:tavLst>
                                        <p:tav tm="0">
                                          <p:val>
                                            <p:strVal val="ppt_y"/>
                                          </p:val>
                                        </p:tav>
                                        <p:tav tm="100000">
                                          <p:val>
                                            <p:fltVal val="0.5"/>
                                          </p:val>
                                        </p:tav>
                                      </p:tavLst>
                                    </p:anim>
                                    <p:set>
                                      <p:cBhvr>
                                        <p:cTn id="177" dur="1" fill="hold">
                                          <p:stCondLst>
                                            <p:cond delay="999"/>
                                          </p:stCondLst>
                                        </p:cTn>
                                        <p:tgtEl>
                                          <p:spTgt spid="12"/>
                                        </p:tgtEl>
                                        <p:attrNameLst>
                                          <p:attrName>style.visibility</p:attrName>
                                        </p:attrNameLst>
                                      </p:cBhvr>
                                      <p:to>
                                        <p:strVal val="hidden"/>
                                      </p:to>
                                    </p:set>
                                  </p:childTnLst>
                                </p:cTn>
                              </p:par>
                              <p:par>
                                <p:cTn id="178" presetID="23" presetClass="exit" presetSubtype="544" fill="hold" nodeType="withEffect">
                                  <p:stCondLst>
                                    <p:cond delay="750"/>
                                  </p:stCondLst>
                                  <p:iterate type="wd">
                                    <p:tmPct val="10000"/>
                                  </p:iterate>
                                  <p:childTnLst>
                                    <p:anim calcmode="lin" valueType="num">
                                      <p:cBhvr>
                                        <p:cTn id="179" dur="1000"/>
                                        <p:tgtEl>
                                          <p:spTgt spid="6"/>
                                        </p:tgtEl>
                                        <p:attrNameLst>
                                          <p:attrName>ppt_w</p:attrName>
                                        </p:attrNameLst>
                                      </p:cBhvr>
                                      <p:tavLst>
                                        <p:tav tm="0">
                                          <p:val>
                                            <p:strVal val="ppt_w"/>
                                          </p:val>
                                        </p:tav>
                                        <p:tav tm="100000">
                                          <p:val>
                                            <p:fltVal val="0"/>
                                          </p:val>
                                        </p:tav>
                                      </p:tavLst>
                                    </p:anim>
                                    <p:anim calcmode="lin" valueType="num">
                                      <p:cBhvr>
                                        <p:cTn id="180" dur="1000"/>
                                        <p:tgtEl>
                                          <p:spTgt spid="6"/>
                                        </p:tgtEl>
                                        <p:attrNameLst>
                                          <p:attrName>ppt_h</p:attrName>
                                        </p:attrNameLst>
                                      </p:cBhvr>
                                      <p:tavLst>
                                        <p:tav tm="0">
                                          <p:val>
                                            <p:strVal val="ppt_h"/>
                                          </p:val>
                                        </p:tav>
                                        <p:tav tm="100000">
                                          <p:val>
                                            <p:fltVal val="0"/>
                                          </p:val>
                                        </p:tav>
                                      </p:tavLst>
                                    </p:anim>
                                    <p:anim calcmode="lin" valueType="num">
                                      <p:cBhvr>
                                        <p:cTn id="181" dur="1000"/>
                                        <p:tgtEl>
                                          <p:spTgt spid="6"/>
                                        </p:tgtEl>
                                        <p:attrNameLst>
                                          <p:attrName>ppt_x</p:attrName>
                                        </p:attrNameLst>
                                      </p:cBhvr>
                                      <p:tavLst>
                                        <p:tav tm="0">
                                          <p:val>
                                            <p:strVal val="ppt_x"/>
                                          </p:val>
                                        </p:tav>
                                        <p:tav tm="100000">
                                          <p:val>
                                            <p:fltVal val="0.5"/>
                                          </p:val>
                                        </p:tav>
                                      </p:tavLst>
                                    </p:anim>
                                    <p:anim calcmode="lin" valueType="num">
                                      <p:cBhvr>
                                        <p:cTn id="182" dur="1000"/>
                                        <p:tgtEl>
                                          <p:spTgt spid="6"/>
                                        </p:tgtEl>
                                        <p:attrNameLst>
                                          <p:attrName>ppt_y</p:attrName>
                                        </p:attrNameLst>
                                      </p:cBhvr>
                                      <p:tavLst>
                                        <p:tav tm="0">
                                          <p:val>
                                            <p:strVal val="ppt_y"/>
                                          </p:val>
                                        </p:tav>
                                        <p:tav tm="100000">
                                          <p:val>
                                            <p:fltVal val="0.5"/>
                                          </p:val>
                                        </p:tav>
                                      </p:tavLst>
                                    </p:anim>
                                    <p:set>
                                      <p:cBhvr>
                                        <p:cTn id="183" dur="1" fill="hold">
                                          <p:stCondLst>
                                            <p:cond delay="999"/>
                                          </p:stCondLst>
                                        </p:cTn>
                                        <p:tgtEl>
                                          <p:spTgt spid="6"/>
                                        </p:tgtEl>
                                        <p:attrNameLst>
                                          <p:attrName>style.visibility</p:attrName>
                                        </p:attrNameLst>
                                      </p:cBhvr>
                                      <p:to>
                                        <p:strVal val="hidden"/>
                                      </p:to>
                                    </p:set>
                                  </p:childTnLst>
                                </p:cTn>
                              </p:par>
                              <p:par>
                                <p:cTn id="184" presetID="23" presetClass="exit" presetSubtype="544" fill="hold" grpId="0" nodeType="withEffect">
                                  <p:stCondLst>
                                    <p:cond delay="750"/>
                                  </p:stCondLst>
                                  <p:iterate type="wd">
                                    <p:tmPct val="10000"/>
                                  </p:iterate>
                                  <p:childTnLst>
                                    <p:anim calcmode="lin" valueType="num">
                                      <p:cBhvr>
                                        <p:cTn id="185" dur="1000"/>
                                        <p:tgtEl>
                                          <p:spTgt spid="41">
                                            <p:txEl>
                                              <p:pRg st="0" end="0"/>
                                            </p:txEl>
                                          </p:spTgt>
                                        </p:tgtEl>
                                        <p:attrNameLst>
                                          <p:attrName>ppt_w</p:attrName>
                                        </p:attrNameLst>
                                      </p:cBhvr>
                                      <p:tavLst>
                                        <p:tav tm="0">
                                          <p:val>
                                            <p:strVal val="ppt_w"/>
                                          </p:val>
                                        </p:tav>
                                        <p:tav tm="100000">
                                          <p:val>
                                            <p:fltVal val="0"/>
                                          </p:val>
                                        </p:tav>
                                      </p:tavLst>
                                    </p:anim>
                                    <p:anim calcmode="lin" valueType="num">
                                      <p:cBhvr>
                                        <p:cTn id="186" dur="1000"/>
                                        <p:tgtEl>
                                          <p:spTgt spid="41">
                                            <p:txEl>
                                              <p:pRg st="0" end="0"/>
                                            </p:txEl>
                                          </p:spTgt>
                                        </p:tgtEl>
                                        <p:attrNameLst>
                                          <p:attrName>ppt_h</p:attrName>
                                        </p:attrNameLst>
                                      </p:cBhvr>
                                      <p:tavLst>
                                        <p:tav tm="0">
                                          <p:val>
                                            <p:strVal val="ppt_h"/>
                                          </p:val>
                                        </p:tav>
                                        <p:tav tm="100000">
                                          <p:val>
                                            <p:fltVal val="0"/>
                                          </p:val>
                                        </p:tav>
                                      </p:tavLst>
                                    </p:anim>
                                    <p:anim calcmode="lin" valueType="num">
                                      <p:cBhvr>
                                        <p:cTn id="187" dur="1000"/>
                                        <p:tgtEl>
                                          <p:spTgt spid="41">
                                            <p:txEl>
                                              <p:pRg st="0" end="0"/>
                                            </p:txEl>
                                          </p:spTgt>
                                        </p:tgtEl>
                                        <p:attrNameLst>
                                          <p:attrName>ppt_x</p:attrName>
                                        </p:attrNameLst>
                                      </p:cBhvr>
                                      <p:tavLst>
                                        <p:tav tm="0">
                                          <p:val>
                                            <p:strVal val="ppt_x"/>
                                          </p:val>
                                        </p:tav>
                                        <p:tav tm="100000">
                                          <p:val>
                                            <p:fltVal val="0.5"/>
                                          </p:val>
                                        </p:tav>
                                      </p:tavLst>
                                    </p:anim>
                                    <p:anim calcmode="lin" valueType="num">
                                      <p:cBhvr>
                                        <p:cTn id="188" dur="1000"/>
                                        <p:tgtEl>
                                          <p:spTgt spid="41">
                                            <p:txEl>
                                              <p:pRg st="0" end="0"/>
                                            </p:txEl>
                                          </p:spTgt>
                                        </p:tgtEl>
                                        <p:attrNameLst>
                                          <p:attrName>ppt_y</p:attrName>
                                        </p:attrNameLst>
                                      </p:cBhvr>
                                      <p:tavLst>
                                        <p:tav tm="0">
                                          <p:val>
                                            <p:strVal val="ppt_y"/>
                                          </p:val>
                                        </p:tav>
                                        <p:tav tm="100000">
                                          <p:val>
                                            <p:fltVal val="0.5"/>
                                          </p:val>
                                        </p:tav>
                                      </p:tavLst>
                                    </p:anim>
                                    <p:set>
                                      <p:cBhvr>
                                        <p:cTn id="189" dur="1" fill="hold">
                                          <p:stCondLst>
                                            <p:cond delay="999"/>
                                          </p:stCondLst>
                                        </p:cTn>
                                        <p:tgtEl>
                                          <p:spTgt spid="41">
                                            <p:txEl>
                                              <p:pRg st="0" end="0"/>
                                            </p:txEl>
                                          </p:spTgt>
                                        </p:tgtEl>
                                        <p:attrNameLst>
                                          <p:attrName>style.visibility</p:attrName>
                                        </p:attrNameLst>
                                      </p:cBhvr>
                                      <p:to>
                                        <p:strVal val="hidden"/>
                                      </p:to>
                                    </p:set>
                                  </p:childTnLst>
                                </p:cTn>
                              </p:par>
                              <p:par>
                                <p:cTn id="190" presetID="23" presetClass="exit" presetSubtype="544" fill="hold" grpId="1" nodeType="withEffect">
                                  <p:stCondLst>
                                    <p:cond delay="750"/>
                                  </p:stCondLst>
                                  <p:iterate type="wd">
                                    <p:tmPct val="7143"/>
                                  </p:iterate>
                                  <p:childTnLst>
                                    <p:anim calcmode="lin" valueType="num">
                                      <p:cBhvr>
                                        <p:cTn id="191" dur="1000"/>
                                        <p:tgtEl>
                                          <p:spTgt spid="40"/>
                                        </p:tgtEl>
                                        <p:attrNameLst>
                                          <p:attrName>ppt_w</p:attrName>
                                        </p:attrNameLst>
                                      </p:cBhvr>
                                      <p:tavLst>
                                        <p:tav tm="0">
                                          <p:val>
                                            <p:strVal val="ppt_w"/>
                                          </p:val>
                                        </p:tav>
                                        <p:tav tm="100000">
                                          <p:val>
                                            <p:fltVal val="0"/>
                                          </p:val>
                                        </p:tav>
                                      </p:tavLst>
                                    </p:anim>
                                    <p:anim calcmode="lin" valueType="num">
                                      <p:cBhvr>
                                        <p:cTn id="192" dur="1000"/>
                                        <p:tgtEl>
                                          <p:spTgt spid="40"/>
                                        </p:tgtEl>
                                        <p:attrNameLst>
                                          <p:attrName>ppt_h</p:attrName>
                                        </p:attrNameLst>
                                      </p:cBhvr>
                                      <p:tavLst>
                                        <p:tav tm="0">
                                          <p:val>
                                            <p:strVal val="ppt_h"/>
                                          </p:val>
                                        </p:tav>
                                        <p:tav tm="100000">
                                          <p:val>
                                            <p:fltVal val="0"/>
                                          </p:val>
                                        </p:tav>
                                      </p:tavLst>
                                    </p:anim>
                                    <p:anim calcmode="lin" valueType="num">
                                      <p:cBhvr>
                                        <p:cTn id="193" dur="1000"/>
                                        <p:tgtEl>
                                          <p:spTgt spid="40"/>
                                        </p:tgtEl>
                                        <p:attrNameLst>
                                          <p:attrName>ppt_x</p:attrName>
                                        </p:attrNameLst>
                                      </p:cBhvr>
                                      <p:tavLst>
                                        <p:tav tm="0">
                                          <p:val>
                                            <p:strVal val="ppt_x"/>
                                          </p:val>
                                        </p:tav>
                                        <p:tav tm="100000">
                                          <p:val>
                                            <p:fltVal val="0.5"/>
                                          </p:val>
                                        </p:tav>
                                      </p:tavLst>
                                    </p:anim>
                                    <p:anim calcmode="lin" valueType="num">
                                      <p:cBhvr>
                                        <p:cTn id="194" dur="1000"/>
                                        <p:tgtEl>
                                          <p:spTgt spid="40"/>
                                        </p:tgtEl>
                                        <p:attrNameLst>
                                          <p:attrName>ppt_y</p:attrName>
                                        </p:attrNameLst>
                                      </p:cBhvr>
                                      <p:tavLst>
                                        <p:tav tm="0">
                                          <p:val>
                                            <p:strVal val="ppt_y"/>
                                          </p:val>
                                        </p:tav>
                                        <p:tav tm="100000">
                                          <p:val>
                                            <p:fltVal val="0.5"/>
                                          </p:val>
                                        </p:tav>
                                      </p:tavLst>
                                    </p:anim>
                                    <p:set>
                                      <p:cBhvr>
                                        <p:cTn id="195" dur="1" fill="hold">
                                          <p:stCondLst>
                                            <p:cond delay="999"/>
                                          </p:stCondLst>
                                        </p:cTn>
                                        <p:tgtEl>
                                          <p:spTgt spid="40"/>
                                        </p:tgtEl>
                                        <p:attrNameLst>
                                          <p:attrName>style.visibility</p:attrName>
                                        </p:attrNameLst>
                                      </p:cBhvr>
                                      <p:to>
                                        <p:strVal val="hidden"/>
                                      </p:to>
                                    </p:set>
                                  </p:childTnLst>
                                </p:cTn>
                              </p:par>
                              <p:par>
                                <p:cTn id="196" presetID="23" presetClass="exit" presetSubtype="544" fill="hold" nodeType="withEffect">
                                  <p:stCondLst>
                                    <p:cond delay="750"/>
                                  </p:stCondLst>
                                  <p:iterate type="wd">
                                    <p:tmPct val="10000"/>
                                  </p:iterate>
                                  <p:childTnLst>
                                    <p:anim calcmode="lin" valueType="num">
                                      <p:cBhvr>
                                        <p:cTn id="197" dur="1000"/>
                                        <p:tgtEl>
                                          <p:spTgt spid="13"/>
                                        </p:tgtEl>
                                        <p:attrNameLst>
                                          <p:attrName>ppt_w</p:attrName>
                                        </p:attrNameLst>
                                      </p:cBhvr>
                                      <p:tavLst>
                                        <p:tav tm="0">
                                          <p:val>
                                            <p:strVal val="ppt_w"/>
                                          </p:val>
                                        </p:tav>
                                        <p:tav tm="100000">
                                          <p:val>
                                            <p:fltVal val="0"/>
                                          </p:val>
                                        </p:tav>
                                      </p:tavLst>
                                    </p:anim>
                                    <p:anim calcmode="lin" valueType="num">
                                      <p:cBhvr>
                                        <p:cTn id="198" dur="1000"/>
                                        <p:tgtEl>
                                          <p:spTgt spid="13"/>
                                        </p:tgtEl>
                                        <p:attrNameLst>
                                          <p:attrName>ppt_h</p:attrName>
                                        </p:attrNameLst>
                                      </p:cBhvr>
                                      <p:tavLst>
                                        <p:tav tm="0">
                                          <p:val>
                                            <p:strVal val="ppt_h"/>
                                          </p:val>
                                        </p:tav>
                                        <p:tav tm="100000">
                                          <p:val>
                                            <p:fltVal val="0"/>
                                          </p:val>
                                        </p:tav>
                                      </p:tavLst>
                                    </p:anim>
                                    <p:anim calcmode="lin" valueType="num">
                                      <p:cBhvr>
                                        <p:cTn id="199" dur="1000"/>
                                        <p:tgtEl>
                                          <p:spTgt spid="13"/>
                                        </p:tgtEl>
                                        <p:attrNameLst>
                                          <p:attrName>ppt_x</p:attrName>
                                        </p:attrNameLst>
                                      </p:cBhvr>
                                      <p:tavLst>
                                        <p:tav tm="0">
                                          <p:val>
                                            <p:strVal val="ppt_x"/>
                                          </p:val>
                                        </p:tav>
                                        <p:tav tm="100000">
                                          <p:val>
                                            <p:fltVal val="0.5"/>
                                          </p:val>
                                        </p:tav>
                                      </p:tavLst>
                                    </p:anim>
                                    <p:anim calcmode="lin" valueType="num">
                                      <p:cBhvr>
                                        <p:cTn id="200" dur="1000"/>
                                        <p:tgtEl>
                                          <p:spTgt spid="13"/>
                                        </p:tgtEl>
                                        <p:attrNameLst>
                                          <p:attrName>ppt_y</p:attrName>
                                        </p:attrNameLst>
                                      </p:cBhvr>
                                      <p:tavLst>
                                        <p:tav tm="0">
                                          <p:val>
                                            <p:strVal val="ppt_y"/>
                                          </p:val>
                                        </p:tav>
                                        <p:tav tm="100000">
                                          <p:val>
                                            <p:fltVal val="0.5"/>
                                          </p:val>
                                        </p:tav>
                                      </p:tavLst>
                                    </p:anim>
                                    <p:set>
                                      <p:cBhvr>
                                        <p:cTn id="201" dur="1" fill="hold">
                                          <p:stCondLst>
                                            <p:cond delay="999"/>
                                          </p:stCondLst>
                                        </p:cTn>
                                        <p:tgtEl>
                                          <p:spTgt spid="13"/>
                                        </p:tgtEl>
                                        <p:attrNameLst>
                                          <p:attrName>style.visibility</p:attrName>
                                        </p:attrNameLst>
                                      </p:cBhvr>
                                      <p:to>
                                        <p:strVal val="hidden"/>
                                      </p:to>
                                    </p:set>
                                  </p:childTnLst>
                                </p:cTn>
                              </p:par>
                              <p:par>
                                <p:cTn id="202" presetID="23" presetClass="exit" presetSubtype="544" fill="hold" nodeType="withEffect">
                                  <p:stCondLst>
                                    <p:cond delay="750"/>
                                  </p:stCondLst>
                                  <p:iterate type="wd">
                                    <p:tmPct val="10000"/>
                                  </p:iterate>
                                  <p:childTnLst>
                                    <p:anim calcmode="lin" valueType="num">
                                      <p:cBhvr>
                                        <p:cTn id="203" dur="1000"/>
                                        <p:tgtEl>
                                          <p:spTgt spid="8"/>
                                        </p:tgtEl>
                                        <p:attrNameLst>
                                          <p:attrName>ppt_w</p:attrName>
                                        </p:attrNameLst>
                                      </p:cBhvr>
                                      <p:tavLst>
                                        <p:tav tm="0">
                                          <p:val>
                                            <p:strVal val="ppt_w"/>
                                          </p:val>
                                        </p:tav>
                                        <p:tav tm="100000">
                                          <p:val>
                                            <p:fltVal val="0"/>
                                          </p:val>
                                        </p:tav>
                                      </p:tavLst>
                                    </p:anim>
                                    <p:anim calcmode="lin" valueType="num">
                                      <p:cBhvr>
                                        <p:cTn id="204" dur="1000"/>
                                        <p:tgtEl>
                                          <p:spTgt spid="8"/>
                                        </p:tgtEl>
                                        <p:attrNameLst>
                                          <p:attrName>ppt_h</p:attrName>
                                        </p:attrNameLst>
                                      </p:cBhvr>
                                      <p:tavLst>
                                        <p:tav tm="0">
                                          <p:val>
                                            <p:strVal val="ppt_h"/>
                                          </p:val>
                                        </p:tav>
                                        <p:tav tm="100000">
                                          <p:val>
                                            <p:fltVal val="0"/>
                                          </p:val>
                                        </p:tav>
                                      </p:tavLst>
                                    </p:anim>
                                    <p:anim calcmode="lin" valueType="num">
                                      <p:cBhvr>
                                        <p:cTn id="205" dur="1000"/>
                                        <p:tgtEl>
                                          <p:spTgt spid="8"/>
                                        </p:tgtEl>
                                        <p:attrNameLst>
                                          <p:attrName>ppt_x</p:attrName>
                                        </p:attrNameLst>
                                      </p:cBhvr>
                                      <p:tavLst>
                                        <p:tav tm="0">
                                          <p:val>
                                            <p:strVal val="ppt_x"/>
                                          </p:val>
                                        </p:tav>
                                        <p:tav tm="100000">
                                          <p:val>
                                            <p:fltVal val="0.5"/>
                                          </p:val>
                                        </p:tav>
                                      </p:tavLst>
                                    </p:anim>
                                    <p:anim calcmode="lin" valueType="num">
                                      <p:cBhvr>
                                        <p:cTn id="206" dur="1000"/>
                                        <p:tgtEl>
                                          <p:spTgt spid="8"/>
                                        </p:tgtEl>
                                        <p:attrNameLst>
                                          <p:attrName>ppt_y</p:attrName>
                                        </p:attrNameLst>
                                      </p:cBhvr>
                                      <p:tavLst>
                                        <p:tav tm="0">
                                          <p:val>
                                            <p:strVal val="ppt_y"/>
                                          </p:val>
                                        </p:tav>
                                        <p:tav tm="100000">
                                          <p:val>
                                            <p:fltVal val="0.5"/>
                                          </p:val>
                                        </p:tav>
                                      </p:tavLst>
                                    </p:anim>
                                    <p:set>
                                      <p:cBhvr>
                                        <p:cTn id="207" dur="1" fill="hold">
                                          <p:stCondLst>
                                            <p:cond delay="999"/>
                                          </p:stCondLst>
                                        </p:cTn>
                                        <p:tgtEl>
                                          <p:spTgt spid="8"/>
                                        </p:tgtEl>
                                        <p:attrNameLst>
                                          <p:attrName>style.visibility</p:attrName>
                                        </p:attrNameLst>
                                      </p:cBhvr>
                                      <p:to>
                                        <p:strVal val="hidden"/>
                                      </p:to>
                                    </p:set>
                                  </p:childTnLst>
                                </p:cTn>
                              </p:par>
                              <p:par>
                                <p:cTn id="208" presetID="23" presetClass="exit" presetSubtype="544" fill="hold" grpId="1" nodeType="withEffect">
                                  <p:stCondLst>
                                    <p:cond delay="750"/>
                                  </p:stCondLst>
                                  <p:iterate type="wd">
                                    <p:tmPct val="10000"/>
                                  </p:iterate>
                                  <p:childTnLst>
                                    <p:anim calcmode="lin" valueType="num">
                                      <p:cBhvr>
                                        <p:cTn id="209" dur="1000"/>
                                        <p:tgtEl>
                                          <p:spTgt spid="44"/>
                                        </p:tgtEl>
                                        <p:attrNameLst>
                                          <p:attrName>ppt_w</p:attrName>
                                        </p:attrNameLst>
                                      </p:cBhvr>
                                      <p:tavLst>
                                        <p:tav tm="0">
                                          <p:val>
                                            <p:strVal val="ppt_w"/>
                                          </p:val>
                                        </p:tav>
                                        <p:tav tm="100000">
                                          <p:val>
                                            <p:fltVal val="0"/>
                                          </p:val>
                                        </p:tav>
                                      </p:tavLst>
                                    </p:anim>
                                    <p:anim calcmode="lin" valueType="num">
                                      <p:cBhvr>
                                        <p:cTn id="210" dur="1000"/>
                                        <p:tgtEl>
                                          <p:spTgt spid="44"/>
                                        </p:tgtEl>
                                        <p:attrNameLst>
                                          <p:attrName>ppt_h</p:attrName>
                                        </p:attrNameLst>
                                      </p:cBhvr>
                                      <p:tavLst>
                                        <p:tav tm="0">
                                          <p:val>
                                            <p:strVal val="ppt_h"/>
                                          </p:val>
                                        </p:tav>
                                        <p:tav tm="100000">
                                          <p:val>
                                            <p:fltVal val="0"/>
                                          </p:val>
                                        </p:tav>
                                      </p:tavLst>
                                    </p:anim>
                                    <p:anim calcmode="lin" valueType="num">
                                      <p:cBhvr>
                                        <p:cTn id="211" dur="1000"/>
                                        <p:tgtEl>
                                          <p:spTgt spid="44"/>
                                        </p:tgtEl>
                                        <p:attrNameLst>
                                          <p:attrName>ppt_x</p:attrName>
                                        </p:attrNameLst>
                                      </p:cBhvr>
                                      <p:tavLst>
                                        <p:tav tm="0">
                                          <p:val>
                                            <p:strVal val="ppt_x"/>
                                          </p:val>
                                        </p:tav>
                                        <p:tav tm="100000">
                                          <p:val>
                                            <p:fltVal val="0.5"/>
                                          </p:val>
                                        </p:tav>
                                      </p:tavLst>
                                    </p:anim>
                                    <p:anim calcmode="lin" valueType="num">
                                      <p:cBhvr>
                                        <p:cTn id="212" dur="1000"/>
                                        <p:tgtEl>
                                          <p:spTgt spid="44"/>
                                        </p:tgtEl>
                                        <p:attrNameLst>
                                          <p:attrName>ppt_y</p:attrName>
                                        </p:attrNameLst>
                                      </p:cBhvr>
                                      <p:tavLst>
                                        <p:tav tm="0">
                                          <p:val>
                                            <p:strVal val="ppt_y"/>
                                          </p:val>
                                        </p:tav>
                                        <p:tav tm="100000">
                                          <p:val>
                                            <p:fltVal val="0.5"/>
                                          </p:val>
                                        </p:tav>
                                      </p:tavLst>
                                    </p:anim>
                                    <p:set>
                                      <p:cBhvr>
                                        <p:cTn id="213" dur="1" fill="hold">
                                          <p:stCondLst>
                                            <p:cond delay="999"/>
                                          </p:stCondLst>
                                        </p:cTn>
                                        <p:tgtEl>
                                          <p:spTgt spid="44"/>
                                        </p:tgtEl>
                                        <p:attrNameLst>
                                          <p:attrName>style.visibility</p:attrName>
                                        </p:attrNameLst>
                                      </p:cBhvr>
                                      <p:to>
                                        <p:strVal val="hidden"/>
                                      </p:to>
                                    </p:set>
                                  </p:childTnLst>
                                </p:cTn>
                              </p:par>
                              <p:par>
                                <p:cTn id="214" presetID="23" presetClass="exit" presetSubtype="544" fill="hold" grpId="0" nodeType="withEffect">
                                  <p:stCondLst>
                                    <p:cond delay="750"/>
                                  </p:stCondLst>
                                  <p:iterate type="wd">
                                    <p:tmPct val="7143"/>
                                  </p:iterate>
                                  <p:childTnLst>
                                    <p:anim calcmode="lin" valueType="num">
                                      <p:cBhvr>
                                        <p:cTn id="215" dur="1000"/>
                                        <p:tgtEl>
                                          <p:spTgt spid="43">
                                            <p:txEl>
                                              <p:pRg st="0" end="0"/>
                                            </p:txEl>
                                          </p:spTgt>
                                        </p:tgtEl>
                                        <p:attrNameLst>
                                          <p:attrName>ppt_w</p:attrName>
                                        </p:attrNameLst>
                                      </p:cBhvr>
                                      <p:tavLst>
                                        <p:tav tm="0">
                                          <p:val>
                                            <p:strVal val="ppt_w"/>
                                          </p:val>
                                        </p:tav>
                                        <p:tav tm="100000">
                                          <p:val>
                                            <p:fltVal val="0"/>
                                          </p:val>
                                        </p:tav>
                                      </p:tavLst>
                                    </p:anim>
                                    <p:anim calcmode="lin" valueType="num">
                                      <p:cBhvr>
                                        <p:cTn id="216" dur="1000"/>
                                        <p:tgtEl>
                                          <p:spTgt spid="43">
                                            <p:txEl>
                                              <p:pRg st="0" end="0"/>
                                            </p:txEl>
                                          </p:spTgt>
                                        </p:tgtEl>
                                        <p:attrNameLst>
                                          <p:attrName>ppt_h</p:attrName>
                                        </p:attrNameLst>
                                      </p:cBhvr>
                                      <p:tavLst>
                                        <p:tav tm="0">
                                          <p:val>
                                            <p:strVal val="ppt_h"/>
                                          </p:val>
                                        </p:tav>
                                        <p:tav tm="100000">
                                          <p:val>
                                            <p:fltVal val="0"/>
                                          </p:val>
                                        </p:tav>
                                      </p:tavLst>
                                    </p:anim>
                                    <p:anim calcmode="lin" valueType="num">
                                      <p:cBhvr>
                                        <p:cTn id="217" dur="1000"/>
                                        <p:tgtEl>
                                          <p:spTgt spid="43">
                                            <p:txEl>
                                              <p:pRg st="0" end="0"/>
                                            </p:txEl>
                                          </p:spTgt>
                                        </p:tgtEl>
                                        <p:attrNameLst>
                                          <p:attrName>ppt_x</p:attrName>
                                        </p:attrNameLst>
                                      </p:cBhvr>
                                      <p:tavLst>
                                        <p:tav tm="0">
                                          <p:val>
                                            <p:strVal val="ppt_x"/>
                                          </p:val>
                                        </p:tav>
                                        <p:tav tm="100000">
                                          <p:val>
                                            <p:fltVal val="0.5"/>
                                          </p:val>
                                        </p:tav>
                                      </p:tavLst>
                                    </p:anim>
                                    <p:anim calcmode="lin" valueType="num">
                                      <p:cBhvr>
                                        <p:cTn id="218" dur="1000"/>
                                        <p:tgtEl>
                                          <p:spTgt spid="43">
                                            <p:txEl>
                                              <p:pRg st="0" end="0"/>
                                            </p:txEl>
                                          </p:spTgt>
                                        </p:tgtEl>
                                        <p:attrNameLst>
                                          <p:attrName>ppt_y</p:attrName>
                                        </p:attrNameLst>
                                      </p:cBhvr>
                                      <p:tavLst>
                                        <p:tav tm="0">
                                          <p:val>
                                            <p:strVal val="ppt_y"/>
                                          </p:val>
                                        </p:tav>
                                        <p:tav tm="100000">
                                          <p:val>
                                            <p:fltVal val="0.5"/>
                                          </p:val>
                                        </p:tav>
                                      </p:tavLst>
                                    </p:anim>
                                    <p:set>
                                      <p:cBhvr>
                                        <p:cTn id="219" dur="1" fill="hold">
                                          <p:stCondLst>
                                            <p:cond delay="999"/>
                                          </p:stCondLst>
                                        </p:cTn>
                                        <p:tgtEl>
                                          <p:spTgt spid="43">
                                            <p:txEl>
                                              <p:pRg st="0" end="0"/>
                                            </p:txEl>
                                          </p:spTgt>
                                        </p:tgtEl>
                                        <p:attrNameLst>
                                          <p:attrName>style.visibility</p:attrName>
                                        </p:attrNameLst>
                                      </p:cBhvr>
                                      <p:to>
                                        <p:strVal val="hidden"/>
                                      </p:to>
                                    </p:set>
                                  </p:childTnLst>
                                </p:cTn>
                              </p:par>
                              <p:par>
                                <p:cTn id="220" presetID="23" presetClass="exit" presetSubtype="544" fill="hold" grpId="1" nodeType="withEffect">
                                  <p:stCondLst>
                                    <p:cond delay="750"/>
                                  </p:stCondLst>
                                  <p:iterate type="wd">
                                    <p:tmPct val="5000"/>
                                  </p:iterate>
                                  <p:childTnLst>
                                    <p:anim calcmode="lin" valueType="num">
                                      <p:cBhvr>
                                        <p:cTn id="221" dur="1000"/>
                                        <p:tgtEl>
                                          <p:spTgt spid="68"/>
                                        </p:tgtEl>
                                        <p:attrNameLst>
                                          <p:attrName>ppt_w</p:attrName>
                                        </p:attrNameLst>
                                      </p:cBhvr>
                                      <p:tavLst>
                                        <p:tav tm="0">
                                          <p:val>
                                            <p:strVal val="ppt_w"/>
                                          </p:val>
                                        </p:tav>
                                        <p:tav tm="100000">
                                          <p:val>
                                            <p:fltVal val="0"/>
                                          </p:val>
                                        </p:tav>
                                      </p:tavLst>
                                    </p:anim>
                                    <p:anim calcmode="lin" valueType="num">
                                      <p:cBhvr>
                                        <p:cTn id="222" dur="1000"/>
                                        <p:tgtEl>
                                          <p:spTgt spid="68"/>
                                        </p:tgtEl>
                                        <p:attrNameLst>
                                          <p:attrName>ppt_h</p:attrName>
                                        </p:attrNameLst>
                                      </p:cBhvr>
                                      <p:tavLst>
                                        <p:tav tm="0">
                                          <p:val>
                                            <p:strVal val="ppt_h"/>
                                          </p:val>
                                        </p:tav>
                                        <p:tav tm="100000">
                                          <p:val>
                                            <p:fltVal val="0"/>
                                          </p:val>
                                        </p:tav>
                                      </p:tavLst>
                                    </p:anim>
                                    <p:anim calcmode="lin" valueType="num">
                                      <p:cBhvr>
                                        <p:cTn id="223" dur="1000"/>
                                        <p:tgtEl>
                                          <p:spTgt spid="68"/>
                                        </p:tgtEl>
                                        <p:attrNameLst>
                                          <p:attrName>ppt_x</p:attrName>
                                        </p:attrNameLst>
                                      </p:cBhvr>
                                      <p:tavLst>
                                        <p:tav tm="0">
                                          <p:val>
                                            <p:strVal val="ppt_x"/>
                                          </p:val>
                                        </p:tav>
                                        <p:tav tm="100000">
                                          <p:val>
                                            <p:fltVal val="0.5"/>
                                          </p:val>
                                        </p:tav>
                                      </p:tavLst>
                                    </p:anim>
                                    <p:anim calcmode="lin" valueType="num">
                                      <p:cBhvr>
                                        <p:cTn id="224" dur="1000"/>
                                        <p:tgtEl>
                                          <p:spTgt spid="68"/>
                                        </p:tgtEl>
                                        <p:attrNameLst>
                                          <p:attrName>ppt_y</p:attrName>
                                        </p:attrNameLst>
                                      </p:cBhvr>
                                      <p:tavLst>
                                        <p:tav tm="0">
                                          <p:val>
                                            <p:strVal val="ppt_y"/>
                                          </p:val>
                                        </p:tav>
                                        <p:tav tm="100000">
                                          <p:val>
                                            <p:fltVal val="0.5"/>
                                          </p:val>
                                        </p:tav>
                                      </p:tavLst>
                                    </p:anim>
                                    <p:set>
                                      <p:cBhvr>
                                        <p:cTn id="225" dur="1" fill="hold">
                                          <p:stCondLst>
                                            <p:cond delay="999"/>
                                          </p:stCondLst>
                                        </p:cTn>
                                        <p:tgtEl>
                                          <p:spTgt spid="68"/>
                                        </p:tgtEl>
                                        <p:attrNameLst>
                                          <p:attrName>style.visibility</p:attrName>
                                        </p:attrNameLst>
                                      </p:cBhvr>
                                      <p:to>
                                        <p:strVal val="hidden"/>
                                      </p:to>
                                    </p:set>
                                  </p:childTnLst>
                                </p:cTn>
                              </p:par>
                              <p:par>
                                <p:cTn id="226" presetID="23" presetClass="exit" presetSubtype="544" fill="hold" grpId="1" nodeType="withEffect">
                                  <p:stCondLst>
                                    <p:cond delay="750"/>
                                  </p:stCondLst>
                                  <p:iterate type="wd">
                                    <p:tmPct val="5000"/>
                                  </p:iterate>
                                  <p:childTnLst>
                                    <p:anim calcmode="lin" valueType="num">
                                      <p:cBhvr>
                                        <p:cTn id="227" dur="1000"/>
                                        <p:tgtEl>
                                          <p:spTgt spid="69"/>
                                        </p:tgtEl>
                                        <p:attrNameLst>
                                          <p:attrName>ppt_w</p:attrName>
                                        </p:attrNameLst>
                                      </p:cBhvr>
                                      <p:tavLst>
                                        <p:tav tm="0">
                                          <p:val>
                                            <p:strVal val="ppt_w"/>
                                          </p:val>
                                        </p:tav>
                                        <p:tav tm="100000">
                                          <p:val>
                                            <p:fltVal val="0"/>
                                          </p:val>
                                        </p:tav>
                                      </p:tavLst>
                                    </p:anim>
                                    <p:anim calcmode="lin" valueType="num">
                                      <p:cBhvr>
                                        <p:cTn id="228" dur="1000"/>
                                        <p:tgtEl>
                                          <p:spTgt spid="69"/>
                                        </p:tgtEl>
                                        <p:attrNameLst>
                                          <p:attrName>ppt_h</p:attrName>
                                        </p:attrNameLst>
                                      </p:cBhvr>
                                      <p:tavLst>
                                        <p:tav tm="0">
                                          <p:val>
                                            <p:strVal val="ppt_h"/>
                                          </p:val>
                                        </p:tav>
                                        <p:tav tm="100000">
                                          <p:val>
                                            <p:fltVal val="0"/>
                                          </p:val>
                                        </p:tav>
                                      </p:tavLst>
                                    </p:anim>
                                    <p:anim calcmode="lin" valueType="num">
                                      <p:cBhvr>
                                        <p:cTn id="229" dur="1000"/>
                                        <p:tgtEl>
                                          <p:spTgt spid="69"/>
                                        </p:tgtEl>
                                        <p:attrNameLst>
                                          <p:attrName>ppt_x</p:attrName>
                                        </p:attrNameLst>
                                      </p:cBhvr>
                                      <p:tavLst>
                                        <p:tav tm="0">
                                          <p:val>
                                            <p:strVal val="ppt_x"/>
                                          </p:val>
                                        </p:tav>
                                        <p:tav tm="100000">
                                          <p:val>
                                            <p:fltVal val="0.5"/>
                                          </p:val>
                                        </p:tav>
                                      </p:tavLst>
                                    </p:anim>
                                    <p:anim calcmode="lin" valueType="num">
                                      <p:cBhvr>
                                        <p:cTn id="230" dur="1000"/>
                                        <p:tgtEl>
                                          <p:spTgt spid="69"/>
                                        </p:tgtEl>
                                        <p:attrNameLst>
                                          <p:attrName>ppt_y</p:attrName>
                                        </p:attrNameLst>
                                      </p:cBhvr>
                                      <p:tavLst>
                                        <p:tav tm="0">
                                          <p:val>
                                            <p:strVal val="ppt_y"/>
                                          </p:val>
                                        </p:tav>
                                        <p:tav tm="100000">
                                          <p:val>
                                            <p:fltVal val="0.5"/>
                                          </p:val>
                                        </p:tav>
                                      </p:tavLst>
                                    </p:anim>
                                    <p:set>
                                      <p:cBhvr>
                                        <p:cTn id="231" dur="1" fill="hold">
                                          <p:stCondLst>
                                            <p:cond delay="999"/>
                                          </p:stCondLst>
                                        </p:cTn>
                                        <p:tgtEl>
                                          <p:spTgt spid="69"/>
                                        </p:tgtEl>
                                        <p:attrNameLst>
                                          <p:attrName>style.visibility</p:attrName>
                                        </p:attrNameLst>
                                      </p:cBhvr>
                                      <p:to>
                                        <p:strVal val="hidden"/>
                                      </p:to>
                                    </p:set>
                                  </p:childTnLst>
                                </p:cTn>
                              </p:par>
                              <p:par>
                                <p:cTn id="232" presetID="23" presetClass="exit" presetSubtype="544" fill="hold" grpId="1" nodeType="withEffect">
                                  <p:stCondLst>
                                    <p:cond delay="750"/>
                                  </p:stCondLst>
                                  <p:iterate type="wd">
                                    <p:tmPct val="5000"/>
                                  </p:iterate>
                                  <p:childTnLst>
                                    <p:anim calcmode="lin" valueType="num">
                                      <p:cBhvr>
                                        <p:cTn id="233" dur="1000"/>
                                        <p:tgtEl>
                                          <p:spTgt spid="71"/>
                                        </p:tgtEl>
                                        <p:attrNameLst>
                                          <p:attrName>ppt_w</p:attrName>
                                        </p:attrNameLst>
                                      </p:cBhvr>
                                      <p:tavLst>
                                        <p:tav tm="0">
                                          <p:val>
                                            <p:strVal val="ppt_w"/>
                                          </p:val>
                                        </p:tav>
                                        <p:tav tm="100000">
                                          <p:val>
                                            <p:fltVal val="0"/>
                                          </p:val>
                                        </p:tav>
                                      </p:tavLst>
                                    </p:anim>
                                    <p:anim calcmode="lin" valueType="num">
                                      <p:cBhvr>
                                        <p:cTn id="234" dur="1000"/>
                                        <p:tgtEl>
                                          <p:spTgt spid="71"/>
                                        </p:tgtEl>
                                        <p:attrNameLst>
                                          <p:attrName>ppt_h</p:attrName>
                                        </p:attrNameLst>
                                      </p:cBhvr>
                                      <p:tavLst>
                                        <p:tav tm="0">
                                          <p:val>
                                            <p:strVal val="ppt_h"/>
                                          </p:val>
                                        </p:tav>
                                        <p:tav tm="100000">
                                          <p:val>
                                            <p:fltVal val="0"/>
                                          </p:val>
                                        </p:tav>
                                      </p:tavLst>
                                    </p:anim>
                                    <p:anim calcmode="lin" valueType="num">
                                      <p:cBhvr>
                                        <p:cTn id="235" dur="1000"/>
                                        <p:tgtEl>
                                          <p:spTgt spid="71"/>
                                        </p:tgtEl>
                                        <p:attrNameLst>
                                          <p:attrName>ppt_x</p:attrName>
                                        </p:attrNameLst>
                                      </p:cBhvr>
                                      <p:tavLst>
                                        <p:tav tm="0">
                                          <p:val>
                                            <p:strVal val="ppt_x"/>
                                          </p:val>
                                        </p:tav>
                                        <p:tav tm="100000">
                                          <p:val>
                                            <p:fltVal val="0.5"/>
                                          </p:val>
                                        </p:tav>
                                      </p:tavLst>
                                    </p:anim>
                                    <p:anim calcmode="lin" valueType="num">
                                      <p:cBhvr>
                                        <p:cTn id="236" dur="1000"/>
                                        <p:tgtEl>
                                          <p:spTgt spid="71"/>
                                        </p:tgtEl>
                                        <p:attrNameLst>
                                          <p:attrName>ppt_y</p:attrName>
                                        </p:attrNameLst>
                                      </p:cBhvr>
                                      <p:tavLst>
                                        <p:tav tm="0">
                                          <p:val>
                                            <p:strVal val="ppt_y"/>
                                          </p:val>
                                        </p:tav>
                                        <p:tav tm="100000">
                                          <p:val>
                                            <p:fltVal val="0.5"/>
                                          </p:val>
                                        </p:tav>
                                      </p:tavLst>
                                    </p:anim>
                                    <p:set>
                                      <p:cBhvr>
                                        <p:cTn id="237" dur="1" fill="hold">
                                          <p:stCondLst>
                                            <p:cond delay="999"/>
                                          </p:stCondLst>
                                        </p:cTn>
                                        <p:tgtEl>
                                          <p:spTgt spid="71"/>
                                        </p:tgtEl>
                                        <p:attrNameLst>
                                          <p:attrName>style.visibility</p:attrName>
                                        </p:attrNameLst>
                                      </p:cBhvr>
                                      <p:to>
                                        <p:strVal val="hidden"/>
                                      </p:to>
                                    </p:set>
                                  </p:childTnLst>
                                </p:cTn>
                              </p:par>
                              <p:par>
                                <p:cTn id="238" presetID="23" presetClass="exit" presetSubtype="544" fill="hold" grpId="1" nodeType="withEffect">
                                  <p:stCondLst>
                                    <p:cond delay="750"/>
                                  </p:stCondLst>
                                  <p:iterate type="wd">
                                    <p:tmPct val="5000"/>
                                  </p:iterate>
                                  <p:childTnLst>
                                    <p:anim calcmode="lin" valueType="num">
                                      <p:cBhvr>
                                        <p:cTn id="239" dur="1000"/>
                                        <p:tgtEl>
                                          <p:spTgt spid="82"/>
                                        </p:tgtEl>
                                        <p:attrNameLst>
                                          <p:attrName>ppt_w</p:attrName>
                                        </p:attrNameLst>
                                      </p:cBhvr>
                                      <p:tavLst>
                                        <p:tav tm="0">
                                          <p:val>
                                            <p:strVal val="ppt_w"/>
                                          </p:val>
                                        </p:tav>
                                        <p:tav tm="100000">
                                          <p:val>
                                            <p:fltVal val="0"/>
                                          </p:val>
                                        </p:tav>
                                      </p:tavLst>
                                    </p:anim>
                                    <p:anim calcmode="lin" valueType="num">
                                      <p:cBhvr>
                                        <p:cTn id="240" dur="1000"/>
                                        <p:tgtEl>
                                          <p:spTgt spid="82"/>
                                        </p:tgtEl>
                                        <p:attrNameLst>
                                          <p:attrName>ppt_h</p:attrName>
                                        </p:attrNameLst>
                                      </p:cBhvr>
                                      <p:tavLst>
                                        <p:tav tm="0">
                                          <p:val>
                                            <p:strVal val="ppt_h"/>
                                          </p:val>
                                        </p:tav>
                                        <p:tav tm="100000">
                                          <p:val>
                                            <p:fltVal val="0"/>
                                          </p:val>
                                        </p:tav>
                                      </p:tavLst>
                                    </p:anim>
                                    <p:anim calcmode="lin" valueType="num">
                                      <p:cBhvr>
                                        <p:cTn id="241" dur="1000"/>
                                        <p:tgtEl>
                                          <p:spTgt spid="82"/>
                                        </p:tgtEl>
                                        <p:attrNameLst>
                                          <p:attrName>ppt_x</p:attrName>
                                        </p:attrNameLst>
                                      </p:cBhvr>
                                      <p:tavLst>
                                        <p:tav tm="0">
                                          <p:val>
                                            <p:strVal val="ppt_x"/>
                                          </p:val>
                                        </p:tav>
                                        <p:tav tm="100000">
                                          <p:val>
                                            <p:fltVal val="0.5"/>
                                          </p:val>
                                        </p:tav>
                                      </p:tavLst>
                                    </p:anim>
                                    <p:anim calcmode="lin" valueType="num">
                                      <p:cBhvr>
                                        <p:cTn id="242" dur="1000"/>
                                        <p:tgtEl>
                                          <p:spTgt spid="82"/>
                                        </p:tgtEl>
                                        <p:attrNameLst>
                                          <p:attrName>ppt_y</p:attrName>
                                        </p:attrNameLst>
                                      </p:cBhvr>
                                      <p:tavLst>
                                        <p:tav tm="0">
                                          <p:val>
                                            <p:strVal val="ppt_y"/>
                                          </p:val>
                                        </p:tav>
                                        <p:tav tm="100000">
                                          <p:val>
                                            <p:fltVal val="0.5"/>
                                          </p:val>
                                        </p:tav>
                                      </p:tavLst>
                                    </p:anim>
                                    <p:set>
                                      <p:cBhvr>
                                        <p:cTn id="243" dur="1" fill="hold">
                                          <p:stCondLst>
                                            <p:cond delay="999"/>
                                          </p:stCondLst>
                                        </p:cTn>
                                        <p:tgtEl>
                                          <p:spTgt spid="82"/>
                                        </p:tgtEl>
                                        <p:attrNameLst>
                                          <p:attrName>style.visibility</p:attrName>
                                        </p:attrNameLst>
                                      </p:cBhvr>
                                      <p:to>
                                        <p:strVal val="hidden"/>
                                      </p:to>
                                    </p:set>
                                  </p:childTnLst>
                                </p:cTn>
                              </p:par>
                              <p:par>
                                <p:cTn id="244" presetID="23" presetClass="exit" presetSubtype="544" fill="hold" nodeType="withEffect">
                                  <p:stCondLst>
                                    <p:cond delay="750"/>
                                  </p:stCondLst>
                                  <p:iterate type="wd">
                                    <p:tmPct val="5000"/>
                                  </p:iterate>
                                  <p:childTnLst>
                                    <p:anim calcmode="lin" valueType="num">
                                      <p:cBhvr>
                                        <p:cTn id="245" dur="1000"/>
                                        <p:tgtEl>
                                          <p:spTgt spid="89"/>
                                        </p:tgtEl>
                                        <p:attrNameLst>
                                          <p:attrName>ppt_w</p:attrName>
                                        </p:attrNameLst>
                                      </p:cBhvr>
                                      <p:tavLst>
                                        <p:tav tm="0">
                                          <p:val>
                                            <p:strVal val="ppt_w"/>
                                          </p:val>
                                        </p:tav>
                                        <p:tav tm="100000">
                                          <p:val>
                                            <p:fltVal val="0"/>
                                          </p:val>
                                        </p:tav>
                                      </p:tavLst>
                                    </p:anim>
                                    <p:anim calcmode="lin" valueType="num">
                                      <p:cBhvr>
                                        <p:cTn id="246" dur="1000"/>
                                        <p:tgtEl>
                                          <p:spTgt spid="89"/>
                                        </p:tgtEl>
                                        <p:attrNameLst>
                                          <p:attrName>ppt_h</p:attrName>
                                        </p:attrNameLst>
                                      </p:cBhvr>
                                      <p:tavLst>
                                        <p:tav tm="0">
                                          <p:val>
                                            <p:strVal val="ppt_h"/>
                                          </p:val>
                                        </p:tav>
                                        <p:tav tm="100000">
                                          <p:val>
                                            <p:fltVal val="0"/>
                                          </p:val>
                                        </p:tav>
                                      </p:tavLst>
                                    </p:anim>
                                    <p:anim calcmode="lin" valueType="num">
                                      <p:cBhvr>
                                        <p:cTn id="247" dur="1000"/>
                                        <p:tgtEl>
                                          <p:spTgt spid="89"/>
                                        </p:tgtEl>
                                        <p:attrNameLst>
                                          <p:attrName>ppt_x</p:attrName>
                                        </p:attrNameLst>
                                      </p:cBhvr>
                                      <p:tavLst>
                                        <p:tav tm="0">
                                          <p:val>
                                            <p:strVal val="ppt_x"/>
                                          </p:val>
                                        </p:tav>
                                        <p:tav tm="100000">
                                          <p:val>
                                            <p:fltVal val="0.5"/>
                                          </p:val>
                                        </p:tav>
                                      </p:tavLst>
                                    </p:anim>
                                    <p:anim calcmode="lin" valueType="num">
                                      <p:cBhvr>
                                        <p:cTn id="248" dur="1000"/>
                                        <p:tgtEl>
                                          <p:spTgt spid="89"/>
                                        </p:tgtEl>
                                        <p:attrNameLst>
                                          <p:attrName>ppt_y</p:attrName>
                                        </p:attrNameLst>
                                      </p:cBhvr>
                                      <p:tavLst>
                                        <p:tav tm="0">
                                          <p:val>
                                            <p:strVal val="ppt_y"/>
                                          </p:val>
                                        </p:tav>
                                        <p:tav tm="100000">
                                          <p:val>
                                            <p:fltVal val="0.5"/>
                                          </p:val>
                                        </p:tav>
                                      </p:tavLst>
                                    </p:anim>
                                    <p:set>
                                      <p:cBhvr>
                                        <p:cTn id="249" dur="1" fill="hold">
                                          <p:stCondLst>
                                            <p:cond delay="9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allAtOnce"/>
      <p:bldP spid="35" grpId="0"/>
      <p:bldP spid="35" grpId="1"/>
      <p:bldP spid="37" grpId="0" build="allAtOnce"/>
      <p:bldP spid="38" grpId="0"/>
      <p:bldP spid="38" grpId="1"/>
      <p:bldP spid="40" grpId="0"/>
      <p:bldP spid="40" grpId="1"/>
      <p:bldP spid="41" grpId="0" build="allAtOnce"/>
      <p:bldP spid="43" grpId="0" build="allAtOnce"/>
      <p:bldP spid="44" grpId="0"/>
      <p:bldP spid="44" grpId="1"/>
      <p:bldP spid="68" grpId="0" animBg="1"/>
      <p:bldP spid="68" grpId="1" animBg="1"/>
      <p:bldP spid="69" grpId="0" animBg="1"/>
      <p:bldP spid="69" grpId="1" animBg="1"/>
      <p:bldP spid="71" grpId="0" animBg="1"/>
      <p:bldP spid="71" grpId="1" animBg="1"/>
      <p:bldP spid="82" grpId="0" animBg="1"/>
      <p:bldP spid="8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bwMode="auto">
          <a:xfrm>
            <a:off x="1040607" y="1471613"/>
            <a:ext cx="7079456" cy="2041922"/>
            <a:chOff x="1388070" y="1961421"/>
            <a:chExt cx="9438008" cy="2723666"/>
          </a:xfrm>
        </p:grpSpPr>
        <p:sp>
          <p:nvSpPr>
            <p:cNvPr id="87" name="椭圆 86"/>
            <p:cNvSpPr/>
            <p:nvPr/>
          </p:nvSpPr>
          <p:spPr>
            <a:xfrm>
              <a:off x="3608685" y="1961421"/>
              <a:ext cx="2723784" cy="2723666"/>
            </a:xfrm>
            <a:prstGeom prst="ellipse">
              <a:avLst/>
            </a:prstGeom>
            <a:pattFill prst="wdUpDiag">
              <a:fgClr>
                <a:srgbClr val="AFD29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8" name="椭圆 87"/>
            <p:cNvSpPr/>
            <p:nvPr/>
          </p:nvSpPr>
          <p:spPr>
            <a:xfrm>
              <a:off x="5856283" y="1961421"/>
              <a:ext cx="2723784" cy="2723666"/>
            </a:xfrm>
            <a:prstGeom prst="ellipse">
              <a:avLst/>
            </a:prstGeom>
            <a:pattFill prst="wdUpDiag">
              <a:fgClr>
                <a:srgbClr val="FCD88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9" name="椭圆 88"/>
            <p:cNvSpPr/>
            <p:nvPr/>
          </p:nvSpPr>
          <p:spPr>
            <a:xfrm>
              <a:off x="8102294" y="1961421"/>
              <a:ext cx="2723784" cy="2723666"/>
            </a:xfrm>
            <a:prstGeom prst="ellipse">
              <a:avLst/>
            </a:prstGeom>
            <a:pattFill prst="wdUpDiag">
              <a:fgClr>
                <a:srgbClr val="FD998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4" name="任意多边形 63"/>
            <p:cNvSpPr/>
            <p:nvPr/>
          </p:nvSpPr>
          <p:spPr>
            <a:xfrm>
              <a:off x="5934060" y="2699908"/>
              <a:ext cx="323807" cy="1246692"/>
            </a:xfrm>
            <a:custGeom>
              <a:avLst/>
              <a:gdLst>
                <a:gd name="connsiteX0" fmla="*/ 185343 w 370685"/>
                <a:gd name="connsiteY0" fmla="*/ 0 h 1425706"/>
                <a:gd name="connsiteX1" fmla="*/ 193644 w 370685"/>
                <a:gd name="connsiteY1" fmla="*/ 13665 h 1425706"/>
                <a:gd name="connsiteX2" fmla="*/ 370685 w 370685"/>
                <a:gd name="connsiteY2" fmla="*/ 712853 h 1425706"/>
                <a:gd name="connsiteX3" fmla="*/ 193644 w 370685"/>
                <a:gd name="connsiteY3" fmla="*/ 1412041 h 1425706"/>
                <a:gd name="connsiteX4" fmla="*/ 185343 w 370685"/>
                <a:gd name="connsiteY4" fmla="*/ 1425706 h 1425706"/>
                <a:gd name="connsiteX5" fmla="*/ 177041 w 370685"/>
                <a:gd name="connsiteY5" fmla="*/ 1412041 h 1425706"/>
                <a:gd name="connsiteX6" fmla="*/ 0 w 370685"/>
                <a:gd name="connsiteY6" fmla="*/ 712853 h 1425706"/>
                <a:gd name="connsiteX7" fmla="*/ 177041 w 370685"/>
                <a:gd name="connsiteY7" fmla="*/ 13665 h 1425706"/>
                <a:gd name="connsiteX8" fmla="*/ 185343 w 370685"/>
                <a:gd name="connsiteY8" fmla="*/ 0 h 142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685" h="1425706">
                  <a:moveTo>
                    <a:pt x="185343" y="0"/>
                  </a:moveTo>
                  <a:lnTo>
                    <a:pt x="193644" y="13665"/>
                  </a:lnTo>
                  <a:cubicBezTo>
                    <a:pt x="306551" y="221508"/>
                    <a:pt x="370685" y="459691"/>
                    <a:pt x="370685" y="712853"/>
                  </a:cubicBezTo>
                  <a:cubicBezTo>
                    <a:pt x="370685" y="966015"/>
                    <a:pt x="306551" y="1204198"/>
                    <a:pt x="193644" y="1412041"/>
                  </a:cubicBezTo>
                  <a:lnTo>
                    <a:pt x="185343" y="1425706"/>
                  </a:lnTo>
                  <a:lnTo>
                    <a:pt x="177041" y="1412041"/>
                  </a:lnTo>
                  <a:cubicBezTo>
                    <a:pt x="64134" y="1204198"/>
                    <a:pt x="0" y="966015"/>
                    <a:pt x="0" y="712853"/>
                  </a:cubicBezTo>
                  <a:cubicBezTo>
                    <a:pt x="0" y="459691"/>
                    <a:pt x="64134" y="221508"/>
                    <a:pt x="177041" y="13665"/>
                  </a:cubicBezTo>
                  <a:lnTo>
                    <a:pt x="185343" y="0"/>
                  </a:lnTo>
                  <a:close/>
                </a:path>
              </a:pathLst>
            </a:custGeom>
            <a:solidFill>
              <a:srgbClr val="E4CA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3" name="任意多边形 62"/>
            <p:cNvSpPr/>
            <p:nvPr/>
          </p:nvSpPr>
          <p:spPr>
            <a:xfrm>
              <a:off x="8176897" y="2699908"/>
              <a:ext cx="323807" cy="1246692"/>
            </a:xfrm>
            <a:custGeom>
              <a:avLst/>
              <a:gdLst>
                <a:gd name="connsiteX0" fmla="*/ 185342 w 370684"/>
                <a:gd name="connsiteY0" fmla="*/ 0 h 1425704"/>
                <a:gd name="connsiteX1" fmla="*/ 193643 w 370684"/>
                <a:gd name="connsiteY1" fmla="*/ 13664 h 1425704"/>
                <a:gd name="connsiteX2" fmla="*/ 370684 w 370684"/>
                <a:gd name="connsiteY2" fmla="*/ 712852 h 1425704"/>
                <a:gd name="connsiteX3" fmla="*/ 193643 w 370684"/>
                <a:gd name="connsiteY3" fmla="*/ 1412040 h 1425704"/>
                <a:gd name="connsiteX4" fmla="*/ 185342 w 370684"/>
                <a:gd name="connsiteY4" fmla="*/ 1425704 h 1425704"/>
                <a:gd name="connsiteX5" fmla="*/ 177041 w 370684"/>
                <a:gd name="connsiteY5" fmla="*/ 1412040 h 1425704"/>
                <a:gd name="connsiteX6" fmla="*/ 0 w 370684"/>
                <a:gd name="connsiteY6" fmla="*/ 712852 h 1425704"/>
                <a:gd name="connsiteX7" fmla="*/ 177041 w 370684"/>
                <a:gd name="connsiteY7" fmla="*/ 13664 h 1425704"/>
                <a:gd name="connsiteX8" fmla="*/ 185342 w 370684"/>
                <a:gd name="connsiteY8" fmla="*/ 0 h 142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684" h="1425704">
                  <a:moveTo>
                    <a:pt x="185342" y="0"/>
                  </a:moveTo>
                  <a:lnTo>
                    <a:pt x="193643" y="13664"/>
                  </a:lnTo>
                  <a:cubicBezTo>
                    <a:pt x="306550" y="221507"/>
                    <a:pt x="370684" y="459690"/>
                    <a:pt x="370684" y="712852"/>
                  </a:cubicBezTo>
                  <a:cubicBezTo>
                    <a:pt x="370684" y="966014"/>
                    <a:pt x="306550" y="1204197"/>
                    <a:pt x="193643" y="1412040"/>
                  </a:cubicBezTo>
                  <a:lnTo>
                    <a:pt x="185342" y="1425704"/>
                  </a:lnTo>
                  <a:lnTo>
                    <a:pt x="177041" y="1412040"/>
                  </a:lnTo>
                  <a:cubicBezTo>
                    <a:pt x="64134" y="1204197"/>
                    <a:pt x="0" y="966014"/>
                    <a:pt x="0" y="712852"/>
                  </a:cubicBezTo>
                  <a:cubicBezTo>
                    <a:pt x="0" y="459690"/>
                    <a:pt x="64134" y="221507"/>
                    <a:pt x="177041" y="13664"/>
                  </a:cubicBezTo>
                  <a:lnTo>
                    <a:pt x="185342" y="0"/>
                  </a:lnTo>
                  <a:close/>
                </a:path>
              </a:pathLst>
            </a:custGeom>
            <a:solidFill>
              <a:srgbClr val="FC8D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67608" name="组合 2"/>
            <p:cNvGrpSpPr/>
            <p:nvPr/>
          </p:nvGrpSpPr>
          <p:grpSpPr bwMode="auto">
            <a:xfrm>
              <a:off x="1388070" y="1961421"/>
              <a:ext cx="2723666" cy="2723666"/>
              <a:chOff x="1375370" y="1961421"/>
              <a:chExt cx="2723666" cy="2723666"/>
            </a:xfrm>
          </p:grpSpPr>
          <p:sp>
            <p:nvSpPr>
              <p:cNvPr id="86" name="椭圆 85"/>
              <p:cNvSpPr/>
              <p:nvPr/>
            </p:nvSpPr>
            <p:spPr>
              <a:xfrm>
                <a:off x="1375370" y="1961421"/>
                <a:ext cx="2723784" cy="2723666"/>
              </a:xfrm>
              <a:prstGeom prst="ellipse">
                <a:avLst/>
              </a:prstGeom>
              <a:pattFill prst="wdUpDiag">
                <a:fgClr>
                  <a:srgbClr val="58CBC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5" name="任意多边形 64"/>
              <p:cNvSpPr/>
              <p:nvPr/>
            </p:nvSpPr>
            <p:spPr>
              <a:xfrm>
                <a:off x="3691222" y="2699908"/>
                <a:ext cx="323806" cy="1246692"/>
              </a:xfrm>
              <a:custGeom>
                <a:avLst/>
                <a:gdLst>
                  <a:gd name="connsiteX0" fmla="*/ 185343 w 370685"/>
                  <a:gd name="connsiteY0" fmla="*/ 0 h 1425706"/>
                  <a:gd name="connsiteX1" fmla="*/ 193644 w 370685"/>
                  <a:gd name="connsiteY1" fmla="*/ 13665 h 1425706"/>
                  <a:gd name="connsiteX2" fmla="*/ 370685 w 370685"/>
                  <a:gd name="connsiteY2" fmla="*/ 712853 h 1425706"/>
                  <a:gd name="connsiteX3" fmla="*/ 193644 w 370685"/>
                  <a:gd name="connsiteY3" fmla="*/ 1412041 h 1425706"/>
                  <a:gd name="connsiteX4" fmla="*/ 185343 w 370685"/>
                  <a:gd name="connsiteY4" fmla="*/ 1425706 h 1425706"/>
                  <a:gd name="connsiteX5" fmla="*/ 177041 w 370685"/>
                  <a:gd name="connsiteY5" fmla="*/ 1412041 h 1425706"/>
                  <a:gd name="connsiteX6" fmla="*/ 0 w 370685"/>
                  <a:gd name="connsiteY6" fmla="*/ 712853 h 1425706"/>
                  <a:gd name="connsiteX7" fmla="*/ 177041 w 370685"/>
                  <a:gd name="connsiteY7" fmla="*/ 13665 h 1425706"/>
                  <a:gd name="connsiteX8" fmla="*/ 185343 w 370685"/>
                  <a:gd name="connsiteY8" fmla="*/ 0 h 142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685" h="1425706">
                    <a:moveTo>
                      <a:pt x="185343" y="0"/>
                    </a:moveTo>
                    <a:lnTo>
                      <a:pt x="193644" y="13665"/>
                    </a:lnTo>
                    <a:cubicBezTo>
                      <a:pt x="306551" y="221508"/>
                      <a:pt x="370685" y="459691"/>
                      <a:pt x="370685" y="712853"/>
                    </a:cubicBezTo>
                    <a:cubicBezTo>
                      <a:pt x="370685" y="966015"/>
                      <a:pt x="306551" y="1204198"/>
                      <a:pt x="193644" y="1412041"/>
                    </a:cubicBezTo>
                    <a:lnTo>
                      <a:pt x="185343" y="1425706"/>
                    </a:lnTo>
                    <a:lnTo>
                      <a:pt x="177041" y="1412041"/>
                    </a:lnTo>
                    <a:cubicBezTo>
                      <a:pt x="64134" y="1204198"/>
                      <a:pt x="0" y="966015"/>
                      <a:pt x="0" y="712853"/>
                    </a:cubicBezTo>
                    <a:cubicBezTo>
                      <a:pt x="0" y="459691"/>
                      <a:pt x="64134" y="221508"/>
                      <a:pt x="177041" y="13665"/>
                    </a:cubicBezTo>
                    <a:lnTo>
                      <a:pt x="185343" y="0"/>
                    </a:lnTo>
                    <a:close/>
                  </a:path>
                </a:pathLst>
              </a:custGeom>
              <a:solidFill>
                <a:srgbClr val="7CC2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2" name="任意多边形 61"/>
              <p:cNvSpPr/>
              <p:nvPr/>
            </p:nvSpPr>
            <p:spPr>
              <a:xfrm>
                <a:off x="1459497" y="2039241"/>
                <a:ext cx="2404739" cy="2568027"/>
              </a:xfrm>
              <a:custGeom>
                <a:avLst/>
                <a:gdLst>
                  <a:gd name="connsiteX0" fmla="*/ 1466850 w 2748358"/>
                  <a:gd name="connsiteY0" fmla="*/ 0 h 2933700"/>
                  <a:gd name="connsiteX1" fmla="*/ 2683185 w 2748358"/>
                  <a:gd name="connsiteY1" fmla="*/ 646720 h 2933700"/>
                  <a:gd name="connsiteX2" fmla="*/ 2748358 w 2748358"/>
                  <a:gd name="connsiteY2" fmla="*/ 753997 h 2933700"/>
                  <a:gd name="connsiteX3" fmla="*/ 2740056 w 2748358"/>
                  <a:gd name="connsiteY3" fmla="*/ 767662 h 2933700"/>
                  <a:gd name="connsiteX4" fmla="*/ 2563015 w 2748358"/>
                  <a:gd name="connsiteY4" fmla="*/ 1466850 h 2933700"/>
                  <a:gd name="connsiteX5" fmla="*/ 2740056 w 2748358"/>
                  <a:gd name="connsiteY5" fmla="*/ 2166038 h 2933700"/>
                  <a:gd name="connsiteX6" fmla="*/ 2748358 w 2748358"/>
                  <a:gd name="connsiteY6" fmla="*/ 2179703 h 2933700"/>
                  <a:gd name="connsiteX7" fmla="*/ 2683185 w 2748358"/>
                  <a:gd name="connsiteY7" fmla="*/ 2286980 h 2933700"/>
                  <a:gd name="connsiteX8" fmla="*/ 1466850 w 2748358"/>
                  <a:gd name="connsiteY8" fmla="*/ 2933700 h 2933700"/>
                  <a:gd name="connsiteX9" fmla="*/ 0 w 2748358"/>
                  <a:gd name="connsiteY9" fmla="*/ 1466850 h 2933700"/>
                  <a:gd name="connsiteX10" fmla="*/ 1466850 w 2748358"/>
                  <a:gd name="connsiteY10" fmla="*/ 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8358" h="2933700">
                    <a:moveTo>
                      <a:pt x="1466850" y="0"/>
                    </a:moveTo>
                    <a:cubicBezTo>
                      <a:pt x="1973175" y="0"/>
                      <a:pt x="2419582" y="256536"/>
                      <a:pt x="2683185" y="646720"/>
                    </a:cubicBezTo>
                    <a:lnTo>
                      <a:pt x="2748358" y="753997"/>
                    </a:lnTo>
                    <a:lnTo>
                      <a:pt x="2740056" y="767662"/>
                    </a:lnTo>
                    <a:cubicBezTo>
                      <a:pt x="2627149" y="975505"/>
                      <a:pt x="2563015" y="1213688"/>
                      <a:pt x="2563015" y="1466850"/>
                    </a:cubicBezTo>
                    <a:cubicBezTo>
                      <a:pt x="2563015" y="1720012"/>
                      <a:pt x="2627149" y="1958195"/>
                      <a:pt x="2740056" y="2166038"/>
                    </a:cubicBezTo>
                    <a:lnTo>
                      <a:pt x="2748358" y="2179703"/>
                    </a:lnTo>
                    <a:lnTo>
                      <a:pt x="2683185" y="2286980"/>
                    </a:lnTo>
                    <a:cubicBezTo>
                      <a:pt x="2419582" y="2677165"/>
                      <a:pt x="1973175" y="2933700"/>
                      <a:pt x="1466850" y="2933700"/>
                    </a:cubicBezTo>
                    <a:cubicBezTo>
                      <a:pt x="656731" y="2933700"/>
                      <a:pt x="0" y="2276969"/>
                      <a:pt x="0" y="1466850"/>
                    </a:cubicBezTo>
                    <a:cubicBezTo>
                      <a:pt x="0" y="656731"/>
                      <a:pt x="656731" y="0"/>
                      <a:pt x="1466850" y="0"/>
                    </a:cubicBezTo>
                    <a:close/>
                  </a:path>
                </a:pathLst>
              </a:custGeom>
              <a:solidFill>
                <a:srgbClr val="58CB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sp>
          <p:nvSpPr>
            <p:cNvPr id="61" name="任意多边形 60"/>
            <p:cNvSpPr/>
            <p:nvPr/>
          </p:nvSpPr>
          <p:spPr>
            <a:xfrm>
              <a:off x="3853127" y="2039241"/>
              <a:ext cx="2242836" cy="2568027"/>
            </a:xfrm>
            <a:custGeom>
              <a:avLst/>
              <a:gdLst>
                <a:gd name="connsiteX0" fmla="*/ 1281507 w 2563015"/>
                <a:gd name="connsiteY0" fmla="*/ 0 h 2933700"/>
                <a:gd name="connsiteX1" fmla="*/ 2497842 w 2563015"/>
                <a:gd name="connsiteY1" fmla="*/ 646720 h 2933700"/>
                <a:gd name="connsiteX2" fmla="*/ 2563015 w 2563015"/>
                <a:gd name="connsiteY2" fmla="*/ 753997 h 2933700"/>
                <a:gd name="connsiteX3" fmla="*/ 2554713 w 2563015"/>
                <a:gd name="connsiteY3" fmla="*/ 767662 h 2933700"/>
                <a:gd name="connsiteX4" fmla="*/ 2377672 w 2563015"/>
                <a:gd name="connsiteY4" fmla="*/ 1466850 h 2933700"/>
                <a:gd name="connsiteX5" fmla="*/ 2554713 w 2563015"/>
                <a:gd name="connsiteY5" fmla="*/ 2166038 h 2933700"/>
                <a:gd name="connsiteX6" fmla="*/ 2563015 w 2563015"/>
                <a:gd name="connsiteY6" fmla="*/ 2179703 h 2933700"/>
                <a:gd name="connsiteX7" fmla="*/ 2497842 w 2563015"/>
                <a:gd name="connsiteY7" fmla="*/ 2286980 h 2933700"/>
                <a:gd name="connsiteX8" fmla="*/ 1281507 w 2563015"/>
                <a:gd name="connsiteY8" fmla="*/ 2933700 h 2933700"/>
                <a:gd name="connsiteX9" fmla="*/ 65172 w 2563015"/>
                <a:gd name="connsiteY9" fmla="*/ 2286980 h 2933700"/>
                <a:gd name="connsiteX10" fmla="*/ 0 w 2563015"/>
                <a:gd name="connsiteY10" fmla="*/ 2179703 h 2933700"/>
                <a:gd name="connsiteX11" fmla="*/ 8301 w 2563015"/>
                <a:gd name="connsiteY11" fmla="*/ 2166038 h 2933700"/>
                <a:gd name="connsiteX12" fmla="*/ 185342 w 2563015"/>
                <a:gd name="connsiteY12" fmla="*/ 1466850 h 2933700"/>
                <a:gd name="connsiteX13" fmla="*/ 8301 w 2563015"/>
                <a:gd name="connsiteY13" fmla="*/ 767662 h 2933700"/>
                <a:gd name="connsiteX14" fmla="*/ 0 w 2563015"/>
                <a:gd name="connsiteY14" fmla="*/ 753997 h 2933700"/>
                <a:gd name="connsiteX15" fmla="*/ 65172 w 2563015"/>
                <a:gd name="connsiteY15" fmla="*/ 646720 h 2933700"/>
                <a:gd name="connsiteX16" fmla="*/ 1281507 w 2563015"/>
                <a:gd name="connsiteY16" fmla="*/ 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63015" h="2933700">
                  <a:moveTo>
                    <a:pt x="1281507" y="0"/>
                  </a:moveTo>
                  <a:cubicBezTo>
                    <a:pt x="1787832" y="0"/>
                    <a:pt x="2234239" y="256536"/>
                    <a:pt x="2497842" y="646720"/>
                  </a:cubicBezTo>
                  <a:lnTo>
                    <a:pt x="2563015" y="753997"/>
                  </a:lnTo>
                  <a:lnTo>
                    <a:pt x="2554713" y="767662"/>
                  </a:lnTo>
                  <a:cubicBezTo>
                    <a:pt x="2441806" y="975505"/>
                    <a:pt x="2377672" y="1213688"/>
                    <a:pt x="2377672" y="1466850"/>
                  </a:cubicBezTo>
                  <a:cubicBezTo>
                    <a:pt x="2377672" y="1720012"/>
                    <a:pt x="2441806" y="1958195"/>
                    <a:pt x="2554713" y="2166038"/>
                  </a:cubicBezTo>
                  <a:lnTo>
                    <a:pt x="2563015" y="2179703"/>
                  </a:lnTo>
                  <a:lnTo>
                    <a:pt x="2497842" y="2286980"/>
                  </a:lnTo>
                  <a:cubicBezTo>
                    <a:pt x="2234239" y="2677165"/>
                    <a:pt x="1787832" y="2933700"/>
                    <a:pt x="1281507" y="2933700"/>
                  </a:cubicBezTo>
                  <a:cubicBezTo>
                    <a:pt x="775183" y="2933700"/>
                    <a:pt x="328776" y="2677165"/>
                    <a:pt x="65172" y="2286980"/>
                  </a:cubicBezTo>
                  <a:lnTo>
                    <a:pt x="0" y="2179703"/>
                  </a:lnTo>
                  <a:lnTo>
                    <a:pt x="8301" y="2166038"/>
                  </a:lnTo>
                  <a:cubicBezTo>
                    <a:pt x="121208" y="1958195"/>
                    <a:pt x="185342" y="1720012"/>
                    <a:pt x="185342" y="1466850"/>
                  </a:cubicBezTo>
                  <a:cubicBezTo>
                    <a:pt x="185342" y="1213688"/>
                    <a:pt x="121208" y="975505"/>
                    <a:pt x="8301" y="767662"/>
                  </a:cubicBezTo>
                  <a:lnTo>
                    <a:pt x="0" y="753997"/>
                  </a:lnTo>
                  <a:lnTo>
                    <a:pt x="65172" y="646720"/>
                  </a:lnTo>
                  <a:cubicBezTo>
                    <a:pt x="328776" y="256536"/>
                    <a:pt x="775183" y="0"/>
                    <a:pt x="1281507" y="0"/>
                  </a:cubicBezTo>
                  <a:close/>
                </a:path>
              </a:pathLst>
            </a:custGeom>
            <a:solidFill>
              <a:srgbClr val="AFD2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0" name="任意多边形 59"/>
            <p:cNvSpPr/>
            <p:nvPr/>
          </p:nvSpPr>
          <p:spPr>
            <a:xfrm>
              <a:off x="6095963" y="2039241"/>
              <a:ext cx="2242837" cy="2568027"/>
            </a:xfrm>
            <a:custGeom>
              <a:avLst/>
              <a:gdLst>
                <a:gd name="connsiteX0" fmla="*/ 1281507 w 2563015"/>
                <a:gd name="connsiteY0" fmla="*/ 0 h 2933700"/>
                <a:gd name="connsiteX1" fmla="*/ 2497842 w 2563015"/>
                <a:gd name="connsiteY1" fmla="*/ 646720 h 2933700"/>
                <a:gd name="connsiteX2" fmla="*/ 2563015 w 2563015"/>
                <a:gd name="connsiteY2" fmla="*/ 753998 h 2933700"/>
                <a:gd name="connsiteX3" fmla="*/ 2554714 w 2563015"/>
                <a:gd name="connsiteY3" fmla="*/ 767662 h 2933700"/>
                <a:gd name="connsiteX4" fmla="*/ 2377673 w 2563015"/>
                <a:gd name="connsiteY4" fmla="*/ 1466850 h 2933700"/>
                <a:gd name="connsiteX5" fmla="*/ 2554714 w 2563015"/>
                <a:gd name="connsiteY5" fmla="*/ 2166038 h 2933700"/>
                <a:gd name="connsiteX6" fmla="*/ 2563015 w 2563015"/>
                <a:gd name="connsiteY6" fmla="*/ 2179702 h 2933700"/>
                <a:gd name="connsiteX7" fmla="*/ 2497842 w 2563015"/>
                <a:gd name="connsiteY7" fmla="*/ 2286980 h 2933700"/>
                <a:gd name="connsiteX8" fmla="*/ 1281507 w 2563015"/>
                <a:gd name="connsiteY8" fmla="*/ 2933700 h 2933700"/>
                <a:gd name="connsiteX9" fmla="*/ 65172 w 2563015"/>
                <a:gd name="connsiteY9" fmla="*/ 2286980 h 2933700"/>
                <a:gd name="connsiteX10" fmla="*/ 0 w 2563015"/>
                <a:gd name="connsiteY10" fmla="*/ 2179703 h 2933700"/>
                <a:gd name="connsiteX11" fmla="*/ 8301 w 2563015"/>
                <a:gd name="connsiteY11" fmla="*/ 2166038 h 2933700"/>
                <a:gd name="connsiteX12" fmla="*/ 185342 w 2563015"/>
                <a:gd name="connsiteY12" fmla="*/ 1466850 h 2933700"/>
                <a:gd name="connsiteX13" fmla="*/ 8301 w 2563015"/>
                <a:gd name="connsiteY13" fmla="*/ 767662 h 2933700"/>
                <a:gd name="connsiteX14" fmla="*/ 0 w 2563015"/>
                <a:gd name="connsiteY14" fmla="*/ 753997 h 2933700"/>
                <a:gd name="connsiteX15" fmla="*/ 65172 w 2563015"/>
                <a:gd name="connsiteY15" fmla="*/ 646720 h 2933700"/>
                <a:gd name="connsiteX16" fmla="*/ 1281507 w 2563015"/>
                <a:gd name="connsiteY16" fmla="*/ 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63015" h="2933700">
                  <a:moveTo>
                    <a:pt x="1281507" y="0"/>
                  </a:moveTo>
                  <a:cubicBezTo>
                    <a:pt x="1787832" y="0"/>
                    <a:pt x="2234239" y="256536"/>
                    <a:pt x="2497842" y="646720"/>
                  </a:cubicBezTo>
                  <a:lnTo>
                    <a:pt x="2563015" y="753998"/>
                  </a:lnTo>
                  <a:lnTo>
                    <a:pt x="2554714" y="767662"/>
                  </a:lnTo>
                  <a:cubicBezTo>
                    <a:pt x="2441807" y="975505"/>
                    <a:pt x="2377673" y="1213688"/>
                    <a:pt x="2377673" y="1466850"/>
                  </a:cubicBezTo>
                  <a:cubicBezTo>
                    <a:pt x="2377673" y="1720012"/>
                    <a:pt x="2441807" y="1958195"/>
                    <a:pt x="2554714" y="2166038"/>
                  </a:cubicBezTo>
                  <a:lnTo>
                    <a:pt x="2563015" y="2179702"/>
                  </a:lnTo>
                  <a:lnTo>
                    <a:pt x="2497842" y="2286980"/>
                  </a:lnTo>
                  <a:cubicBezTo>
                    <a:pt x="2234239" y="2677165"/>
                    <a:pt x="1787832" y="2933700"/>
                    <a:pt x="1281507" y="2933700"/>
                  </a:cubicBezTo>
                  <a:cubicBezTo>
                    <a:pt x="775183" y="2933700"/>
                    <a:pt x="328776" y="2677165"/>
                    <a:pt x="65172" y="2286980"/>
                  </a:cubicBezTo>
                  <a:lnTo>
                    <a:pt x="0" y="2179703"/>
                  </a:lnTo>
                  <a:lnTo>
                    <a:pt x="8301" y="2166038"/>
                  </a:lnTo>
                  <a:cubicBezTo>
                    <a:pt x="121208" y="1958195"/>
                    <a:pt x="185342" y="1720012"/>
                    <a:pt x="185342" y="1466850"/>
                  </a:cubicBezTo>
                  <a:cubicBezTo>
                    <a:pt x="185342" y="1213688"/>
                    <a:pt x="121208" y="975505"/>
                    <a:pt x="8301" y="767662"/>
                  </a:cubicBezTo>
                  <a:lnTo>
                    <a:pt x="0" y="753997"/>
                  </a:lnTo>
                  <a:lnTo>
                    <a:pt x="65172" y="646720"/>
                  </a:lnTo>
                  <a:cubicBezTo>
                    <a:pt x="328776" y="256536"/>
                    <a:pt x="775183" y="0"/>
                    <a:pt x="1281507" y="0"/>
                  </a:cubicBezTo>
                  <a:close/>
                </a:path>
              </a:pathLst>
            </a:custGeom>
            <a:solidFill>
              <a:srgbClr val="FCD8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9" name="任意多边形 58"/>
            <p:cNvSpPr/>
            <p:nvPr/>
          </p:nvSpPr>
          <p:spPr>
            <a:xfrm>
              <a:off x="8327688" y="2039241"/>
              <a:ext cx="2404740" cy="2568027"/>
            </a:xfrm>
            <a:custGeom>
              <a:avLst/>
              <a:gdLst>
                <a:gd name="connsiteX0" fmla="*/ 1281508 w 2748358"/>
                <a:gd name="connsiteY0" fmla="*/ 0 h 2933700"/>
                <a:gd name="connsiteX1" fmla="*/ 2748358 w 2748358"/>
                <a:gd name="connsiteY1" fmla="*/ 1466850 h 2933700"/>
                <a:gd name="connsiteX2" fmla="*/ 1281508 w 2748358"/>
                <a:gd name="connsiteY2" fmla="*/ 2933700 h 2933700"/>
                <a:gd name="connsiteX3" fmla="*/ 65173 w 2748358"/>
                <a:gd name="connsiteY3" fmla="*/ 2286980 h 2933700"/>
                <a:gd name="connsiteX4" fmla="*/ 0 w 2748358"/>
                <a:gd name="connsiteY4" fmla="*/ 2179702 h 2933700"/>
                <a:gd name="connsiteX5" fmla="*/ 8301 w 2748358"/>
                <a:gd name="connsiteY5" fmla="*/ 2166038 h 2933700"/>
                <a:gd name="connsiteX6" fmla="*/ 185342 w 2748358"/>
                <a:gd name="connsiteY6" fmla="*/ 1466850 h 2933700"/>
                <a:gd name="connsiteX7" fmla="*/ 8301 w 2748358"/>
                <a:gd name="connsiteY7" fmla="*/ 767662 h 2933700"/>
                <a:gd name="connsiteX8" fmla="*/ 0 w 2748358"/>
                <a:gd name="connsiteY8" fmla="*/ 753998 h 2933700"/>
                <a:gd name="connsiteX9" fmla="*/ 65173 w 2748358"/>
                <a:gd name="connsiteY9" fmla="*/ 646720 h 2933700"/>
                <a:gd name="connsiteX10" fmla="*/ 1281508 w 2748358"/>
                <a:gd name="connsiteY10" fmla="*/ 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8358" h="2933700">
                  <a:moveTo>
                    <a:pt x="1281508" y="0"/>
                  </a:moveTo>
                  <a:cubicBezTo>
                    <a:pt x="2091627" y="0"/>
                    <a:pt x="2748358" y="656731"/>
                    <a:pt x="2748358" y="1466850"/>
                  </a:cubicBezTo>
                  <a:cubicBezTo>
                    <a:pt x="2748358" y="2276969"/>
                    <a:pt x="2091627" y="2933700"/>
                    <a:pt x="1281508" y="2933700"/>
                  </a:cubicBezTo>
                  <a:cubicBezTo>
                    <a:pt x="775184" y="2933700"/>
                    <a:pt x="328776" y="2677165"/>
                    <a:pt x="65173" y="2286980"/>
                  </a:cubicBezTo>
                  <a:lnTo>
                    <a:pt x="0" y="2179702"/>
                  </a:lnTo>
                  <a:lnTo>
                    <a:pt x="8301" y="2166038"/>
                  </a:lnTo>
                  <a:cubicBezTo>
                    <a:pt x="121208" y="1958195"/>
                    <a:pt x="185342" y="1720012"/>
                    <a:pt x="185342" y="1466850"/>
                  </a:cubicBezTo>
                  <a:cubicBezTo>
                    <a:pt x="185342" y="1213688"/>
                    <a:pt x="121208" y="975505"/>
                    <a:pt x="8301" y="767662"/>
                  </a:cubicBezTo>
                  <a:lnTo>
                    <a:pt x="0" y="753998"/>
                  </a:lnTo>
                  <a:lnTo>
                    <a:pt x="65173" y="646720"/>
                  </a:lnTo>
                  <a:cubicBezTo>
                    <a:pt x="328776" y="256536"/>
                    <a:pt x="775184" y="0"/>
                    <a:pt x="1281508" y="0"/>
                  </a:cubicBezTo>
                  <a:close/>
                </a:path>
              </a:pathLst>
            </a:custGeom>
            <a:solidFill>
              <a:srgbClr val="FD99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grpSp>
        <p:nvGrpSpPr>
          <p:cNvPr id="4" name="组合 80"/>
          <p:cNvGrpSpPr/>
          <p:nvPr/>
        </p:nvGrpSpPr>
        <p:grpSpPr>
          <a:xfrm>
            <a:off x="6879309" y="1689334"/>
            <a:ext cx="454820" cy="323701"/>
            <a:chOff x="7950201" y="4248151"/>
            <a:chExt cx="176213" cy="125413"/>
          </a:xfrm>
          <a:solidFill>
            <a:schemeClr val="bg1"/>
          </a:solidFill>
        </p:grpSpPr>
        <p:sp>
          <p:nvSpPr>
            <p:cNvPr id="68" name="Freeform 363"/>
            <p:cNvSpPr>
              <a:spLocks noEditPoints="1"/>
            </p:cNvSpPr>
            <p:nvPr/>
          </p:nvSpPr>
          <p:spPr bwMode="auto">
            <a:xfrm>
              <a:off x="7950201" y="4248151"/>
              <a:ext cx="176213" cy="125413"/>
            </a:xfrm>
            <a:custGeom>
              <a:avLst/>
              <a:gdLst>
                <a:gd name="T0" fmla="*/ 279 w 288"/>
                <a:gd name="T1" fmla="*/ 24 h 206"/>
                <a:gd name="T2" fmla="*/ 222 w 288"/>
                <a:gd name="T3" fmla="*/ 24 h 206"/>
                <a:gd name="T4" fmla="*/ 221 w 288"/>
                <a:gd name="T5" fmla="*/ 24 h 206"/>
                <a:gd name="T6" fmla="*/ 213 w 288"/>
                <a:gd name="T7" fmla="*/ 8 h 206"/>
                <a:gd name="T8" fmla="*/ 201 w 288"/>
                <a:gd name="T9" fmla="*/ 0 h 206"/>
                <a:gd name="T10" fmla="*/ 90 w 288"/>
                <a:gd name="T11" fmla="*/ 0 h 206"/>
                <a:gd name="T12" fmla="*/ 77 w 288"/>
                <a:gd name="T13" fmla="*/ 8 h 206"/>
                <a:gd name="T14" fmla="*/ 69 w 288"/>
                <a:gd name="T15" fmla="*/ 24 h 206"/>
                <a:gd name="T16" fmla="*/ 69 w 288"/>
                <a:gd name="T17" fmla="*/ 24 h 206"/>
                <a:gd name="T18" fmla="*/ 9 w 288"/>
                <a:gd name="T19" fmla="*/ 24 h 206"/>
                <a:gd name="T20" fmla="*/ 0 w 288"/>
                <a:gd name="T21" fmla="*/ 33 h 206"/>
                <a:gd name="T22" fmla="*/ 0 w 288"/>
                <a:gd name="T23" fmla="*/ 197 h 206"/>
                <a:gd name="T24" fmla="*/ 9 w 288"/>
                <a:gd name="T25" fmla="*/ 206 h 206"/>
                <a:gd name="T26" fmla="*/ 279 w 288"/>
                <a:gd name="T27" fmla="*/ 206 h 206"/>
                <a:gd name="T28" fmla="*/ 288 w 288"/>
                <a:gd name="T29" fmla="*/ 197 h 206"/>
                <a:gd name="T30" fmla="*/ 288 w 288"/>
                <a:gd name="T31" fmla="*/ 33 h 206"/>
                <a:gd name="T32" fmla="*/ 279 w 288"/>
                <a:gd name="T33" fmla="*/ 24 h 206"/>
                <a:gd name="T34" fmla="*/ 144 w 288"/>
                <a:gd name="T35" fmla="*/ 181 h 206"/>
                <a:gd name="T36" fmla="*/ 76 w 288"/>
                <a:gd name="T37" fmla="*/ 113 h 206"/>
                <a:gd name="T38" fmla="*/ 144 w 288"/>
                <a:gd name="T39" fmla="*/ 45 h 206"/>
                <a:gd name="T40" fmla="*/ 212 w 288"/>
                <a:gd name="T41" fmla="*/ 113 h 206"/>
                <a:gd name="T42" fmla="*/ 144 w 288"/>
                <a:gd name="T43" fmla="*/ 1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206">
                  <a:moveTo>
                    <a:pt x="279" y="24"/>
                  </a:moveTo>
                  <a:cubicBezTo>
                    <a:pt x="222" y="24"/>
                    <a:pt x="222" y="24"/>
                    <a:pt x="222" y="24"/>
                  </a:cubicBezTo>
                  <a:cubicBezTo>
                    <a:pt x="222" y="24"/>
                    <a:pt x="222" y="24"/>
                    <a:pt x="221" y="24"/>
                  </a:cubicBezTo>
                  <a:cubicBezTo>
                    <a:pt x="213" y="8"/>
                    <a:pt x="213" y="8"/>
                    <a:pt x="213" y="8"/>
                  </a:cubicBezTo>
                  <a:cubicBezTo>
                    <a:pt x="211" y="3"/>
                    <a:pt x="205" y="0"/>
                    <a:pt x="201" y="0"/>
                  </a:cubicBezTo>
                  <a:cubicBezTo>
                    <a:pt x="90" y="0"/>
                    <a:pt x="90" y="0"/>
                    <a:pt x="90" y="0"/>
                  </a:cubicBezTo>
                  <a:cubicBezTo>
                    <a:pt x="85" y="0"/>
                    <a:pt x="79" y="3"/>
                    <a:pt x="77" y="8"/>
                  </a:cubicBezTo>
                  <a:cubicBezTo>
                    <a:pt x="69" y="24"/>
                    <a:pt x="69" y="24"/>
                    <a:pt x="69" y="24"/>
                  </a:cubicBezTo>
                  <a:cubicBezTo>
                    <a:pt x="69" y="24"/>
                    <a:pt x="69" y="24"/>
                    <a:pt x="69" y="24"/>
                  </a:cubicBezTo>
                  <a:cubicBezTo>
                    <a:pt x="9" y="24"/>
                    <a:pt x="9" y="24"/>
                    <a:pt x="9" y="24"/>
                  </a:cubicBezTo>
                  <a:cubicBezTo>
                    <a:pt x="4" y="24"/>
                    <a:pt x="0" y="28"/>
                    <a:pt x="0" y="33"/>
                  </a:cubicBezTo>
                  <a:cubicBezTo>
                    <a:pt x="0" y="197"/>
                    <a:pt x="0" y="197"/>
                    <a:pt x="0" y="197"/>
                  </a:cubicBezTo>
                  <a:cubicBezTo>
                    <a:pt x="0" y="202"/>
                    <a:pt x="4" y="206"/>
                    <a:pt x="9" y="206"/>
                  </a:cubicBezTo>
                  <a:cubicBezTo>
                    <a:pt x="279" y="206"/>
                    <a:pt x="279" y="206"/>
                    <a:pt x="279" y="206"/>
                  </a:cubicBezTo>
                  <a:cubicBezTo>
                    <a:pt x="284" y="206"/>
                    <a:pt x="288" y="202"/>
                    <a:pt x="288" y="197"/>
                  </a:cubicBezTo>
                  <a:cubicBezTo>
                    <a:pt x="288" y="33"/>
                    <a:pt x="288" y="33"/>
                    <a:pt x="288" y="33"/>
                  </a:cubicBezTo>
                  <a:cubicBezTo>
                    <a:pt x="288" y="28"/>
                    <a:pt x="284" y="24"/>
                    <a:pt x="279" y="24"/>
                  </a:cubicBezTo>
                  <a:close/>
                  <a:moveTo>
                    <a:pt x="144" y="181"/>
                  </a:moveTo>
                  <a:cubicBezTo>
                    <a:pt x="107" y="181"/>
                    <a:pt x="76" y="150"/>
                    <a:pt x="76" y="113"/>
                  </a:cubicBezTo>
                  <a:cubicBezTo>
                    <a:pt x="76" y="76"/>
                    <a:pt x="107" y="45"/>
                    <a:pt x="144" y="45"/>
                  </a:cubicBezTo>
                  <a:cubicBezTo>
                    <a:pt x="182" y="45"/>
                    <a:pt x="212" y="76"/>
                    <a:pt x="212" y="113"/>
                  </a:cubicBezTo>
                  <a:cubicBezTo>
                    <a:pt x="212" y="150"/>
                    <a:pt x="182" y="181"/>
                    <a:pt x="144" y="181"/>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69" name="Oval 364"/>
            <p:cNvSpPr>
              <a:spLocks noChangeArrowheads="1"/>
            </p:cNvSpPr>
            <p:nvPr/>
          </p:nvSpPr>
          <p:spPr bwMode="auto">
            <a:xfrm>
              <a:off x="8012113" y="4289426"/>
              <a:ext cx="53975" cy="53975"/>
            </a:xfrm>
            <a:prstGeom prst="ellipse">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nvGrpSpPr>
          <p:cNvPr id="5" name="组合 79"/>
          <p:cNvGrpSpPr/>
          <p:nvPr/>
        </p:nvGrpSpPr>
        <p:grpSpPr>
          <a:xfrm>
            <a:off x="1912013" y="1634018"/>
            <a:ext cx="286823" cy="458916"/>
            <a:chOff x="7277101" y="5635626"/>
            <a:chExt cx="111125" cy="177800"/>
          </a:xfrm>
          <a:solidFill>
            <a:schemeClr val="bg1"/>
          </a:solidFill>
        </p:grpSpPr>
        <p:sp>
          <p:nvSpPr>
            <p:cNvPr id="70" name="Freeform 626"/>
            <p:cNvSpPr/>
            <p:nvPr/>
          </p:nvSpPr>
          <p:spPr bwMode="auto">
            <a:xfrm>
              <a:off x="7277101" y="5684838"/>
              <a:ext cx="111125" cy="128588"/>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71" name="Freeform 627"/>
            <p:cNvSpPr/>
            <p:nvPr/>
          </p:nvSpPr>
          <p:spPr bwMode="auto">
            <a:xfrm>
              <a:off x="7307263" y="5635626"/>
              <a:ext cx="52388" cy="117475"/>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nvGrpSpPr>
          <p:cNvPr id="6" name="组合 78"/>
          <p:cNvGrpSpPr/>
          <p:nvPr/>
        </p:nvGrpSpPr>
        <p:grpSpPr>
          <a:xfrm>
            <a:off x="5194587" y="1664750"/>
            <a:ext cx="409747" cy="458916"/>
            <a:chOff x="7605713" y="5635626"/>
            <a:chExt cx="158750" cy="177800"/>
          </a:xfrm>
          <a:solidFill>
            <a:schemeClr val="bg1"/>
          </a:solidFill>
        </p:grpSpPr>
        <p:sp>
          <p:nvSpPr>
            <p:cNvPr id="72" name="Freeform 628"/>
            <p:cNvSpPr/>
            <p:nvPr/>
          </p:nvSpPr>
          <p:spPr bwMode="auto">
            <a:xfrm>
              <a:off x="7635876" y="5665788"/>
              <a:ext cx="100013" cy="84138"/>
            </a:xfrm>
            <a:custGeom>
              <a:avLst/>
              <a:gdLst>
                <a:gd name="T0" fmla="*/ 163 w 163"/>
                <a:gd name="T1" fmla="*/ 81 h 139"/>
                <a:gd name="T2" fmla="*/ 81 w 163"/>
                <a:gd name="T3" fmla="*/ 0 h 139"/>
                <a:gd name="T4" fmla="*/ 0 w 163"/>
                <a:gd name="T5" fmla="*/ 81 h 139"/>
                <a:gd name="T6" fmla="*/ 24 w 163"/>
                <a:gd name="T7" fmla="*/ 139 h 139"/>
                <a:gd name="T8" fmla="*/ 39 w 163"/>
                <a:gd name="T9" fmla="*/ 120 h 139"/>
                <a:gd name="T10" fmla="*/ 24 w 163"/>
                <a:gd name="T11" fmla="*/ 81 h 139"/>
                <a:gd name="T12" fmla="*/ 81 w 163"/>
                <a:gd name="T13" fmla="*/ 24 h 139"/>
                <a:gd name="T14" fmla="*/ 139 w 163"/>
                <a:gd name="T15" fmla="*/ 81 h 139"/>
                <a:gd name="T16" fmla="*/ 123 w 163"/>
                <a:gd name="T17" fmla="*/ 120 h 139"/>
                <a:gd name="T18" fmla="*/ 139 w 163"/>
                <a:gd name="T19" fmla="*/ 139 h 139"/>
                <a:gd name="T20" fmla="*/ 163 w 163"/>
                <a:gd name="T21" fmla="*/ 8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39">
                  <a:moveTo>
                    <a:pt x="163" y="81"/>
                  </a:moveTo>
                  <a:cubicBezTo>
                    <a:pt x="163" y="36"/>
                    <a:pt x="126" y="0"/>
                    <a:pt x="81" y="0"/>
                  </a:cubicBezTo>
                  <a:cubicBezTo>
                    <a:pt x="36" y="0"/>
                    <a:pt x="0" y="36"/>
                    <a:pt x="0" y="81"/>
                  </a:cubicBezTo>
                  <a:cubicBezTo>
                    <a:pt x="0" y="104"/>
                    <a:pt x="9" y="124"/>
                    <a:pt x="24" y="139"/>
                  </a:cubicBezTo>
                  <a:cubicBezTo>
                    <a:pt x="28" y="132"/>
                    <a:pt x="33" y="126"/>
                    <a:pt x="39" y="120"/>
                  </a:cubicBezTo>
                  <a:cubicBezTo>
                    <a:pt x="30" y="110"/>
                    <a:pt x="24" y="96"/>
                    <a:pt x="24" y="81"/>
                  </a:cubicBezTo>
                  <a:cubicBezTo>
                    <a:pt x="24" y="50"/>
                    <a:pt x="49" y="24"/>
                    <a:pt x="81" y="24"/>
                  </a:cubicBezTo>
                  <a:cubicBezTo>
                    <a:pt x="113" y="24"/>
                    <a:pt x="139" y="50"/>
                    <a:pt x="139" y="81"/>
                  </a:cubicBezTo>
                  <a:cubicBezTo>
                    <a:pt x="139" y="96"/>
                    <a:pt x="133" y="110"/>
                    <a:pt x="123" y="120"/>
                  </a:cubicBezTo>
                  <a:cubicBezTo>
                    <a:pt x="129" y="125"/>
                    <a:pt x="135" y="132"/>
                    <a:pt x="139" y="139"/>
                  </a:cubicBezTo>
                  <a:cubicBezTo>
                    <a:pt x="153" y="124"/>
                    <a:pt x="163" y="104"/>
                    <a:pt x="163" y="81"/>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73" name="Freeform 629"/>
            <p:cNvSpPr/>
            <p:nvPr/>
          </p:nvSpPr>
          <p:spPr bwMode="auto">
            <a:xfrm>
              <a:off x="7605713" y="5635626"/>
              <a:ext cx="158750" cy="149225"/>
            </a:xfrm>
            <a:custGeom>
              <a:avLst/>
              <a:gdLst>
                <a:gd name="T0" fmla="*/ 259 w 259"/>
                <a:gd name="T1" fmla="*/ 129 h 244"/>
                <a:gd name="T2" fmla="*/ 130 w 259"/>
                <a:gd name="T3" fmla="*/ 0 h 244"/>
                <a:gd name="T4" fmla="*/ 0 w 259"/>
                <a:gd name="T5" fmla="*/ 129 h 244"/>
                <a:gd name="T6" fmla="*/ 70 w 259"/>
                <a:gd name="T7" fmla="*/ 244 h 244"/>
                <a:gd name="T8" fmla="*/ 65 w 259"/>
                <a:gd name="T9" fmla="*/ 217 h 244"/>
                <a:gd name="T10" fmla="*/ 65 w 259"/>
                <a:gd name="T11" fmla="*/ 214 h 244"/>
                <a:gd name="T12" fmla="*/ 23 w 259"/>
                <a:gd name="T13" fmla="*/ 129 h 244"/>
                <a:gd name="T14" fmla="*/ 130 w 259"/>
                <a:gd name="T15" fmla="*/ 23 h 244"/>
                <a:gd name="T16" fmla="*/ 236 w 259"/>
                <a:gd name="T17" fmla="*/ 129 h 244"/>
                <a:gd name="T18" fmla="*/ 195 w 259"/>
                <a:gd name="T19" fmla="*/ 214 h 244"/>
                <a:gd name="T20" fmla="*/ 195 w 259"/>
                <a:gd name="T21" fmla="*/ 217 h 244"/>
                <a:gd name="T22" fmla="*/ 191 w 259"/>
                <a:gd name="T23" fmla="*/ 244 h 244"/>
                <a:gd name="T24" fmla="*/ 259 w 259"/>
                <a:gd name="T25" fmla="*/ 12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244">
                  <a:moveTo>
                    <a:pt x="259" y="129"/>
                  </a:moveTo>
                  <a:cubicBezTo>
                    <a:pt x="259" y="58"/>
                    <a:pt x="201" y="0"/>
                    <a:pt x="130" y="0"/>
                  </a:cubicBezTo>
                  <a:cubicBezTo>
                    <a:pt x="58" y="0"/>
                    <a:pt x="0" y="58"/>
                    <a:pt x="0" y="129"/>
                  </a:cubicBezTo>
                  <a:cubicBezTo>
                    <a:pt x="0" y="179"/>
                    <a:pt x="29" y="223"/>
                    <a:pt x="70" y="244"/>
                  </a:cubicBezTo>
                  <a:cubicBezTo>
                    <a:pt x="67" y="233"/>
                    <a:pt x="65" y="223"/>
                    <a:pt x="65" y="217"/>
                  </a:cubicBezTo>
                  <a:cubicBezTo>
                    <a:pt x="65" y="216"/>
                    <a:pt x="65" y="215"/>
                    <a:pt x="65" y="214"/>
                  </a:cubicBezTo>
                  <a:cubicBezTo>
                    <a:pt x="40" y="195"/>
                    <a:pt x="23" y="164"/>
                    <a:pt x="23" y="129"/>
                  </a:cubicBezTo>
                  <a:cubicBezTo>
                    <a:pt x="23" y="71"/>
                    <a:pt x="71" y="23"/>
                    <a:pt x="130" y="23"/>
                  </a:cubicBezTo>
                  <a:cubicBezTo>
                    <a:pt x="189" y="23"/>
                    <a:pt x="236" y="71"/>
                    <a:pt x="236" y="129"/>
                  </a:cubicBezTo>
                  <a:cubicBezTo>
                    <a:pt x="236" y="164"/>
                    <a:pt x="220" y="194"/>
                    <a:pt x="195" y="214"/>
                  </a:cubicBezTo>
                  <a:cubicBezTo>
                    <a:pt x="195" y="215"/>
                    <a:pt x="195" y="216"/>
                    <a:pt x="195" y="217"/>
                  </a:cubicBezTo>
                  <a:cubicBezTo>
                    <a:pt x="195" y="223"/>
                    <a:pt x="193" y="233"/>
                    <a:pt x="191" y="244"/>
                  </a:cubicBezTo>
                  <a:cubicBezTo>
                    <a:pt x="232" y="222"/>
                    <a:pt x="259" y="179"/>
                    <a:pt x="259" y="129"/>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74" name="Freeform 630"/>
            <p:cNvSpPr/>
            <p:nvPr/>
          </p:nvSpPr>
          <p:spPr bwMode="auto">
            <a:xfrm>
              <a:off x="7659688" y="5743576"/>
              <a:ext cx="50800" cy="69850"/>
            </a:xfrm>
            <a:custGeom>
              <a:avLst/>
              <a:gdLst>
                <a:gd name="T0" fmla="*/ 21 w 84"/>
                <a:gd name="T1" fmla="*/ 113 h 113"/>
                <a:gd name="T2" fmla="*/ 64 w 84"/>
                <a:gd name="T3" fmla="*/ 113 h 113"/>
                <a:gd name="T4" fmla="*/ 84 w 84"/>
                <a:gd name="T5" fmla="*/ 41 h 113"/>
                <a:gd name="T6" fmla="*/ 43 w 84"/>
                <a:gd name="T7" fmla="*/ 0 h 113"/>
                <a:gd name="T8" fmla="*/ 42 w 84"/>
                <a:gd name="T9" fmla="*/ 0 h 113"/>
                <a:gd name="T10" fmla="*/ 42 w 84"/>
                <a:gd name="T11" fmla="*/ 0 h 113"/>
                <a:gd name="T12" fmla="*/ 42 w 84"/>
                <a:gd name="T13" fmla="*/ 0 h 113"/>
                <a:gd name="T14" fmla="*/ 42 w 84"/>
                <a:gd name="T15" fmla="*/ 0 h 113"/>
                <a:gd name="T16" fmla="*/ 0 w 84"/>
                <a:gd name="T17" fmla="*/ 41 h 113"/>
                <a:gd name="T18" fmla="*/ 21 w 84"/>
                <a:gd name="T19"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13">
                  <a:moveTo>
                    <a:pt x="21" y="113"/>
                  </a:moveTo>
                  <a:cubicBezTo>
                    <a:pt x="64" y="113"/>
                    <a:pt x="64" y="113"/>
                    <a:pt x="64" y="113"/>
                  </a:cubicBezTo>
                  <a:cubicBezTo>
                    <a:pt x="73" y="90"/>
                    <a:pt x="84" y="52"/>
                    <a:pt x="84" y="41"/>
                  </a:cubicBezTo>
                  <a:cubicBezTo>
                    <a:pt x="84" y="19"/>
                    <a:pt x="66" y="0"/>
                    <a:pt x="43" y="0"/>
                  </a:cubicBezTo>
                  <a:cubicBezTo>
                    <a:pt x="43" y="0"/>
                    <a:pt x="43" y="0"/>
                    <a:pt x="42" y="0"/>
                  </a:cubicBezTo>
                  <a:cubicBezTo>
                    <a:pt x="42" y="0"/>
                    <a:pt x="42" y="0"/>
                    <a:pt x="42" y="0"/>
                  </a:cubicBezTo>
                  <a:cubicBezTo>
                    <a:pt x="42" y="0"/>
                    <a:pt x="42" y="0"/>
                    <a:pt x="42" y="0"/>
                  </a:cubicBezTo>
                  <a:cubicBezTo>
                    <a:pt x="42" y="0"/>
                    <a:pt x="42" y="0"/>
                    <a:pt x="42" y="0"/>
                  </a:cubicBezTo>
                  <a:cubicBezTo>
                    <a:pt x="19" y="0"/>
                    <a:pt x="0" y="19"/>
                    <a:pt x="0" y="41"/>
                  </a:cubicBezTo>
                  <a:cubicBezTo>
                    <a:pt x="0" y="52"/>
                    <a:pt x="11" y="90"/>
                    <a:pt x="21" y="113"/>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75" name="Freeform 631"/>
            <p:cNvSpPr/>
            <p:nvPr/>
          </p:nvSpPr>
          <p:spPr bwMode="auto">
            <a:xfrm>
              <a:off x="7666038" y="5695951"/>
              <a:ext cx="36513" cy="38100"/>
            </a:xfrm>
            <a:custGeom>
              <a:avLst/>
              <a:gdLst>
                <a:gd name="T0" fmla="*/ 60 w 60"/>
                <a:gd name="T1" fmla="*/ 30 h 61"/>
                <a:gd name="T2" fmla="*/ 30 w 60"/>
                <a:gd name="T3" fmla="*/ 0 h 61"/>
                <a:gd name="T4" fmla="*/ 0 w 60"/>
                <a:gd name="T5" fmla="*/ 30 h 61"/>
                <a:gd name="T6" fmla="*/ 14 w 60"/>
                <a:gd name="T7" fmla="*/ 56 h 61"/>
                <a:gd name="T8" fmla="*/ 30 w 60"/>
                <a:gd name="T9" fmla="*/ 61 h 61"/>
                <a:gd name="T10" fmla="*/ 46 w 60"/>
                <a:gd name="T11" fmla="*/ 56 h 61"/>
                <a:gd name="T12" fmla="*/ 60 w 60"/>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60" h="61">
                  <a:moveTo>
                    <a:pt x="60" y="30"/>
                  </a:moveTo>
                  <a:cubicBezTo>
                    <a:pt x="60" y="14"/>
                    <a:pt x="47" y="0"/>
                    <a:pt x="30" y="0"/>
                  </a:cubicBezTo>
                  <a:cubicBezTo>
                    <a:pt x="13" y="0"/>
                    <a:pt x="0" y="14"/>
                    <a:pt x="0" y="30"/>
                  </a:cubicBezTo>
                  <a:cubicBezTo>
                    <a:pt x="0" y="41"/>
                    <a:pt x="5" y="51"/>
                    <a:pt x="14" y="56"/>
                  </a:cubicBezTo>
                  <a:cubicBezTo>
                    <a:pt x="19" y="59"/>
                    <a:pt x="24" y="61"/>
                    <a:pt x="30" y="61"/>
                  </a:cubicBezTo>
                  <a:cubicBezTo>
                    <a:pt x="36" y="61"/>
                    <a:pt x="41" y="59"/>
                    <a:pt x="46" y="56"/>
                  </a:cubicBezTo>
                  <a:cubicBezTo>
                    <a:pt x="55" y="51"/>
                    <a:pt x="60" y="41"/>
                    <a:pt x="60" y="30"/>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nvGrpSpPr>
          <p:cNvPr id="7" name="组合 77"/>
          <p:cNvGrpSpPr/>
          <p:nvPr/>
        </p:nvGrpSpPr>
        <p:grpSpPr>
          <a:xfrm>
            <a:off x="3527684" y="1638115"/>
            <a:ext cx="409746" cy="454820"/>
            <a:chOff x="9020176" y="5637213"/>
            <a:chExt cx="158750" cy="176213"/>
          </a:xfrm>
          <a:solidFill>
            <a:schemeClr val="bg1"/>
          </a:solidFill>
        </p:grpSpPr>
        <p:sp>
          <p:nvSpPr>
            <p:cNvPr id="76" name="Freeform 718"/>
            <p:cNvSpPr/>
            <p:nvPr/>
          </p:nvSpPr>
          <p:spPr bwMode="auto">
            <a:xfrm>
              <a:off x="9020176" y="5668963"/>
              <a:ext cx="158750" cy="144463"/>
            </a:xfrm>
            <a:custGeom>
              <a:avLst/>
              <a:gdLst>
                <a:gd name="T0" fmla="*/ 217 w 260"/>
                <a:gd name="T1" fmla="*/ 8 h 235"/>
                <a:gd name="T2" fmla="*/ 187 w 260"/>
                <a:gd name="T3" fmla="*/ 9 h 235"/>
                <a:gd name="T4" fmla="*/ 188 w 260"/>
                <a:gd name="T5" fmla="*/ 39 h 235"/>
                <a:gd name="T6" fmla="*/ 218 w 260"/>
                <a:gd name="T7" fmla="*/ 105 h 235"/>
                <a:gd name="T8" fmla="*/ 130 w 260"/>
                <a:gd name="T9" fmla="*/ 193 h 235"/>
                <a:gd name="T10" fmla="*/ 42 w 260"/>
                <a:gd name="T11" fmla="*/ 105 h 235"/>
                <a:gd name="T12" fmla="*/ 72 w 260"/>
                <a:gd name="T13" fmla="*/ 39 h 235"/>
                <a:gd name="T14" fmla="*/ 73 w 260"/>
                <a:gd name="T15" fmla="*/ 9 h 235"/>
                <a:gd name="T16" fmla="*/ 44 w 260"/>
                <a:gd name="T17" fmla="*/ 7 h 235"/>
                <a:gd name="T18" fmla="*/ 44 w 260"/>
                <a:gd name="T19" fmla="*/ 7 h 235"/>
                <a:gd name="T20" fmla="*/ 0 w 260"/>
                <a:gd name="T21" fmla="*/ 105 h 235"/>
                <a:gd name="T22" fmla="*/ 130 w 260"/>
                <a:gd name="T23" fmla="*/ 235 h 235"/>
                <a:gd name="T24" fmla="*/ 260 w 260"/>
                <a:gd name="T25" fmla="*/ 105 h 235"/>
                <a:gd name="T26" fmla="*/ 217 w 260"/>
                <a:gd name="T27" fmla="*/ 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0" h="235">
                  <a:moveTo>
                    <a:pt x="217" y="8"/>
                  </a:moveTo>
                  <a:cubicBezTo>
                    <a:pt x="208" y="0"/>
                    <a:pt x="194" y="1"/>
                    <a:pt x="187" y="9"/>
                  </a:cubicBezTo>
                  <a:cubicBezTo>
                    <a:pt x="179" y="18"/>
                    <a:pt x="180" y="31"/>
                    <a:pt x="188" y="39"/>
                  </a:cubicBezTo>
                  <a:cubicBezTo>
                    <a:pt x="206" y="55"/>
                    <a:pt x="218" y="79"/>
                    <a:pt x="218" y="105"/>
                  </a:cubicBezTo>
                  <a:cubicBezTo>
                    <a:pt x="218" y="153"/>
                    <a:pt x="178" y="193"/>
                    <a:pt x="130" y="193"/>
                  </a:cubicBezTo>
                  <a:cubicBezTo>
                    <a:pt x="81" y="193"/>
                    <a:pt x="42" y="153"/>
                    <a:pt x="42" y="105"/>
                  </a:cubicBezTo>
                  <a:cubicBezTo>
                    <a:pt x="42" y="79"/>
                    <a:pt x="53" y="55"/>
                    <a:pt x="72" y="39"/>
                  </a:cubicBezTo>
                  <a:cubicBezTo>
                    <a:pt x="80" y="31"/>
                    <a:pt x="81" y="18"/>
                    <a:pt x="73" y="9"/>
                  </a:cubicBezTo>
                  <a:cubicBezTo>
                    <a:pt x="66" y="0"/>
                    <a:pt x="52" y="0"/>
                    <a:pt x="44" y="7"/>
                  </a:cubicBezTo>
                  <a:cubicBezTo>
                    <a:pt x="44" y="7"/>
                    <a:pt x="44" y="7"/>
                    <a:pt x="44" y="7"/>
                  </a:cubicBezTo>
                  <a:cubicBezTo>
                    <a:pt x="17" y="31"/>
                    <a:pt x="0" y="66"/>
                    <a:pt x="0" y="105"/>
                  </a:cubicBezTo>
                  <a:cubicBezTo>
                    <a:pt x="0" y="177"/>
                    <a:pt x="58" y="235"/>
                    <a:pt x="130" y="235"/>
                  </a:cubicBezTo>
                  <a:cubicBezTo>
                    <a:pt x="202" y="235"/>
                    <a:pt x="260" y="177"/>
                    <a:pt x="260" y="105"/>
                  </a:cubicBezTo>
                  <a:cubicBezTo>
                    <a:pt x="260" y="66"/>
                    <a:pt x="243" y="31"/>
                    <a:pt x="217" y="8"/>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77" name="Freeform 719"/>
            <p:cNvSpPr/>
            <p:nvPr/>
          </p:nvSpPr>
          <p:spPr bwMode="auto">
            <a:xfrm>
              <a:off x="9086851" y="5637213"/>
              <a:ext cx="25400" cy="109538"/>
            </a:xfrm>
            <a:custGeom>
              <a:avLst/>
              <a:gdLst>
                <a:gd name="T0" fmla="*/ 21 w 42"/>
                <a:gd name="T1" fmla="*/ 179 h 179"/>
                <a:gd name="T2" fmla="*/ 42 w 42"/>
                <a:gd name="T3" fmla="*/ 158 h 179"/>
                <a:gd name="T4" fmla="*/ 42 w 42"/>
                <a:gd name="T5" fmla="*/ 22 h 179"/>
                <a:gd name="T6" fmla="*/ 21 w 42"/>
                <a:gd name="T7" fmla="*/ 0 h 179"/>
                <a:gd name="T8" fmla="*/ 0 w 42"/>
                <a:gd name="T9" fmla="*/ 22 h 179"/>
                <a:gd name="T10" fmla="*/ 0 w 42"/>
                <a:gd name="T11" fmla="*/ 158 h 179"/>
                <a:gd name="T12" fmla="*/ 21 w 42"/>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42" h="179">
                  <a:moveTo>
                    <a:pt x="21" y="179"/>
                  </a:moveTo>
                  <a:cubicBezTo>
                    <a:pt x="33" y="179"/>
                    <a:pt x="42" y="170"/>
                    <a:pt x="42" y="158"/>
                  </a:cubicBezTo>
                  <a:cubicBezTo>
                    <a:pt x="42" y="22"/>
                    <a:pt x="42" y="22"/>
                    <a:pt x="42" y="22"/>
                  </a:cubicBezTo>
                  <a:cubicBezTo>
                    <a:pt x="42" y="10"/>
                    <a:pt x="33" y="0"/>
                    <a:pt x="21" y="0"/>
                  </a:cubicBezTo>
                  <a:cubicBezTo>
                    <a:pt x="9" y="0"/>
                    <a:pt x="0" y="10"/>
                    <a:pt x="0" y="22"/>
                  </a:cubicBezTo>
                  <a:cubicBezTo>
                    <a:pt x="0" y="158"/>
                    <a:pt x="0" y="158"/>
                    <a:pt x="0" y="158"/>
                  </a:cubicBezTo>
                  <a:cubicBezTo>
                    <a:pt x="0" y="170"/>
                    <a:pt x="9" y="179"/>
                    <a:pt x="21" y="179"/>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sp>
        <p:nvSpPr>
          <p:cNvPr id="33" name="矩形 32"/>
          <p:cNvSpPr/>
          <p:nvPr/>
        </p:nvSpPr>
        <p:spPr>
          <a:xfrm>
            <a:off x="1389460" y="2228851"/>
            <a:ext cx="1331119" cy="564515"/>
          </a:xfrm>
          <a:prstGeom prst="rect">
            <a:avLst/>
          </a:prstGeom>
          <a:noFill/>
        </p:spPr>
        <p:txBody>
          <a:bodyPr>
            <a:spAutoFit/>
          </a:bodyPr>
          <a:lstStyle/>
          <a:p>
            <a:pPr algn="ctr" defTabSz="685800">
              <a:lnSpc>
                <a:spcPct val="130000"/>
              </a:lnSpc>
              <a:defRPr/>
            </a:pPr>
            <a:r>
              <a:rPr lang="zh-CN" altLang="en-US" sz="790">
                <a:solidFill>
                  <a:prstClr val="white"/>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prstClr val="white"/>
              </a:solidFill>
              <a:latin typeface="微软雅黑" panose="020B0503020204020204" pitchFamily="34" charset="-122"/>
              <a:ea typeface="微软雅黑" panose="020B0503020204020204" pitchFamily="34" charset="-122"/>
            </a:endParaRPr>
          </a:p>
        </p:txBody>
      </p:sp>
      <p:sp>
        <p:nvSpPr>
          <p:cNvPr id="34" name="矩形 33"/>
          <p:cNvSpPr/>
          <p:nvPr/>
        </p:nvSpPr>
        <p:spPr>
          <a:xfrm>
            <a:off x="3067050" y="2228851"/>
            <a:ext cx="1331119" cy="564515"/>
          </a:xfrm>
          <a:prstGeom prst="rect">
            <a:avLst/>
          </a:prstGeom>
          <a:noFill/>
        </p:spPr>
        <p:txBody>
          <a:bodyPr>
            <a:spAutoFit/>
          </a:bodyPr>
          <a:lstStyle/>
          <a:p>
            <a:pPr algn="ctr" defTabSz="685800">
              <a:lnSpc>
                <a:spcPct val="130000"/>
              </a:lnSpc>
              <a:defRPr/>
            </a:pPr>
            <a:r>
              <a:rPr lang="zh-CN" altLang="en-US" sz="790">
                <a:solidFill>
                  <a:prstClr val="white"/>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prstClr val="white"/>
              </a:solidFill>
              <a:latin typeface="微软雅黑" panose="020B0503020204020204" pitchFamily="34" charset="-122"/>
              <a:ea typeface="微软雅黑" panose="020B0503020204020204" pitchFamily="34" charset="-122"/>
            </a:endParaRPr>
          </a:p>
        </p:txBody>
      </p:sp>
      <p:sp>
        <p:nvSpPr>
          <p:cNvPr id="35" name="矩形 34"/>
          <p:cNvSpPr/>
          <p:nvPr/>
        </p:nvSpPr>
        <p:spPr>
          <a:xfrm>
            <a:off x="4733925" y="2228851"/>
            <a:ext cx="1331119" cy="564515"/>
          </a:xfrm>
          <a:prstGeom prst="rect">
            <a:avLst/>
          </a:prstGeom>
          <a:noFill/>
        </p:spPr>
        <p:txBody>
          <a:bodyPr>
            <a:spAutoFit/>
          </a:bodyPr>
          <a:lstStyle/>
          <a:p>
            <a:pPr algn="ctr" defTabSz="685800">
              <a:lnSpc>
                <a:spcPct val="130000"/>
              </a:lnSpc>
              <a:defRPr/>
            </a:pPr>
            <a:r>
              <a:rPr lang="zh-CN" altLang="en-US" sz="790">
                <a:solidFill>
                  <a:prstClr val="white"/>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prstClr val="white"/>
              </a:solidFill>
              <a:latin typeface="微软雅黑" panose="020B0503020204020204" pitchFamily="34" charset="-122"/>
              <a:ea typeface="微软雅黑" panose="020B0503020204020204" pitchFamily="34" charset="-122"/>
            </a:endParaRPr>
          </a:p>
        </p:txBody>
      </p:sp>
      <p:sp>
        <p:nvSpPr>
          <p:cNvPr id="36" name="矩形 35"/>
          <p:cNvSpPr/>
          <p:nvPr/>
        </p:nvSpPr>
        <p:spPr>
          <a:xfrm>
            <a:off x="6441282" y="2228851"/>
            <a:ext cx="1331119" cy="564515"/>
          </a:xfrm>
          <a:prstGeom prst="rect">
            <a:avLst/>
          </a:prstGeom>
          <a:noFill/>
        </p:spPr>
        <p:txBody>
          <a:bodyPr>
            <a:spAutoFit/>
          </a:bodyPr>
          <a:lstStyle/>
          <a:p>
            <a:pPr algn="ctr" defTabSz="685800">
              <a:lnSpc>
                <a:spcPct val="130000"/>
              </a:lnSpc>
              <a:defRPr/>
            </a:pPr>
            <a:r>
              <a:rPr lang="zh-CN" altLang="en-US" sz="790">
                <a:solidFill>
                  <a:prstClr val="white"/>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prstClr val="white"/>
              </a:solidFill>
              <a:latin typeface="微软雅黑" panose="020B0503020204020204" pitchFamily="34" charset="-122"/>
              <a:ea typeface="微软雅黑" panose="020B0503020204020204" pitchFamily="34" charset="-122"/>
            </a:endParaRPr>
          </a:p>
        </p:txBody>
      </p:sp>
      <p:sp>
        <p:nvSpPr>
          <p:cNvPr id="37" name="矩形 36"/>
          <p:cNvSpPr/>
          <p:nvPr/>
        </p:nvSpPr>
        <p:spPr>
          <a:xfrm>
            <a:off x="840581" y="3950494"/>
            <a:ext cx="7462838" cy="406400"/>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ADD TEXT HERE、ADD THE TITLE TEST WORD. ADD THE TITLE TEST WORD. ADD THE TITLE TEST WORD. ADD THE TITLEADD TEXT HERE TEST WORD. ADD THE TITLE TEST WORD. ADD THE TITLE TEST WORD. ADD THE TITLE TEST WORD. ADD THE TITLEADD TEXT HERE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41" name="矩形 40"/>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3" name="矩形 42"/>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4" name="矩形 43"/>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5" name="矩形 44"/>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49" name="组合 9"/>
          <p:cNvGrpSpPr/>
          <p:nvPr/>
        </p:nvGrpSpPr>
        <p:grpSpPr bwMode="auto">
          <a:xfrm>
            <a:off x="813586" y="287917"/>
            <a:ext cx="2897204" cy="654426"/>
            <a:chOff x="1051541" y="624028"/>
            <a:chExt cx="3862374" cy="872759"/>
          </a:xfrm>
        </p:grpSpPr>
        <p:sp>
          <p:nvSpPr>
            <p:cNvPr id="52" name="文本框 51"/>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53" name="矩形 52"/>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41"/>
                                        </p:tgtEl>
                                        <p:attrNameLst>
                                          <p:attrName>style.visibility</p:attrName>
                                        </p:attrNameLst>
                                      </p:cBhvr>
                                      <p:to>
                                        <p:strVal val="visible"/>
                                      </p:to>
                                    </p:set>
                                    <p:anim calcmode="lin" valueType="num">
                                      <p:cBhvr additive="base">
                                        <p:cTn id="7" dur="250" fill="hold"/>
                                        <p:tgtEl>
                                          <p:spTgt spid="41"/>
                                        </p:tgtEl>
                                        <p:attrNameLst>
                                          <p:attrName>ppt_x</p:attrName>
                                        </p:attrNameLst>
                                      </p:cBhvr>
                                      <p:tavLst>
                                        <p:tav tm="0">
                                          <p:val>
                                            <p:strVal val="0-#ppt_w/2"/>
                                          </p:val>
                                        </p:tav>
                                        <p:tav tm="100000">
                                          <p:val>
                                            <p:strVal val="#ppt_x"/>
                                          </p:val>
                                        </p:tav>
                                      </p:tavLst>
                                    </p:anim>
                                    <p:anim calcmode="lin" valueType="num">
                                      <p:cBhvr additive="base">
                                        <p:cTn id="8" dur="25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250" fill="hold"/>
                                        <p:tgtEl>
                                          <p:spTgt spid="43"/>
                                        </p:tgtEl>
                                        <p:attrNameLst>
                                          <p:attrName>ppt_x</p:attrName>
                                        </p:attrNameLst>
                                      </p:cBhvr>
                                      <p:tavLst>
                                        <p:tav tm="0">
                                          <p:val>
                                            <p:strVal val="0-#ppt_w/2"/>
                                          </p:val>
                                        </p:tav>
                                        <p:tav tm="100000">
                                          <p:val>
                                            <p:strVal val="#ppt_x"/>
                                          </p:val>
                                        </p:tav>
                                      </p:tavLst>
                                    </p:anim>
                                    <p:anim calcmode="lin" valueType="num">
                                      <p:cBhvr additive="base">
                                        <p:cTn id="13" dur="250" fill="hold"/>
                                        <p:tgtEl>
                                          <p:spTgt spid="43"/>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250" fill="hold"/>
                                        <p:tgtEl>
                                          <p:spTgt spid="45"/>
                                        </p:tgtEl>
                                        <p:attrNameLst>
                                          <p:attrName>ppt_x</p:attrName>
                                        </p:attrNameLst>
                                      </p:cBhvr>
                                      <p:tavLst>
                                        <p:tav tm="0">
                                          <p:val>
                                            <p:strVal val="0-#ppt_w/2"/>
                                          </p:val>
                                        </p:tav>
                                        <p:tav tm="100000">
                                          <p:val>
                                            <p:strVal val="#ppt_x"/>
                                          </p:val>
                                        </p:tav>
                                      </p:tavLst>
                                    </p:anim>
                                    <p:anim calcmode="lin" valueType="num">
                                      <p:cBhvr additive="base">
                                        <p:cTn id="23" dur="250" fill="hold"/>
                                        <p:tgtEl>
                                          <p:spTgt spid="45"/>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53" presetClass="entr" presetSubtype="528" fill="hold" nodeType="afterEffect">
                                  <p:stCondLst>
                                    <p:cond delay="0"/>
                                  </p:stCondLst>
                                  <p:iterate type="wd">
                                    <p:tmPct val="0"/>
                                  </p:iterate>
                                  <p:childTnLst>
                                    <p:set>
                                      <p:cBhvr>
                                        <p:cTn id="32" dur="1" fill="hold">
                                          <p:stCondLst>
                                            <p:cond delay="0"/>
                                          </p:stCondLst>
                                        </p:cTn>
                                        <p:tgtEl>
                                          <p:spTgt spid="2"/>
                                        </p:tgtEl>
                                        <p:attrNameLst>
                                          <p:attrName>style.visibility</p:attrName>
                                        </p:attrNameLst>
                                      </p:cBhvr>
                                      <p:to>
                                        <p:strVal val="visible"/>
                                      </p:to>
                                    </p:set>
                                    <p:anim calcmode="lin" valueType="num">
                                      <p:cBhvr>
                                        <p:cTn id="33" dur="1250" fill="hold"/>
                                        <p:tgtEl>
                                          <p:spTgt spid="2"/>
                                        </p:tgtEl>
                                        <p:attrNameLst>
                                          <p:attrName>ppt_w</p:attrName>
                                        </p:attrNameLst>
                                      </p:cBhvr>
                                      <p:tavLst>
                                        <p:tav tm="0">
                                          <p:val>
                                            <p:fltVal val="0"/>
                                          </p:val>
                                        </p:tav>
                                        <p:tav tm="100000">
                                          <p:val>
                                            <p:strVal val="#ppt_w"/>
                                          </p:val>
                                        </p:tav>
                                      </p:tavLst>
                                    </p:anim>
                                    <p:anim calcmode="lin" valueType="num">
                                      <p:cBhvr>
                                        <p:cTn id="34" dur="1250" fill="hold"/>
                                        <p:tgtEl>
                                          <p:spTgt spid="2"/>
                                        </p:tgtEl>
                                        <p:attrNameLst>
                                          <p:attrName>ppt_h</p:attrName>
                                        </p:attrNameLst>
                                      </p:cBhvr>
                                      <p:tavLst>
                                        <p:tav tm="0">
                                          <p:val>
                                            <p:fltVal val="0"/>
                                          </p:val>
                                        </p:tav>
                                        <p:tav tm="100000">
                                          <p:val>
                                            <p:strVal val="#ppt_h"/>
                                          </p:val>
                                        </p:tav>
                                      </p:tavLst>
                                    </p:anim>
                                    <p:animEffect transition="in" filter="fade">
                                      <p:cBhvr>
                                        <p:cTn id="35" dur="1250"/>
                                        <p:tgtEl>
                                          <p:spTgt spid="2"/>
                                        </p:tgtEl>
                                      </p:cBhvr>
                                    </p:animEffect>
                                    <p:anim calcmode="lin" valueType="num">
                                      <p:cBhvr>
                                        <p:cTn id="36" dur="1250" fill="hold"/>
                                        <p:tgtEl>
                                          <p:spTgt spid="2"/>
                                        </p:tgtEl>
                                        <p:attrNameLst>
                                          <p:attrName>ppt_x</p:attrName>
                                        </p:attrNameLst>
                                      </p:cBhvr>
                                      <p:tavLst>
                                        <p:tav tm="0">
                                          <p:val>
                                            <p:fltVal val="0.5"/>
                                          </p:val>
                                        </p:tav>
                                        <p:tav tm="100000">
                                          <p:val>
                                            <p:strVal val="#ppt_x"/>
                                          </p:val>
                                        </p:tav>
                                      </p:tavLst>
                                    </p:anim>
                                    <p:anim calcmode="lin" valueType="num">
                                      <p:cBhvr>
                                        <p:cTn id="37" dur="1250" fill="hold"/>
                                        <p:tgtEl>
                                          <p:spTgt spid="2"/>
                                        </p:tgtEl>
                                        <p:attrNameLst>
                                          <p:attrName>ppt_y</p:attrName>
                                        </p:attrNameLst>
                                      </p:cBhvr>
                                      <p:tavLst>
                                        <p:tav tm="0">
                                          <p:val>
                                            <p:fltVal val="0.5"/>
                                          </p:val>
                                        </p:tav>
                                        <p:tav tm="100000">
                                          <p:val>
                                            <p:strVal val="#ppt_y"/>
                                          </p:val>
                                        </p:tav>
                                      </p:tavLst>
                                    </p:anim>
                                  </p:childTnLst>
                                </p:cTn>
                              </p:par>
                              <p:par>
                                <p:cTn id="38" presetID="42" presetClass="entr" presetSubtype="0" fill="hold" nodeType="withEffect">
                                  <p:stCondLst>
                                    <p:cond delay="1250"/>
                                  </p:stCondLst>
                                  <p:iterate type="wd">
                                    <p:tmPct val="0"/>
                                  </p:iterate>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1500"/>
                                  </p:stCondLst>
                                  <p:iterate type="wd">
                                    <p:tmPct val="0"/>
                                  </p:iterate>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1750"/>
                                  </p:stCondLst>
                                  <p:iterate type="wd">
                                    <p:tmPct val="0"/>
                                  </p:iterate>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anim calcmode="lin" valueType="num">
                                      <p:cBhvr>
                                        <p:cTn id="51" dur="1000" fill="hold"/>
                                        <p:tgtEl>
                                          <p:spTgt spid="6"/>
                                        </p:tgtEl>
                                        <p:attrNameLst>
                                          <p:attrName>ppt_x</p:attrName>
                                        </p:attrNameLst>
                                      </p:cBhvr>
                                      <p:tavLst>
                                        <p:tav tm="0">
                                          <p:val>
                                            <p:strVal val="#ppt_x"/>
                                          </p:val>
                                        </p:tav>
                                        <p:tav tm="100000">
                                          <p:val>
                                            <p:strVal val="#ppt_x"/>
                                          </p:val>
                                        </p:tav>
                                      </p:tavLst>
                                    </p:anim>
                                    <p:anim calcmode="lin" valueType="num">
                                      <p:cBhvr>
                                        <p:cTn id="52" dur="1000" fill="hold"/>
                                        <p:tgtEl>
                                          <p:spTgt spid="6"/>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1750"/>
                                  </p:stCondLst>
                                  <p:iterate type="wd">
                                    <p:tmPct val="0"/>
                                  </p:iterate>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1000" fill="hold"/>
                                        <p:tgtEl>
                                          <p:spTgt spid="4"/>
                                        </p:tgtEl>
                                        <p:attrNameLst>
                                          <p:attrName>ppt_y</p:attrName>
                                        </p:attrNameLst>
                                      </p:cBhvr>
                                      <p:tavLst>
                                        <p:tav tm="0">
                                          <p:val>
                                            <p:strVal val="#ppt_y+.1"/>
                                          </p:val>
                                        </p:tav>
                                        <p:tav tm="100000">
                                          <p:val>
                                            <p:strVal val="#ppt_y"/>
                                          </p:val>
                                        </p:tav>
                                      </p:tavLst>
                                    </p:anim>
                                  </p:childTnLst>
                                </p:cTn>
                              </p:par>
                              <p:par>
                                <p:cTn id="58" presetID="22" presetClass="entr" presetSubtype="1" fill="hold" grpId="0" nodeType="withEffect">
                                  <p:stCondLst>
                                    <p:cond delay="2750"/>
                                  </p:stCondLst>
                                  <p:iterate type="wd">
                                    <p:tmPct val="0"/>
                                  </p:iterate>
                                  <p:childTnLst>
                                    <p:set>
                                      <p:cBhvr>
                                        <p:cTn id="59" dur="1" fill="hold">
                                          <p:stCondLst>
                                            <p:cond delay="0"/>
                                          </p:stCondLst>
                                        </p:cTn>
                                        <p:tgtEl>
                                          <p:spTgt spid="33"/>
                                        </p:tgtEl>
                                        <p:attrNameLst>
                                          <p:attrName>style.visibility</p:attrName>
                                        </p:attrNameLst>
                                      </p:cBhvr>
                                      <p:to>
                                        <p:strVal val="visible"/>
                                      </p:to>
                                    </p:set>
                                    <p:animEffect transition="in" filter="wipe(up)">
                                      <p:cBhvr>
                                        <p:cTn id="60" dur="500"/>
                                        <p:tgtEl>
                                          <p:spTgt spid="33"/>
                                        </p:tgtEl>
                                      </p:cBhvr>
                                    </p:animEffect>
                                  </p:childTnLst>
                                </p:cTn>
                              </p:par>
                              <p:par>
                                <p:cTn id="61" presetID="22" presetClass="entr" presetSubtype="1" fill="hold" grpId="0" nodeType="withEffect">
                                  <p:stCondLst>
                                    <p:cond delay="3000"/>
                                  </p:stCondLst>
                                  <p:iterate type="wd">
                                    <p:tmPct val="0"/>
                                  </p:iterate>
                                  <p:childTnLst>
                                    <p:set>
                                      <p:cBhvr>
                                        <p:cTn id="62" dur="1" fill="hold">
                                          <p:stCondLst>
                                            <p:cond delay="0"/>
                                          </p:stCondLst>
                                        </p:cTn>
                                        <p:tgtEl>
                                          <p:spTgt spid="34"/>
                                        </p:tgtEl>
                                        <p:attrNameLst>
                                          <p:attrName>style.visibility</p:attrName>
                                        </p:attrNameLst>
                                      </p:cBhvr>
                                      <p:to>
                                        <p:strVal val="visible"/>
                                      </p:to>
                                    </p:set>
                                    <p:animEffect transition="in" filter="wipe(up)">
                                      <p:cBhvr>
                                        <p:cTn id="63" dur="500"/>
                                        <p:tgtEl>
                                          <p:spTgt spid="34"/>
                                        </p:tgtEl>
                                      </p:cBhvr>
                                    </p:animEffect>
                                  </p:childTnLst>
                                </p:cTn>
                              </p:par>
                              <p:par>
                                <p:cTn id="64" presetID="22" presetClass="entr" presetSubtype="1" fill="hold" grpId="0" nodeType="withEffect">
                                  <p:stCondLst>
                                    <p:cond delay="3250"/>
                                  </p:stCondLst>
                                  <p:iterate type="wd">
                                    <p:tmPct val="0"/>
                                  </p:iterate>
                                  <p:childTnLst>
                                    <p:set>
                                      <p:cBhvr>
                                        <p:cTn id="65" dur="1" fill="hold">
                                          <p:stCondLst>
                                            <p:cond delay="0"/>
                                          </p:stCondLst>
                                        </p:cTn>
                                        <p:tgtEl>
                                          <p:spTgt spid="35"/>
                                        </p:tgtEl>
                                        <p:attrNameLst>
                                          <p:attrName>style.visibility</p:attrName>
                                        </p:attrNameLst>
                                      </p:cBhvr>
                                      <p:to>
                                        <p:strVal val="visible"/>
                                      </p:to>
                                    </p:set>
                                    <p:animEffect transition="in" filter="wipe(up)">
                                      <p:cBhvr>
                                        <p:cTn id="66" dur="500"/>
                                        <p:tgtEl>
                                          <p:spTgt spid="35"/>
                                        </p:tgtEl>
                                      </p:cBhvr>
                                    </p:animEffect>
                                  </p:childTnLst>
                                </p:cTn>
                              </p:par>
                              <p:par>
                                <p:cTn id="67" presetID="22" presetClass="entr" presetSubtype="1" fill="hold" grpId="0" nodeType="withEffect">
                                  <p:stCondLst>
                                    <p:cond delay="3250"/>
                                  </p:stCondLst>
                                  <p:iterate type="wd">
                                    <p:tmPct val="0"/>
                                  </p:iterate>
                                  <p:childTnLst>
                                    <p:set>
                                      <p:cBhvr>
                                        <p:cTn id="68" dur="1" fill="hold">
                                          <p:stCondLst>
                                            <p:cond delay="0"/>
                                          </p:stCondLst>
                                        </p:cTn>
                                        <p:tgtEl>
                                          <p:spTgt spid="36"/>
                                        </p:tgtEl>
                                        <p:attrNameLst>
                                          <p:attrName>style.visibility</p:attrName>
                                        </p:attrNameLst>
                                      </p:cBhvr>
                                      <p:to>
                                        <p:strVal val="visible"/>
                                      </p:to>
                                    </p:set>
                                    <p:animEffect transition="in" filter="wipe(up)">
                                      <p:cBhvr>
                                        <p:cTn id="69" dur="500"/>
                                        <p:tgtEl>
                                          <p:spTgt spid="36"/>
                                        </p:tgtEl>
                                      </p:cBhvr>
                                    </p:animEffect>
                                  </p:childTnLst>
                                </p:cTn>
                              </p:par>
                            </p:childTnLst>
                          </p:cTn>
                        </p:par>
                        <p:par>
                          <p:cTn id="70" fill="hold">
                            <p:stCondLst>
                              <p:cond delay="5500"/>
                            </p:stCondLst>
                            <p:childTnLst>
                              <p:par>
                                <p:cTn id="71" presetID="22" presetClass="entr" presetSubtype="1" fill="hold" grpId="0" nodeType="afterEffect">
                                  <p:stCondLst>
                                    <p:cond delay="0"/>
                                  </p:stCondLst>
                                  <p:iterate type="wd">
                                    <p:tmPct val="0"/>
                                  </p:iterate>
                                  <p:childTnLst>
                                    <p:set>
                                      <p:cBhvr>
                                        <p:cTn id="72" dur="1" fill="hold">
                                          <p:stCondLst>
                                            <p:cond delay="0"/>
                                          </p:stCondLst>
                                        </p:cTn>
                                        <p:tgtEl>
                                          <p:spTgt spid="37"/>
                                        </p:tgtEl>
                                        <p:attrNameLst>
                                          <p:attrName>style.visibility</p:attrName>
                                        </p:attrNameLst>
                                      </p:cBhvr>
                                      <p:to>
                                        <p:strVal val="visible"/>
                                      </p:to>
                                    </p:set>
                                    <p:animEffect transition="in" filter="wipe(up)">
                                      <p:cBhvr>
                                        <p:cTn id="73" dur="500"/>
                                        <p:tgtEl>
                                          <p:spTgt spid="37"/>
                                        </p:tgtEl>
                                      </p:cBhvr>
                                    </p:animEffect>
                                  </p:childTnLst>
                                </p:cTn>
                              </p:par>
                              <p:par>
                                <p:cTn id="74" presetID="23" presetClass="exit" presetSubtype="544" fill="hold" nodeType="withEffect">
                                  <p:stCondLst>
                                    <p:cond delay="750"/>
                                  </p:stCondLst>
                                  <p:iterate type="wd">
                                    <p:tmPct val="10000"/>
                                  </p:iterate>
                                  <p:childTnLst>
                                    <p:anim calcmode="lin" valueType="num">
                                      <p:cBhvr>
                                        <p:cTn id="75" dur="1000"/>
                                        <p:tgtEl>
                                          <p:spTgt spid="2"/>
                                        </p:tgtEl>
                                        <p:attrNameLst>
                                          <p:attrName>ppt_w</p:attrName>
                                        </p:attrNameLst>
                                      </p:cBhvr>
                                      <p:tavLst>
                                        <p:tav tm="0">
                                          <p:val>
                                            <p:strVal val="ppt_w"/>
                                          </p:val>
                                        </p:tav>
                                        <p:tav tm="100000">
                                          <p:val>
                                            <p:fltVal val="0"/>
                                          </p:val>
                                        </p:tav>
                                      </p:tavLst>
                                    </p:anim>
                                    <p:anim calcmode="lin" valueType="num">
                                      <p:cBhvr>
                                        <p:cTn id="76" dur="1000"/>
                                        <p:tgtEl>
                                          <p:spTgt spid="2"/>
                                        </p:tgtEl>
                                        <p:attrNameLst>
                                          <p:attrName>ppt_h</p:attrName>
                                        </p:attrNameLst>
                                      </p:cBhvr>
                                      <p:tavLst>
                                        <p:tav tm="0">
                                          <p:val>
                                            <p:strVal val="ppt_h"/>
                                          </p:val>
                                        </p:tav>
                                        <p:tav tm="100000">
                                          <p:val>
                                            <p:fltVal val="0"/>
                                          </p:val>
                                        </p:tav>
                                      </p:tavLst>
                                    </p:anim>
                                    <p:anim calcmode="lin" valueType="num">
                                      <p:cBhvr>
                                        <p:cTn id="77" dur="1000"/>
                                        <p:tgtEl>
                                          <p:spTgt spid="2"/>
                                        </p:tgtEl>
                                        <p:attrNameLst>
                                          <p:attrName>ppt_x</p:attrName>
                                        </p:attrNameLst>
                                      </p:cBhvr>
                                      <p:tavLst>
                                        <p:tav tm="0">
                                          <p:val>
                                            <p:strVal val="ppt_x"/>
                                          </p:val>
                                        </p:tav>
                                        <p:tav tm="100000">
                                          <p:val>
                                            <p:fltVal val="0.5"/>
                                          </p:val>
                                        </p:tav>
                                      </p:tavLst>
                                    </p:anim>
                                    <p:anim calcmode="lin" valueType="num">
                                      <p:cBhvr>
                                        <p:cTn id="78" dur="1000"/>
                                        <p:tgtEl>
                                          <p:spTgt spid="2"/>
                                        </p:tgtEl>
                                        <p:attrNameLst>
                                          <p:attrName>ppt_y</p:attrName>
                                        </p:attrNameLst>
                                      </p:cBhvr>
                                      <p:tavLst>
                                        <p:tav tm="0">
                                          <p:val>
                                            <p:strVal val="ppt_y"/>
                                          </p:val>
                                        </p:tav>
                                        <p:tav tm="100000">
                                          <p:val>
                                            <p:fltVal val="0.5"/>
                                          </p:val>
                                        </p:tav>
                                      </p:tavLst>
                                    </p:anim>
                                    <p:set>
                                      <p:cBhvr>
                                        <p:cTn id="79" dur="1" fill="hold">
                                          <p:stCondLst>
                                            <p:cond delay="999"/>
                                          </p:stCondLst>
                                        </p:cTn>
                                        <p:tgtEl>
                                          <p:spTgt spid="2"/>
                                        </p:tgtEl>
                                        <p:attrNameLst>
                                          <p:attrName>style.visibility</p:attrName>
                                        </p:attrNameLst>
                                      </p:cBhvr>
                                      <p:to>
                                        <p:strVal val="hidden"/>
                                      </p:to>
                                    </p:set>
                                  </p:childTnLst>
                                </p:cTn>
                              </p:par>
                              <p:par>
                                <p:cTn id="80" presetID="23" presetClass="exit" presetSubtype="544" fill="hold" nodeType="withEffect">
                                  <p:stCondLst>
                                    <p:cond delay="750"/>
                                  </p:stCondLst>
                                  <p:iterate type="wd">
                                    <p:tmPct val="10000"/>
                                  </p:iterate>
                                  <p:childTnLst>
                                    <p:anim calcmode="lin" valueType="num">
                                      <p:cBhvr>
                                        <p:cTn id="81" dur="1000"/>
                                        <p:tgtEl>
                                          <p:spTgt spid="5"/>
                                        </p:tgtEl>
                                        <p:attrNameLst>
                                          <p:attrName>ppt_w</p:attrName>
                                        </p:attrNameLst>
                                      </p:cBhvr>
                                      <p:tavLst>
                                        <p:tav tm="0">
                                          <p:val>
                                            <p:strVal val="ppt_w"/>
                                          </p:val>
                                        </p:tav>
                                        <p:tav tm="100000">
                                          <p:val>
                                            <p:fltVal val="0"/>
                                          </p:val>
                                        </p:tav>
                                      </p:tavLst>
                                    </p:anim>
                                    <p:anim calcmode="lin" valueType="num">
                                      <p:cBhvr>
                                        <p:cTn id="82" dur="1000"/>
                                        <p:tgtEl>
                                          <p:spTgt spid="5"/>
                                        </p:tgtEl>
                                        <p:attrNameLst>
                                          <p:attrName>ppt_h</p:attrName>
                                        </p:attrNameLst>
                                      </p:cBhvr>
                                      <p:tavLst>
                                        <p:tav tm="0">
                                          <p:val>
                                            <p:strVal val="ppt_h"/>
                                          </p:val>
                                        </p:tav>
                                        <p:tav tm="100000">
                                          <p:val>
                                            <p:fltVal val="0"/>
                                          </p:val>
                                        </p:tav>
                                      </p:tavLst>
                                    </p:anim>
                                    <p:anim calcmode="lin" valueType="num">
                                      <p:cBhvr>
                                        <p:cTn id="83" dur="1000"/>
                                        <p:tgtEl>
                                          <p:spTgt spid="5"/>
                                        </p:tgtEl>
                                        <p:attrNameLst>
                                          <p:attrName>ppt_x</p:attrName>
                                        </p:attrNameLst>
                                      </p:cBhvr>
                                      <p:tavLst>
                                        <p:tav tm="0">
                                          <p:val>
                                            <p:strVal val="ppt_x"/>
                                          </p:val>
                                        </p:tav>
                                        <p:tav tm="100000">
                                          <p:val>
                                            <p:fltVal val="0.5"/>
                                          </p:val>
                                        </p:tav>
                                      </p:tavLst>
                                    </p:anim>
                                    <p:anim calcmode="lin" valueType="num">
                                      <p:cBhvr>
                                        <p:cTn id="84" dur="1000"/>
                                        <p:tgtEl>
                                          <p:spTgt spid="5"/>
                                        </p:tgtEl>
                                        <p:attrNameLst>
                                          <p:attrName>ppt_y</p:attrName>
                                        </p:attrNameLst>
                                      </p:cBhvr>
                                      <p:tavLst>
                                        <p:tav tm="0">
                                          <p:val>
                                            <p:strVal val="ppt_y"/>
                                          </p:val>
                                        </p:tav>
                                        <p:tav tm="100000">
                                          <p:val>
                                            <p:fltVal val="0.5"/>
                                          </p:val>
                                        </p:tav>
                                      </p:tavLst>
                                    </p:anim>
                                    <p:set>
                                      <p:cBhvr>
                                        <p:cTn id="85" dur="1" fill="hold">
                                          <p:stCondLst>
                                            <p:cond delay="999"/>
                                          </p:stCondLst>
                                        </p:cTn>
                                        <p:tgtEl>
                                          <p:spTgt spid="5"/>
                                        </p:tgtEl>
                                        <p:attrNameLst>
                                          <p:attrName>style.visibility</p:attrName>
                                        </p:attrNameLst>
                                      </p:cBhvr>
                                      <p:to>
                                        <p:strVal val="hidden"/>
                                      </p:to>
                                    </p:set>
                                  </p:childTnLst>
                                </p:cTn>
                              </p:par>
                              <p:par>
                                <p:cTn id="86" presetID="23" presetClass="exit" presetSubtype="544" fill="hold" nodeType="withEffect">
                                  <p:stCondLst>
                                    <p:cond delay="750"/>
                                  </p:stCondLst>
                                  <p:iterate type="wd">
                                    <p:tmPct val="10000"/>
                                  </p:iterate>
                                  <p:childTnLst>
                                    <p:anim calcmode="lin" valueType="num">
                                      <p:cBhvr>
                                        <p:cTn id="87" dur="1000"/>
                                        <p:tgtEl>
                                          <p:spTgt spid="7"/>
                                        </p:tgtEl>
                                        <p:attrNameLst>
                                          <p:attrName>ppt_w</p:attrName>
                                        </p:attrNameLst>
                                      </p:cBhvr>
                                      <p:tavLst>
                                        <p:tav tm="0">
                                          <p:val>
                                            <p:strVal val="ppt_w"/>
                                          </p:val>
                                        </p:tav>
                                        <p:tav tm="100000">
                                          <p:val>
                                            <p:fltVal val="0"/>
                                          </p:val>
                                        </p:tav>
                                      </p:tavLst>
                                    </p:anim>
                                    <p:anim calcmode="lin" valueType="num">
                                      <p:cBhvr>
                                        <p:cTn id="88" dur="1000"/>
                                        <p:tgtEl>
                                          <p:spTgt spid="7"/>
                                        </p:tgtEl>
                                        <p:attrNameLst>
                                          <p:attrName>ppt_h</p:attrName>
                                        </p:attrNameLst>
                                      </p:cBhvr>
                                      <p:tavLst>
                                        <p:tav tm="0">
                                          <p:val>
                                            <p:strVal val="ppt_h"/>
                                          </p:val>
                                        </p:tav>
                                        <p:tav tm="100000">
                                          <p:val>
                                            <p:fltVal val="0"/>
                                          </p:val>
                                        </p:tav>
                                      </p:tavLst>
                                    </p:anim>
                                    <p:anim calcmode="lin" valueType="num">
                                      <p:cBhvr>
                                        <p:cTn id="89" dur="1000"/>
                                        <p:tgtEl>
                                          <p:spTgt spid="7"/>
                                        </p:tgtEl>
                                        <p:attrNameLst>
                                          <p:attrName>ppt_x</p:attrName>
                                        </p:attrNameLst>
                                      </p:cBhvr>
                                      <p:tavLst>
                                        <p:tav tm="0">
                                          <p:val>
                                            <p:strVal val="ppt_x"/>
                                          </p:val>
                                        </p:tav>
                                        <p:tav tm="100000">
                                          <p:val>
                                            <p:fltVal val="0.5"/>
                                          </p:val>
                                        </p:tav>
                                      </p:tavLst>
                                    </p:anim>
                                    <p:anim calcmode="lin" valueType="num">
                                      <p:cBhvr>
                                        <p:cTn id="90" dur="1000"/>
                                        <p:tgtEl>
                                          <p:spTgt spid="7"/>
                                        </p:tgtEl>
                                        <p:attrNameLst>
                                          <p:attrName>ppt_y</p:attrName>
                                        </p:attrNameLst>
                                      </p:cBhvr>
                                      <p:tavLst>
                                        <p:tav tm="0">
                                          <p:val>
                                            <p:strVal val="ppt_y"/>
                                          </p:val>
                                        </p:tav>
                                        <p:tav tm="100000">
                                          <p:val>
                                            <p:fltVal val="0.5"/>
                                          </p:val>
                                        </p:tav>
                                      </p:tavLst>
                                    </p:anim>
                                    <p:set>
                                      <p:cBhvr>
                                        <p:cTn id="91" dur="1" fill="hold">
                                          <p:stCondLst>
                                            <p:cond delay="999"/>
                                          </p:stCondLst>
                                        </p:cTn>
                                        <p:tgtEl>
                                          <p:spTgt spid="7"/>
                                        </p:tgtEl>
                                        <p:attrNameLst>
                                          <p:attrName>style.visibility</p:attrName>
                                        </p:attrNameLst>
                                      </p:cBhvr>
                                      <p:to>
                                        <p:strVal val="hidden"/>
                                      </p:to>
                                    </p:set>
                                  </p:childTnLst>
                                </p:cTn>
                              </p:par>
                              <p:par>
                                <p:cTn id="92" presetID="23" presetClass="exit" presetSubtype="544" fill="hold" nodeType="withEffect">
                                  <p:stCondLst>
                                    <p:cond delay="750"/>
                                  </p:stCondLst>
                                  <p:iterate type="wd">
                                    <p:tmPct val="10000"/>
                                  </p:iterate>
                                  <p:childTnLst>
                                    <p:anim calcmode="lin" valueType="num">
                                      <p:cBhvr>
                                        <p:cTn id="93" dur="1000"/>
                                        <p:tgtEl>
                                          <p:spTgt spid="6"/>
                                        </p:tgtEl>
                                        <p:attrNameLst>
                                          <p:attrName>ppt_w</p:attrName>
                                        </p:attrNameLst>
                                      </p:cBhvr>
                                      <p:tavLst>
                                        <p:tav tm="0">
                                          <p:val>
                                            <p:strVal val="ppt_w"/>
                                          </p:val>
                                        </p:tav>
                                        <p:tav tm="100000">
                                          <p:val>
                                            <p:fltVal val="0"/>
                                          </p:val>
                                        </p:tav>
                                      </p:tavLst>
                                    </p:anim>
                                    <p:anim calcmode="lin" valueType="num">
                                      <p:cBhvr>
                                        <p:cTn id="94" dur="1000"/>
                                        <p:tgtEl>
                                          <p:spTgt spid="6"/>
                                        </p:tgtEl>
                                        <p:attrNameLst>
                                          <p:attrName>ppt_h</p:attrName>
                                        </p:attrNameLst>
                                      </p:cBhvr>
                                      <p:tavLst>
                                        <p:tav tm="0">
                                          <p:val>
                                            <p:strVal val="ppt_h"/>
                                          </p:val>
                                        </p:tav>
                                        <p:tav tm="100000">
                                          <p:val>
                                            <p:fltVal val="0"/>
                                          </p:val>
                                        </p:tav>
                                      </p:tavLst>
                                    </p:anim>
                                    <p:anim calcmode="lin" valueType="num">
                                      <p:cBhvr>
                                        <p:cTn id="95" dur="1000"/>
                                        <p:tgtEl>
                                          <p:spTgt spid="6"/>
                                        </p:tgtEl>
                                        <p:attrNameLst>
                                          <p:attrName>ppt_x</p:attrName>
                                        </p:attrNameLst>
                                      </p:cBhvr>
                                      <p:tavLst>
                                        <p:tav tm="0">
                                          <p:val>
                                            <p:strVal val="ppt_x"/>
                                          </p:val>
                                        </p:tav>
                                        <p:tav tm="100000">
                                          <p:val>
                                            <p:fltVal val="0.5"/>
                                          </p:val>
                                        </p:tav>
                                      </p:tavLst>
                                    </p:anim>
                                    <p:anim calcmode="lin" valueType="num">
                                      <p:cBhvr>
                                        <p:cTn id="96" dur="1000"/>
                                        <p:tgtEl>
                                          <p:spTgt spid="6"/>
                                        </p:tgtEl>
                                        <p:attrNameLst>
                                          <p:attrName>ppt_y</p:attrName>
                                        </p:attrNameLst>
                                      </p:cBhvr>
                                      <p:tavLst>
                                        <p:tav tm="0">
                                          <p:val>
                                            <p:strVal val="ppt_y"/>
                                          </p:val>
                                        </p:tav>
                                        <p:tav tm="100000">
                                          <p:val>
                                            <p:fltVal val="0.5"/>
                                          </p:val>
                                        </p:tav>
                                      </p:tavLst>
                                    </p:anim>
                                    <p:set>
                                      <p:cBhvr>
                                        <p:cTn id="97" dur="1" fill="hold">
                                          <p:stCondLst>
                                            <p:cond delay="999"/>
                                          </p:stCondLst>
                                        </p:cTn>
                                        <p:tgtEl>
                                          <p:spTgt spid="6"/>
                                        </p:tgtEl>
                                        <p:attrNameLst>
                                          <p:attrName>style.visibility</p:attrName>
                                        </p:attrNameLst>
                                      </p:cBhvr>
                                      <p:to>
                                        <p:strVal val="hidden"/>
                                      </p:to>
                                    </p:set>
                                  </p:childTnLst>
                                </p:cTn>
                              </p:par>
                              <p:par>
                                <p:cTn id="98" presetID="23" presetClass="exit" presetSubtype="544" fill="hold" nodeType="withEffect">
                                  <p:stCondLst>
                                    <p:cond delay="750"/>
                                  </p:stCondLst>
                                  <p:iterate type="wd">
                                    <p:tmPct val="10000"/>
                                  </p:iterate>
                                  <p:childTnLst>
                                    <p:anim calcmode="lin" valueType="num">
                                      <p:cBhvr>
                                        <p:cTn id="99" dur="1000"/>
                                        <p:tgtEl>
                                          <p:spTgt spid="4"/>
                                        </p:tgtEl>
                                        <p:attrNameLst>
                                          <p:attrName>ppt_w</p:attrName>
                                        </p:attrNameLst>
                                      </p:cBhvr>
                                      <p:tavLst>
                                        <p:tav tm="0">
                                          <p:val>
                                            <p:strVal val="ppt_w"/>
                                          </p:val>
                                        </p:tav>
                                        <p:tav tm="100000">
                                          <p:val>
                                            <p:fltVal val="0"/>
                                          </p:val>
                                        </p:tav>
                                      </p:tavLst>
                                    </p:anim>
                                    <p:anim calcmode="lin" valueType="num">
                                      <p:cBhvr>
                                        <p:cTn id="100" dur="1000"/>
                                        <p:tgtEl>
                                          <p:spTgt spid="4"/>
                                        </p:tgtEl>
                                        <p:attrNameLst>
                                          <p:attrName>ppt_h</p:attrName>
                                        </p:attrNameLst>
                                      </p:cBhvr>
                                      <p:tavLst>
                                        <p:tav tm="0">
                                          <p:val>
                                            <p:strVal val="ppt_h"/>
                                          </p:val>
                                        </p:tav>
                                        <p:tav tm="100000">
                                          <p:val>
                                            <p:fltVal val="0"/>
                                          </p:val>
                                        </p:tav>
                                      </p:tavLst>
                                    </p:anim>
                                    <p:anim calcmode="lin" valueType="num">
                                      <p:cBhvr>
                                        <p:cTn id="101" dur="1000"/>
                                        <p:tgtEl>
                                          <p:spTgt spid="4"/>
                                        </p:tgtEl>
                                        <p:attrNameLst>
                                          <p:attrName>ppt_x</p:attrName>
                                        </p:attrNameLst>
                                      </p:cBhvr>
                                      <p:tavLst>
                                        <p:tav tm="0">
                                          <p:val>
                                            <p:strVal val="ppt_x"/>
                                          </p:val>
                                        </p:tav>
                                        <p:tav tm="100000">
                                          <p:val>
                                            <p:fltVal val="0.5"/>
                                          </p:val>
                                        </p:tav>
                                      </p:tavLst>
                                    </p:anim>
                                    <p:anim calcmode="lin" valueType="num">
                                      <p:cBhvr>
                                        <p:cTn id="102" dur="1000"/>
                                        <p:tgtEl>
                                          <p:spTgt spid="4"/>
                                        </p:tgtEl>
                                        <p:attrNameLst>
                                          <p:attrName>ppt_y</p:attrName>
                                        </p:attrNameLst>
                                      </p:cBhvr>
                                      <p:tavLst>
                                        <p:tav tm="0">
                                          <p:val>
                                            <p:strVal val="ppt_y"/>
                                          </p:val>
                                        </p:tav>
                                        <p:tav tm="100000">
                                          <p:val>
                                            <p:fltVal val="0.5"/>
                                          </p:val>
                                        </p:tav>
                                      </p:tavLst>
                                    </p:anim>
                                    <p:set>
                                      <p:cBhvr>
                                        <p:cTn id="103" dur="1" fill="hold">
                                          <p:stCondLst>
                                            <p:cond delay="999"/>
                                          </p:stCondLst>
                                        </p:cTn>
                                        <p:tgtEl>
                                          <p:spTgt spid="4"/>
                                        </p:tgtEl>
                                        <p:attrNameLst>
                                          <p:attrName>style.visibility</p:attrName>
                                        </p:attrNameLst>
                                      </p:cBhvr>
                                      <p:to>
                                        <p:strVal val="hidden"/>
                                      </p:to>
                                    </p:set>
                                  </p:childTnLst>
                                </p:cTn>
                              </p:par>
                              <p:par>
                                <p:cTn id="104" presetID="23" presetClass="exit" presetSubtype="544" fill="hold" grpId="1" nodeType="withEffect">
                                  <p:stCondLst>
                                    <p:cond delay="750"/>
                                  </p:stCondLst>
                                  <p:iterate type="wd">
                                    <p:tmPct val="10000"/>
                                  </p:iterate>
                                  <p:childTnLst>
                                    <p:anim calcmode="lin" valueType="num">
                                      <p:cBhvr>
                                        <p:cTn id="105" dur="1000"/>
                                        <p:tgtEl>
                                          <p:spTgt spid="33"/>
                                        </p:tgtEl>
                                        <p:attrNameLst>
                                          <p:attrName>ppt_w</p:attrName>
                                        </p:attrNameLst>
                                      </p:cBhvr>
                                      <p:tavLst>
                                        <p:tav tm="0">
                                          <p:val>
                                            <p:strVal val="ppt_w"/>
                                          </p:val>
                                        </p:tav>
                                        <p:tav tm="100000">
                                          <p:val>
                                            <p:fltVal val="0"/>
                                          </p:val>
                                        </p:tav>
                                      </p:tavLst>
                                    </p:anim>
                                    <p:anim calcmode="lin" valueType="num">
                                      <p:cBhvr>
                                        <p:cTn id="106" dur="1000"/>
                                        <p:tgtEl>
                                          <p:spTgt spid="33"/>
                                        </p:tgtEl>
                                        <p:attrNameLst>
                                          <p:attrName>ppt_h</p:attrName>
                                        </p:attrNameLst>
                                      </p:cBhvr>
                                      <p:tavLst>
                                        <p:tav tm="0">
                                          <p:val>
                                            <p:strVal val="ppt_h"/>
                                          </p:val>
                                        </p:tav>
                                        <p:tav tm="100000">
                                          <p:val>
                                            <p:fltVal val="0"/>
                                          </p:val>
                                        </p:tav>
                                      </p:tavLst>
                                    </p:anim>
                                    <p:anim calcmode="lin" valueType="num">
                                      <p:cBhvr>
                                        <p:cTn id="107" dur="1000"/>
                                        <p:tgtEl>
                                          <p:spTgt spid="33"/>
                                        </p:tgtEl>
                                        <p:attrNameLst>
                                          <p:attrName>ppt_x</p:attrName>
                                        </p:attrNameLst>
                                      </p:cBhvr>
                                      <p:tavLst>
                                        <p:tav tm="0">
                                          <p:val>
                                            <p:strVal val="ppt_x"/>
                                          </p:val>
                                        </p:tav>
                                        <p:tav tm="100000">
                                          <p:val>
                                            <p:fltVal val="0.5"/>
                                          </p:val>
                                        </p:tav>
                                      </p:tavLst>
                                    </p:anim>
                                    <p:anim calcmode="lin" valueType="num">
                                      <p:cBhvr>
                                        <p:cTn id="108" dur="1000"/>
                                        <p:tgtEl>
                                          <p:spTgt spid="33"/>
                                        </p:tgtEl>
                                        <p:attrNameLst>
                                          <p:attrName>ppt_y</p:attrName>
                                        </p:attrNameLst>
                                      </p:cBhvr>
                                      <p:tavLst>
                                        <p:tav tm="0">
                                          <p:val>
                                            <p:strVal val="ppt_y"/>
                                          </p:val>
                                        </p:tav>
                                        <p:tav tm="100000">
                                          <p:val>
                                            <p:fltVal val="0.5"/>
                                          </p:val>
                                        </p:tav>
                                      </p:tavLst>
                                    </p:anim>
                                    <p:set>
                                      <p:cBhvr>
                                        <p:cTn id="109" dur="1" fill="hold">
                                          <p:stCondLst>
                                            <p:cond delay="999"/>
                                          </p:stCondLst>
                                        </p:cTn>
                                        <p:tgtEl>
                                          <p:spTgt spid="33"/>
                                        </p:tgtEl>
                                        <p:attrNameLst>
                                          <p:attrName>style.visibility</p:attrName>
                                        </p:attrNameLst>
                                      </p:cBhvr>
                                      <p:to>
                                        <p:strVal val="hidden"/>
                                      </p:to>
                                    </p:set>
                                  </p:childTnLst>
                                </p:cTn>
                              </p:par>
                              <p:par>
                                <p:cTn id="110" presetID="23" presetClass="exit" presetSubtype="544" fill="hold" grpId="1" nodeType="withEffect">
                                  <p:stCondLst>
                                    <p:cond delay="750"/>
                                  </p:stCondLst>
                                  <p:iterate type="wd">
                                    <p:tmPct val="10000"/>
                                  </p:iterate>
                                  <p:childTnLst>
                                    <p:anim calcmode="lin" valueType="num">
                                      <p:cBhvr>
                                        <p:cTn id="111" dur="1000"/>
                                        <p:tgtEl>
                                          <p:spTgt spid="34"/>
                                        </p:tgtEl>
                                        <p:attrNameLst>
                                          <p:attrName>ppt_w</p:attrName>
                                        </p:attrNameLst>
                                      </p:cBhvr>
                                      <p:tavLst>
                                        <p:tav tm="0">
                                          <p:val>
                                            <p:strVal val="ppt_w"/>
                                          </p:val>
                                        </p:tav>
                                        <p:tav tm="100000">
                                          <p:val>
                                            <p:fltVal val="0"/>
                                          </p:val>
                                        </p:tav>
                                      </p:tavLst>
                                    </p:anim>
                                    <p:anim calcmode="lin" valueType="num">
                                      <p:cBhvr>
                                        <p:cTn id="112" dur="1000"/>
                                        <p:tgtEl>
                                          <p:spTgt spid="34"/>
                                        </p:tgtEl>
                                        <p:attrNameLst>
                                          <p:attrName>ppt_h</p:attrName>
                                        </p:attrNameLst>
                                      </p:cBhvr>
                                      <p:tavLst>
                                        <p:tav tm="0">
                                          <p:val>
                                            <p:strVal val="ppt_h"/>
                                          </p:val>
                                        </p:tav>
                                        <p:tav tm="100000">
                                          <p:val>
                                            <p:fltVal val="0"/>
                                          </p:val>
                                        </p:tav>
                                      </p:tavLst>
                                    </p:anim>
                                    <p:anim calcmode="lin" valueType="num">
                                      <p:cBhvr>
                                        <p:cTn id="113" dur="1000"/>
                                        <p:tgtEl>
                                          <p:spTgt spid="34"/>
                                        </p:tgtEl>
                                        <p:attrNameLst>
                                          <p:attrName>ppt_x</p:attrName>
                                        </p:attrNameLst>
                                      </p:cBhvr>
                                      <p:tavLst>
                                        <p:tav tm="0">
                                          <p:val>
                                            <p:strVal val="ppt_x"/>
                                          </p:val>
                                        </p:tav>
                                        <p:tav tm="100000">
                                          <p:val>
                                            <p:fltVal val="0.5"/>
                                          </p:val>
                                        </p:tav>
                                      </p:tavLst>
                                    </p:anim>
                                    <p:anim calcmode="lin" valueType="num">
                                      <p:cBhvr>
                                        <p:cTn id="114" dur="1000"/>
                                        <p:tgtEl>
                                          <p:spTgt spid="34"/>
                                        </p:tgtEl>
                                        <p:attrNameLst>
                                          <p:attrName>ppt_y</p:attrName>
                                        </p:attrNameLst>
                                      </p:cBhvr>
                                      <p:tavLst>
                                        <p:tav tm="0">
                                          <p:val>
                                            <p:strVal val="ppt_y"/>
                                          </p:val>
                                        </p:tav>
                                        <p:tav tm="100000">
                                          <p:val>
                                            <p:fltVal val="0.5"/>
                                          </p:val>
                                        </p:tav>
                                      </p:tavLst>
                                    </p:anim>
                                    <p:set>
                                      <p:cBhvr>
                                        <p:cTn id="115" dur="1" fill="hold">
                                          <p:stCondLst>
                                            <p:cond delay="999"/>
                                          </p:stCondLst>
                                        </p:cTn>
                                        <p:tgtEl>
                                          <p:spTgt spid="34"/>
                                        </p:tgtEl>
                                        <p:attrNameLst>
                                          <p:attrName>style.visibility</p:attrName>
                                        </p:attrNameLst>
                                      </p:cBhvr>
                                      <p:to>
                                        <p:strVal val="hidden"/>
                                      </p:to>
                                    </p:set>
                                  </p:childTnLst>
                                </p:cTn>
                              </p:par>
                              <p:par>
                                <p:cTn id="116" presetID="23" presetClass="exit" presetSubtype="544" fill="hold" grpId="1" nodeType="withEffect">
                                  <p:stCondLst>
                                    <p:cond delay="750"/>
                                  </p:stCondLst>
                                  <p:iterate type="wd">
                                    <p:tmPct val="10000"/>
                                  </p:iterate>
                                  <p:childTnLst>
                                    <p:anim calcmode="lin" valueType="num">
                                      <p:cBhvr>
                                        <p:cTn id="117" dur="1000"/>
                                        <p:tgtEl>
                                          <p:spTgt spid="35"/>
                                        </p:tgtEl>
                                        <p:attrNameLst>
                                          <p:attrName>ppt_w</p:attrName>
                                        </p:attrNameLst>
                                      </p:cBhvr>
                                      <p:tavLst>
                                        <p:tav tm="0">
                                          <p:val>
                                            <p:strVal val="ppt_w"/>
                                          </p:val>
                                        </p:tav>
                                        <p:tav tm="100000">
                                          <p:val>
                                            <p:fltVal val="0"/>
                                          </p:val>
                                        </p:tav>
                                      </p:tavLst>
                                    </p:anim>
                                    <p:anim calcmode="lin" valueType="num">
                                      <p:cBhvr>
                                        <p:cTn id="118" dur="1000"/>
                                        <p:tgtEl>
                                          <p:spTgt spid="35"/>
                                        </p:tgtEl>
                                        <p:attrNameLst>
                                          <p:attrName>ppt_h</p:attrName>
                                        </p:attrNameLst>
                                      </p:cBhvr>
                                      <p:tavLst>
                                        <p:tav tm="0">
                                          <p:val>
                                            <p:strVal val="ppt_h"/>
                                          </p:val>
                                        </p:tav>
                                        <p:tav tm="100000">
                                          <p:val>
                                            <p:fltVal val="0"/>
                                          </p:val>
                                        </p:tav>
                                      </p:tavLst>
                                    </p:anim>
                                    <p:anim calcmode="lin" valueType="num">
                                      <p:cBhvr>
                                        <p:cTn id="119" dur="1000"/>
                                        <p:tgtEl>
                                          <p:spTgt spid="35"/>
                                        </p:tgtEl>
                                        <p:attrNameLst>
                                          <p:attrName>ppt_x</p:attrName>
                                        </p:attrNameLst>
                                      </p:cBhvr>
                                      <p:tavLst>
                                        <p:tav tm="0">
                                          <p:val>
                                            <p:strVal val="ppt_x"/>
                                          </p:val>
                                        </p:tav>
                                        <p:tav tm="100000">
                                          <p:val>
                                            <p:fltVal val="0.5"/>
                                          </p:val>
                                        </p:tav>
                                      </p:tavLst>
                                    </p:anim>
                                    <p:anim calcmode="lin" valueType="num">
                                      <p:cBhvr>
                                        <p:cTn id="120" dur="1000"/>
                                        <p:tgtEl>
                                          <p:spTgt spid="35"/>
                                        </p:tgtEl>
                                        <p:attrNameLst>
                                          <p:attrName>ppt_y</p:attrName>
                                        </p:attrNameLst>
                                      </p:cBhvr>
                                      <p:tavLst>
                                        <p:tav tm="0">
                                          <p:val>
                                            <p:strVal val="ppt_y"/>
                                          </p:val>
                                        </p:tav>
                                        <p:tav tm="100000">
                                          <p:val>
                                            <p:fltVal val="0.5"/>
                                          </p:val>
                                        </p:tav>
                                      </p:tavLst>
                                    </p:anim>
                                    <p:set>
                                      <p:cBhvr>
                                        <p:cTn id="121" dur="1" fill="hold">
                                          <p:stCondLst>
                                            <p:cond delay="999"/>
                                          </p:stCondLst>
                                        </p:cTn>
                                        <p:tgtEl>
                                          <p:spTgt spid="35"/>
                                        </p:tgtEl>
                                        <p:attrNameLst>
                                          <p:attrName>style.visibility</p:attrName>
                                        </p:attrNameLst>
                                      </p:cBhvr>
                                      <p:to>
                                        <p:strVal val="hidden"/>
                                      </p:to>
                                    </p:set>
                                  </p:childTnLst>
                                </p:cTn>
                              </p:par>
                              <p:par>
                                <p:cTn id="122" presetID="23" presetClass="exit" presetSubtype="544" fill="hold" grpId="1" nodeType="withEffect">
                                  <p:stCondLst>
                                    <p:cond delay="750"/>
                                  </p:stCondLst>
                                  <p:iterate type="wd">
                                    <p:tmPct val="10000"/>
                                  </p:iterate>
                                  <p:childTnLst>
                                    <p:anim calcmode="lin" valueType="num">
                                      <p:cBhvr>
                                        <p:cTn id="123" dur="1000"/>
                                        <p:tgtEl>
                                          <p:spTgt spid="36"/>
                                        </p:tgtEl>
                                        <p:attrNameLst>
                                          <p:attrName>ppt_w</p:attrName>
                                        </p:attrNameLst>
                                      </p:cBhvr>
                                      <p:tavLst>
                                        <p:tav tm="0">
                                          <p:val>
                                            <p:strVal val="ppt_w"/>
                                          </p:val>
                                        </p:tav>
                                        <p:tav tm="100000">
                                          <p:val>
                                            <p:fltVal val="0"/>
                                          </p:val>
                                        </p:tav>
                                      </p:tavLst>
                                    </p:anim>
                                    <p:anim calcmode="lin" valueType="num">
                                      <p:cBhvr>
                                        <p:cTn id="124" dur="1000"/>
                                        <p:tgtEl>
                                          <p:spTgt spid="36"/>
                                        </p:tgtEl>
                                        <p:attrNameLst>
                                          <p:attrName>ppt_h</p:attrName>
                                        </p:attrNameLst>
                                      </p:cBhvr>
                                      <p:tavLst>
                                        <p:tav tm="0">
                                          <p:val>
                                            <p:strVal val="ppt_h"/>
                                          </p:val>
                                        </p:tav>
                                        <p:tav tm="100000">
                                          <p:val>
                                            <p:fltVal val="0"/>
                                          </p:val>
                                        </p:tav>
                                      </p:tavLst>
                                    </p:anim>
                                    <p:anim calcmode="lin" valueType="num">
                                      <p:cBhvr>
                                        <p:cTn id="125" dur="1000"/>
                                        <p:tgtEl>
                                          <p:spTgt spid="36"/>
                                        </p:tgtEl>
                                        <p:attrNameLst>
                                          <p:attrName>ppt_x</p:attrName>
                                        </p:attrNameLst>
                                      </p:cBhvr>
                                      <p:tavLst>
                                        <p:tav tm="0">
                                          <p:val>
                                            <p:strVal val="ppt_x"/>
                                          </p:val>
                                        </p:tav>
                                        <p:tav tm="100000">
                                          <p:val>
                                            <p:fltVal val="0.5"/>
                                          </p:val>
                                        </p:tav>
                                      </p:tavLst>
                                    </p:anim>
                                    <p:anim calcmode="lin" valueType="num">
                                      <p:cBhvr>
                                        <p:cTn id="126" dur="1000"/>
                                        <p:tgtEl>
                                          <p:spTgt spid="36"/>
                                        </p:tgtEl>
                                        <p:attrNameLst>
                                          <p:attrName>ppt_y</p:attrName>
                                        </p:attrNameLst>
                                      </p:cBhvr>
                                      <p:tavLst>
                                        <p:tav tm="0">
                                          <p:val>
                                            <p:strVal val="ppt_y"/>
                                          </p:val>
                                        </p:tav>
                                        <p:tav tm="100000">
                                          <p:val>
                                            <p:fltVal val="0.5"/>
                                          </p:val>
                                        </p:tav>
                                      </p:tavLst>
                                    </p:anim>
                                    <p:set>
                                      <p:cBhvr>
                                        <p:cTn id="127" dur="1" fill="hold">
                                          <p:stCondLst>
                                            <p:cond delay="999"/>
                                          </p:stCondLst>
                                        </p:cTn>
                                        <p:tgtEl>
                                          <p:spTgt spid="36"/>
                                        </p:tgtEl>
                                        <p:attrNameLst>
                                          <p:attrName>style.visibility</p:attrName>
                                        </p:attrNameLst>
                                      </p:cBhvr>
                                      <p:to>
                                        <p:strVal val="hidden"/>
                                      </p:to>
                                    </p:set>
                                  </p:childTnLst>
                                </p:cTn>
                              </p:par>
                              <p:par>
                                <p:cTn id="128" presetID="23" presetClass="exit" presetSubtype="544" fill="hold" grpId="1" nodeType="withEffect">
                                  <p:stCondLst>
                                    <p:cond delay="750"/>
                                  </p:stCondLst>
                                  <p:iterate type="wd">
                                    <p:tmPct val="2258"/>
                                  </p:iterate>
                                  <p:childTnLst>
                                    <p:anim calcmode="lin" valueType="num">
                                      <p:cBhvr>
                                        <p:cTn id="129" dur="1000"/>
                                        <p:tgtEl>
                                          <p:spTgt spid="37"/>
                                        </p:tgtEl>
                                        <p:attrNameLst>
                                          <p:attrName>ppt_w</p:attrName>
                                        </p:attrNameLst>
                                      </p:cBhvr>
                                      <p:tavLst>
                                        <p:tav tm="0">
                                          <p:val>
                                            <p:strVal val="ppt_w"/>
                                          </p:val>
                                        </p:tav>
                                        <p:tav tm="100000">
                                          <p:val>
                                            <p:fltVal val="0"/>
                                          </p:val>
                                        </p:tav>
                                      </p:tavLst>
                                    </p:anim>
                                    <p:anim calcmode="lin" valueType="num">
                                      <p:cBhvr>
                                        <p:cTn id="130" dur="1000"/>
                                        <p:tgtEl>
                                          <p:spTgt spid="37"/>
                                        </p:tgtEl>
                                        <p:attrNameLst>
                                          <p:attrName>ppt_h</p:attrName>
                                        </p:attrNameLst>
                                      </p:cBhvr>
                                      <p:tavLst>
                                        <p:tav tm="0">
                                          <p:val>
                                            <p:strVal val="ppt_h"/>
                                          </p:val>
                                        </p:tav>
                                        <p:tav tm="100000">
                                          <p:val>
                                            <p:fltVal val="0"/>
                                          </p:val>
                                        </p:tav>
                                      </p:tavLst>
                                    </p:anim>
                                    <p:anim calcmode="lin" valueType="num">
                                      <p:cBhvr>
                                        <p:cTn id="131" dur="1000"/>
                                        <p:tgtEl>
                                          <p:spTgt spid="37"/>
                                        </p:tgtEl>
                                        <p:attrNameLst>
                                          <p:attrName>ppt_x</p:attrName>
                                        </p:attrNameLst>
                                      </p:cBhvr>
                                      <p:tavLst>
                                        <p:tav tm="0">
                                          <p:val>
                                            <p:strVal val="ppt_x"/>
                                          </p:val>
                                        </p:tav>
                                        <p:tav tm="100000">
                                          <p:val>
                                            <p:fltVal val="0.5"/>
                                          </p:val>
                                        </p:tav>
                                      </p:tavLst>
                                    </p:anim>
                                    <p:anim calcmode="lin" valueType="num">
                                      <p:cBhvr>
                                        <p:cTn id="132" dur="1000"/>
                                        <p:tgtEl>
                                          <p:spTgt spid="37"/>
                                        </p:tgtEl>
                                        <p:attrNameLst>
                                          <p:attrName>ppt_y</p:attrName>
                                        </p:attrNameLst>
                                      </p:cBhvr>
                                      <p:tavLst>
                                        <p:tav tm="0">
                                          <p:val>
                                            <p:strVal val="ppt_y"/>
                                          </p:val>
                                        </p:tav>
                                        <p:tav tm="100000">
                                          <p:val>
                                            <p:fltVal val="0.5"/>
                                          </p:val>
                                        </p:tav>
                                      </p:tavLst>
                                    </p:anim>
                                    <p:set>
                                      <p:cBhvr>
                                        <p:cTn id="133" dur="1" fill="hold">
                                          <p:stCondLst>
                                            <p:cond delay="999"/>
                                          </p:stCondLst>
                                        </p:cTn>
                                        <p:tgtEl>
                                          <p:spTgt spid="37"/>
                                        </p:tgtEl>
                                        <p:attrNameLst>
                                          <p:attrName>style.visibility</p:attrName>
                                        </p:attrNameLst>
                                      </p:cBhvr>
                                      <p:to>
                                        <p:strVal val="hidden"/>
                                      </p:to>
                                    </p:set>
                                  </p:childTnLst>
                                </p:cTn>
                              </p:par>
                              <p:par>
                                <p:cTn id="134" presetID="23" presetClass="exit" presetSubtype="544" fill="hold" grpId="1" nodeType="withEffect">
                                  <p:stCondLst>
                                    <p:cond delay="750"/>
                                  </p:stCondLst>
                                  <p:iterate type="wd">
                                    <p:tmPct val="5000"/>
                                  </p:iterate>
                                  <p:childTnLst>
                                    <p:anim calcmode="lin" valueType="num">
                                      <p:cBhvr>
                                        <p:cTn id="135" dur="1000"/>
                                        <p:tgtEl>
                                          <p:spTgt spid="41"/>
                                        </p:tgtEl>
                                        <p:attrNameLst>
                                          <p:attrName>ppt_w</p:attrName>
                                        </p:attrNameLst>
                                      </p:cBhvr>
                                      <p:tavLst>
                                        <p:tav tm="0">
                                          <p:val>
                                            <p:strVal val="ppt_w"/>
                                          </p:val>
                                        </p:tav>
                                        <p:tav tm="100000">
                                          <p:val>
                                            <p:fltVal val="0"/>
                                          </p:val>
                                        </p:tav>
                                      </p:tavLst>
                                    </p:anim>
                                    <p:anim calcmode="lin" valueType="num">
                                      <p:cBhvr>
                                        <p:cTn id="136" dur="1000"/>
                                        <p:tgtEl>
                                          <p:spTgt spid="41"/>
                                        </p:tgtEl>
                                        <p:attrNameLst>
                                          <p:attrName>ppt_h</p:attrName>
                                        </p:attrNameLst>
                                      </p:cBhvr>
                                      <p:tavLst>
                                        <p:tav tm="0">
                                          <p:val>
                                            <p:strVal val="ppt_h"/>
                                          </p:val>
                                        </p:tav>
                                        <p:tav tm="100000">
                                          <p:val>
                                            <p:fltVal val="0"/>
                                          </p:val>
                                        </p:tav>
                                      </p:tavLst>
                                    </p:anim>
                                    <p:anim calcmode="lin" valueType="num">
                                      <p:cBhvr>
                                        <p:cTn id="137" dur="1000"/>
                                        <p:tgtEl>
                                          <p:spTgt spid="41"/>
                                        </p:tgtEl>
                                        <p:attrNameLst>
                                          <p:attrName>ppt_x</p:attrName>
                                        </p:attrNameLst>
                                      </p:cBhvr>
                                      <p:tavLst>
                                        <p:tav tm="0">
                                          <p:val>
                                            <p:strVal val="ppt_x"/>
                                          </p:val>
                                        </p:tav>
                                        <p:tav tm="100000">
                                          <p:val>
                                            <p:fltVal val="0.5"/>
                                          </p:val>
                                        </p:tav>
                                      </p:tavLst>
                                    </p:anim>
                                    <p:anim calcmode="lin" valueType="num">
                                      <p:cBhvr>
                                        <p:cTn id="138" dur="1000"/>
                                        <p:tgtEl>
                                          <p:spTgt spid="41"/>
                                        </p:tgtEl>
                                        <p:attrNameLst>
                                          <p:attrName>ppt_y</p:attrName>
                                        </p:attrNameLst>
                                      </p:cBhvr>
                                      <p:tavLst>
                                        <p:tav tm="0">
                                          <p:val>
                                            <p:strVal val="ppt_y"/>
                                          </p:val>
                                        </p:tav>
                                        <p:tav tm="100000">
                                          <p:val>
                                            <p:fltVal val="0.5"/>
                                          </p:val>
                                        </p:tav>
                                      </p:tavLst>
                                    </p:anim>
                                    <p:set>
                                      <p:cBhvr>
                                        <p:cTn id="139" dur="1" fill="hold">
                                          <p:stCondLst>
                                            <p:cond delay="999"/>
                                          </p:stCondLst>
                                        </p:cTn>
                                        <p:tgtEl>
                                          <p:spTgt spid="41"/>
                                        </p:tgtEl>
                                        <p:attrNameLst>
                                          <p:attrName>style.visibility</p:attrName>
                                        </p:attrNameLst>
                                      </p:cBhvr>
                                      <p:to>
                                        <p:strVal val="hidden"/>
                                      </p:to>
                                    </p:set>
                                  </p:childTnLst>
                                </p:cTn>
                              </p:par>
                              <p:par>
                                <p:cTn id="140" presetID="23" presetClass="exit" presetSubtype="544" fill="hold" grpId="1" nodeType="withEffect">
                                  <p:stCondLst>
                                    <p:cond delay="750"/>
                                  </p:stCondLst>
                                  <p:iterate type="wd">
                                    <p:tmPct val="5000"/>
                                  </p:iterate>
                                  <p:childTnLst>
                                    <p:anim calcmode="lin" valueType="num">
                                      <p:cBhvr>
                                        <p:cTn id="141" dur="1000"/>
                                        <p:tgtEl>
                                          <p:spTgt spid="43"/>
                                        </p:tgtEl>
                                        <p:attrNameLst>
                                          <p:attrName>ppt_w</p:attrName>
                                        </p:attrNameLst>
                                      </p:cBhvr>
                                      <p:tavLst>
                                        <p:tav tm="0">
                                          <p:val>
                                            <p:strVal val="ppt_w"/>
                                          </p:val>
                                        </p:tav>
                                        <p:tav tm="100000">
                                          <p:val>
                                            <p:fltVal val="0"/>
                                          </p:val>
                                        </p:tav>
                                      </p:tavLst>
                                    </p:anim>
                                    <p:anim calcmode="lin" valueType="num">
                                      <p:cBhvr>
                                        <p:cTn id="142" dur="1000"/>
                                        <p:tgtEl>
                                          <p:spTgt spid="43"/>
                                        </p:tgtEl>
                                        <p:attrNameLst>
                                          <p:attrName>ppt_h</p:attrName>
                                        </p:attrNameLst>
                                      </p:cBhvr>
                                      <p:tavLst>
                                        <p:tav tm="0">
                                          <p:val>
                                            <p:strVal val="ppt_h"/>
                                          </p:val>
                                        </p:tav>
                                        <p:tav tm="100000">
                                          <p:val>
                                            <p:fltVal val="0"/>
                                          </p:val>
                                        </p:tav>
                                      </p:tavLst>
                                    </p:anim>
                                    <p:anim calcmode="lin" valueType="num">
                                      <p:cBhvr>
                                        <p:cTn id="143" dur="1000"/>
                                        <p:tgtEl>
                                          <p:spTgt spid="43"/>
                                        </p:tgtEl>
                                        <p:attrNameLst>
                                          <p:attrName>ppt_x</p:attrName>
                                        </p:attrNameLst>
                                      </p:cBhvr>
                                      <p:tavLst>
                                        <p:tav tm="0">
                                          <p:val>
                                            <p:strVal val="ppt_x"/>
                                          </p:val>
                                        </p:tav>
                                        <p:tav tm="100000">
                                          <p:val>
                                            <p:fltVal val="0.5"/>
                                          </p:val>
                                        </p:tav>
                                      </p:tavLst>
                                    </p:anim>
                                    <p:anim calcmode="lin" valueType="num">
                                      <p:cBhvr>
                                        <p:cTn id="144" dur="1000"/>
                                        <p:tgtEl>
                                          <p:spTgt spid="43"/>
                                        </p:tgtEl>
                                        <p:attrNameLst>
                                          <p:attrName>ppt_y</p:attrName>
                                        </p:attrNameLst>
                                      </p:cBhvr>
                                      <p:tavLst>
                                        <p:tav tm="0">
                                          <p:val>
                                            <p:strVal val="ppt_y"/>
                                          </p:val>
                                        </p:tav>
                                        <p:tav tm="100000">
                                          <p:val>
                                            <p:fltVal val="0.5"/>
                                          </p:val>
                                        </p:tav>
                                      </p:tavLst>
                                    </p:anim>
                                    <p:set>
                                      <p:cBhvr>
                                        <p:cTn id="145" dur="1" fill="hold">
                                          <p:stCondLst>
                                            <p:cond delay="999"/>
                                          </p:stCondLst>
                                        </p:cTn>
                                        <p:tgtEl>
                                          <p:spTgt spid="43"/>
                                        </p:tgtEl>
                                        <p:attrNameLst>
                                          <p:attrName>style.visibility</p:attrName>
                                        </p:attrNameLst>
                                      </p:cBhvr>
                                      <p:to>
                                        <p:strVal val="hidden"/>
                                      </p:to>
                                    </p:set>
                                  </p:childTnLst>
                                </p:cTn>
                              </p:par>
                              <p:par>
                                <p:cTn id="146" presetID="23" presetClass="exit" presetSubtype="544" fill="hold" grpId="1" nodeType="withEffect">
                                  <p:stCondLst>
                                    <p:cond delay="750"/>
                                  </p:stCondLst>
                                  <p:iterate type="wd">
                                    <p:tmPct val="5000"/>
                                  </p:iterate>
                                  <p:childTnLst>
                                    <p:anim calcmode="lin" valueType="num">
                                      <p:cBhvr>
                                        <p:cTn id="147" dur="1000"/>
                                        <p:tgtEl>
                                          <p:spTgt spid="44"/>
                                        </p:tgtEl>
                                        <p:attrNameLst>
                                          <p:attrName>ppt_w</p:attrName>
                                        </p:attrNameLst>
                                      </p:cBhvr>
                                      <p:tavLst>
                                        <p:tav tm="0">
                                          <p:val>
                                            <p:strVal val="ppt_w"/>
                                          </p:val>
                                        </p:tav>
                                        <p:tav tm="100000">
                                          <p:val>
                                            <p:fltVal val="0"/>
                                          </p:val>
                                        </p:tav>
                                      </p:tavLst>
                                    </p:anim>
                                    <p:anim calcmode="lin" valueType="num">
                                      <p:cBhvr>
                                        <p:cTn id="148" dur="1000"/>
                                        <p:tgtEl>
                                          <p:spTgt spid="44"/>
                                        </p:tgtEl>
                                        <p:attrNameLst>
                                          <p:attrName>ppt_h</p:attrName>
                                        </p:attrNameLst>
                                      </p:cBhvr>
                                      <p:tavLst>
                                        <p:tav tm="0">
                                          <p:val>
                                            <p:strVal val="ppt_h"/>
                                          </p:val>
                                        </p:tav>
                                        <p:tav tm="100000">
                                          <p:val>
                                            <p:fltVal val="0"/>
                                          </p:val>
                                        </p:tav>
                                      </p:tavLst>
                                    </p:anim>
                                    <p:anim calcmode="lin" valueType="num">
                                      <p:cBhvr>
                                        <p:cTn id="149" dur="1000"/>
                                        <p:tgtEl>
                                          <p:spTgt spid="44"/>
                                        </p:tgtEl>
                                        <p:attrNameLst>
                                          <p:attrName>ppt_x</p:attrName>
                                        </p:attrNameLst>
                                      </p:cBhvr>
                                      <p:tavLst>
                                        <p:tav tm="0">
                                          <p:val>
                                            <p:strVal val="ppt_x"/>
                                          </p:val>
                                        </p:tav>
                                        <p:tav tm="100000">
                                          <p:val>
                                            <p:fltVal val="0.5"/>
                                          </p:val>
                                        </p:tav>
                                      </p:tavLst>
                                    </p:anim>
                                    <p:anim calcmode="lin" valueType="num">
                                      <p:cBhvr>
                                        <p:cTn id="150" dur="1000"/>
                                        <p:tgtEl>
                                          <p:spTgt spid="44"/>
                                        </p:tgtEl>
                                        <p:attrNameLst>
                                          <p:attrName>ppt_y</p:attrName>
                                        </p:attrNameLst>
                                      </p:cBhvr>
                                      <p:tavLst>
                                        <p:tav tm="0">
                                          <p:val>
                                            <p:strVal val="ppt_y"/>
                                          </p:val>
                                        </p:tav>
                                        <p:tav tm="100000">
                                          <p:val>
                                            <p:fltVal val="0.5"/>
                                          </p:val>
                                        </p:tav>
                                      </p:tavLst>
                                    </p:anim>
                                    <p:set>
                                      <p:cBhvr>
                                        <p:cTn id="151" dur="1" fill="hold">
                                          <p:stCondLst>
                                            <p:cond delay="999"/>
                                          </p:stCondLst>
                                        </p:cTn>
                                        <p:tgtEl>
                                          <p:spTgt spid="44"/>
                                        </p:tgtEl>
                                        <p:attrNameLst>
                                          <p:attrName>style.visibility</p:attrName>
                                        </p:attrNameLst>
                                      </p:cBhvr>
                                      <p:to>
                                        <p:strVal val="hidden"/>
                                      </p:to>
                                    </p:set>
                                  </p:childTnLst>
                                </p:cTn>
                              </p:par>
                              <p:par>
                                <p:cTn id="152" presetID="23" presetClass="exit" presetSubtype="544" fill="hold" grpId="1" nodeType="withEffect">
                                  <p:stCondLst>
                                    <p:cond delay="750"/>
                                  </p:stCondLst>
                                  <p:iterate type="wd">
                                    <p:tmPct val="5000"/>
                                  </p:iterate>
                                  <p:childTnLst>
                                    <p:anim calcmode="lin" valueType="num">
                                      <p:cBhvr>
                                        <p:cTn id="153" dur="1000"/>
                                        <p:tgtEl>
                                          <p:spTgt spid="45"/>
                                        </p:tgtEl>
                                        <p:attrNameLst>
                                          <p:attrName>ppt_w</p:attrName>
                                        </p:attrNameLst>
                                      </p:cBhvr>
                                      <p:tavLst>
                                        <p:tav tm="0">
                                          <p:val>
                                            <p:strVal val="ppt_w"/>
                                          </p:val>
                                        </p:tav>
                                        <p:tav tm="100000">
                                          <p:val>
                                            <p:fltVal val="0"/>
                                          </p:val>
                                        </p:tav>
                                      </p:tavLst>
                                    </p:anim>
                                    <p:anim calcmode="lin" valueType="num">
                                      <p:cBhvr>
                                        <p:cTn id="154" dur="1000"/>
                                        <p:tgtEl>
                                          <p:spTgt spid="45"/>
                                        </p:tgtEl>
                                        <p:attrNameLst>
                                          <p:attrName>ppt_h</p:attrName>
                                        </p:attrNameLst>
                                      </p:cBhvr>
                                      <p:tavLst>
                                        <p:tav tm="0">
                                          <p:val>
                                            <p:strVal val="ppt_h"/>
                                          </p:val>
                                        </p:tav>
                                        <p:tav tm="100000">
                                          <p:val>
                                            <p:fltVal val="0"/>
                                          </p:val>
                                        </p:tav>
                                      </p:tavLst>
                                    </p:anim>
                                    <p:anim calcmode="lin" valueType="num">
                                      <p:cBhvr>
                                        <p:cTn id="155" dur="1000"/>
                                        <p:tgtEl>
                                          <p:spTgt spid="45"/>
                                        </p:tgtEl>
                                        <p:attrNameLst>
                                          <p:attrName>ppt_x</p:attrName>
                                        </p:attrNameLst>
                                      </p:cBhvr>
                                      <p:tavLst>
                                        <p:tav tm="0">
                                          <p:val>
                                            <p:strVal val="ppt_x"/>
                                          </p:val>
                                        </p:tav>
                                        <p:tav tm="100000">
                                          <p:val>
                                            <p:fltVal val="0.5"/>
                                          </p:val>
                                        </p:tav>
                                      </p:tavLst>
                                    </p:anim>
                                    <p:anim calcmode="lin" valueType="num">
                                      <p:cBhvr>
                                        <p:cTn id="156" dur="1000"/>
                                        <p:tgtEl>
                                          <p:spTgt spid="45"/>
                                        </p:tgtEl>
                                        <p:attrNameLst>
                                          <p:attrName>ppt_y</p:attrName>
                                        </p:attrNameLst>
                                      </p:cBhvr>
                                      <p:tavLst>
                                        <p:tav tm="0">
                                          <p:val>
                                            <p:strVal val="ppt_y"/>
                                          </p:val>
                                        </p:tav>
                                        <p:tav tm="100000">
                                          <p:val>
                                            <p:fltVal val="0.5"/>
                                          </p:val>
                                        </p:tav>
                                      </p:tavLst>
                                    </p:anim>
                                    <p:set>
                                      <p:cBhvr>
                                        <p:cTn id="157" dur="1" fill="hold">
                                          <p:stCondLst>
                                            <p:cond delay="999"/>
                                          </p:stCondLst>
                                        </p:cTn>
                                        <p:tgtEl>
                                          <p:spTgt spid="45"/>
                                        </p:tgtEl>
                                        <p:attrNameLst>
                                          <p:attrName>style.visibility</p:attrName>
                                        </p:attrNameLst>
                                      </p:cBhvr>
                                      <p:to>
                                        <p:strVal val="hidden"/>
                                      </p:to>
                                    </p:set>
                                  </p:childTnLst>
                                </p:cTn>
                              </p:par>
                              <p:par>
                                <p:cTn id="158" presetID="23" presetClass="exit" presetSubtype="544" fill="hold" nodeType="withEffect">
                                  <p:stCondLst>
                                    <p:cond delay="750"/>
                                  </p:stCondLst>
                                  <p:iterate type="wd">
                                    <p:tmPct val="5000"/>
                                  </p:iterate>
                                  <p:childTnLst>
                                    <p:anim calcmode="lin" valueType="num">
                                      <p:cBhvr>
                                        <p:cTn id="159" dur="1000"/>
                                        <p:tgtEl>
                                          <p:spTgt spid="49"/>
                                        </p:tgtEl>
                                        <p:attrNameLst>
                                          <p:attrName>ppt_w</p:attrName>
                                        </p:attrNameLst>
                                      </p:cBhvr>
                                      <p:tavLst>
                                        <p:tav tm="0">
                                          <p:val>
                                            <p:strVal val="ppt_w"/>
                                          </p:val>
                                        </p:tav>
                                        <p:tav tm="100000">
                                          <p:val>
                                            <p:fltVal val="0"/>
                                          </p:val>
                                        </p:tav>
                                      </p:tavLst>
                                    </p:anim>
                                    <p:anim calcmode="lin" valueType="num">
                                      <p:cBhvr>
                                        <p:cTn id="160" dur="1000"/>
                                        <p:tgtEl>
                                          <p:spTgt spid="49"/>
                                        </p:tgtEl>
                                        <p:attrNameLst>
                                          <p:attrName>ppt_h</p:attrName>
                                        </p:attrNameLst>
                                      </p:cBhvr>
                                      <p:tavLst>
                                        <p:tav tm="0">
                                          <p:val>
                                            <p:strVal val="ppt_h"/>
                                          </p:val>
                                        </p:tav>
                                        <p:tav tm="100000">
                                          <p:val>
                                            <p:fltVal val="0"/>
                                          </p:val>
                                        </p:tav>
                                      </p:tavLst>
                                    </p:anim>
                                    <p:anim calcmode="lin" valueType="num">
                                      <p:cBhvr>
                                        <p:cTn id="161" dur="1000"/>
                                        <p:tgtEl>
                                          <p:spTgt spid="49"/>
                                        </p:tgtEl>
                                        <p:attrNameLst>
                                          <p:attrName>ppt_x</p:attrName>
                                        </p:attrNameLst>
                                      </p:cBhvr>
                                      <p:tavLst>
                                        <p:tav tm="0">
                                          <p:val>
                                            <p:strVal val="ppt_x"/>
                                          </p:val>
                                        </p:tav>
                                        <p:tav tm="100000">
                                          <p:val>
                                            <p:fltVal val="0.5"/>
                                          </p:val>
                                        </p:tav>
                                      </p:tavLst>
                                    </p:anim>
                                    <p:anim calcmode="lin" valueType="num">
                                      <p:cBhvr>
                                        <p:cTn id="162" dur="1000"/>
                                        <p:tgtEl>
                                          <p:spTgt spid="49"/>
                                        </p:tgtEl>
                                        <p:attrNameLst>
                                          <p:attrName>ppt_y</p:attrName>
                                        </p:attrNameLst>
                                      </p:cBhvr>
                                      <p:tavLst>
                                        <p:tav tm="0">
                                          <p:val>
                                            <p:strVal val="ppt_y"/>
                                          </p:val>
                                        </p:tav>
                                        <p:tav tm="100000">
                                          <p:val>
                                            <p:fltVal val="0.5"/>
                                          </p:val>
                                        </p:tav>
                                      </p:tavLst>
                                    </p:anim>
                                    <p:set>
                                      <p:cBhvr>
                                        <p:cTn id="163" dur="1" fill="hold">
                                          <p:stCondLst>
                                            <p:cond delay="9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37" grpId="0"/>
      <p:bldP spid="37" grpId="1"/>
      <p:bldP spid="41" grpId="0" animBg="1"/>
      <p:bldP spid="41" grpId="1" animBg="1"/>
      <p:bldP spid="43" grpId="0" animBg="1"/>
      <p:bldP spid="43" grpId="1" animBg="1"/>
      <p:bldP spid="44" grpId="0" animBg="1"/>
      <p:bldP spid="44" grpId="1" animBg="1"/>
      <p:bldP spid="45" grpId="0" animBg="1"/>
      <p:bldP spid="4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bwMode="auto">
          <a:xfrm>
            <a:off x="2708672" y="1678782"/>
            <a:ext cx="608409" cy="608410"/>
            <a:chOff x="3611306" y="2237639"/>
            <a:chExt cx="811653" cy="811653"/>
          </a:xfrm>
        </p:grpSpPr>
        <p:sp>
          <p:nvSpPr>
            <p:cNvPr id="109" name="椭圆 108"/>
            <p:cNvSpPr/>
            <p:nvPr/>
          </p:nvSpPr>
          <p:spPr>
            <a:xfrm>
              <a:off x="3611306" y="2237639"/>
              <a:ext cx="811653" cy="811653"/>
            </a:xfrm>
            <a:prstGeom prst="ellipse">
              <a:avLst/>
            </a:prstGeom>
            <a:pattFill prst="wdUpDiag">
              <a:fgClr>
                <a:srgbClr val="FBC8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78075" name="组合 98"/>
            <p:cNvGrpSpPr/>
            <p:nvPr/>
          </p:nvGrpSpPr>
          <p:grpSpPr bwMode="auto">
            <a:xfrm>
              <a:off x="3660036" y="2292635"/>
              <a:ext cx="701662" cy="701662"/>
              <a:chOff x="5494743" y="2846606"/>
              <a:chExt cx="701662" cy="701662"/>
            </a:xfrm>
          </p:grpSpPr>
          <p:sp>
            <p:nvSpPr>
              <p:cNvPr id="95" name="椭圆 94"/>
              <p:cNvSpPr/>
              <p:nvPr/>
            </p:nvSpPr>
            <p:spPr>
              <a:xfrm>
                <a:off x="5495251" y="2847203"/>
                <a:ext cx="700468" cy="700466"/>
              </a:xfrm>
              <a:prstGeom prst="ellipse">
                <a:avLst/>
              </a:prstGeom>
              <a:solidFill>
                <a:srgbClr val="FBC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4" name="组合 93"/>
              <p:cNvGrpSpPr/>
              <p:nvPr/>
            </p:nvGrpSpPr>
            <p:grpSpPr>
              <a:xfrm>
                <a:off x="5678886" y="3083552"/>
                <a:ext cx="333375" cy="217488"/>
                <a:chOff x="8267701" y="3990976"/>
                <a:chExt cx="333375" cy="217488"/>
              </a:xfrm>
              <a:solidFill>
                <a:schemeClr val="bg1"/>
              </a:solidFill>
            </p:grpSpPr>
            <p:sp>
              <p:nvSpPr>
                <p:cNvPr id="82" name="Freeform 606"/>
                <p:cNvSpPr/>
                <p:nvPr/>
              </p:nvSpPr>
              <p:spPr bwMode="auto">
                <a:xfrm>
                  <a:off x="8407401" y="3990976"/>
                  <a:ext cx="193675" cy="169863"/>
                </a:xfrm>
                <a:custGeom>
                  <a:avLst/>
                  <a:gdLst>
                    <a:gd name="T0" fmla="*/ 167 w 167"/>
                    <a:gd name="T1" fmla="*/ 0 h 146"/>
                    <a:gd name="T2" fmla="*/ 0 w 167"/>
                    <a:gd name="T3" fmla="*/ 0 h 146"/>
                    <a:gd name="T4" fmla="*/ 0 w 167"/>
                    <a:gd name="T5" fmla="*/ 146 h 146"/>
                    <a:gd name="T6" fmla="*/ 76 w 167"/>
                    <a:gd name="T7" fmla="*/ 146 h 146"/>
                    <a:gd name="T8" fmla="*/ 110 w 167"/>
                    <a:gd name="T9" fmla="*/ 124 h 146"/>
                    <a:gd name="T10" fmla="*/ 145 w 167"/>
                    <a:gd name="T11" fmla="*/ 146 h 146"/>
                    <a:gd name="T12" fmla="*/ 167 w 167"/>
                    <a:gd name="T13" fmla="*/ 146 h 146"/>
                    <a:gd name="T14" fmla="*/ 167 w 167"/>
                    <a:gd name="T15" fmla="*/ 0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46">
                      <a:moveTo>
                        <a:pt x="167" y="0"/>
                      </a:moveTo>
                      <a:cubicBezTo>
                        <a:pt x="0" y="0"/>
                        <a:pt x="0" y="0"/>
                        <a:pt x="0" y="0"/>
                      </a:cubicBezTo>
                      <a:cubicBezTo>
                        <a:pt x="0" y="146"/>
                        <a:pt x="0" y="146"/>
                        <a:pt x="0" y="146"/>
                      </a:cubicBezTo>
                      <a:cubicBezTo>
                        <a:pt x="76" y="146"/>
                        <a:pt x="76" y="146"/>
                        <a:pt x="76" y="146"/>
                      </a:cubicBezTo>
                      <a:cubicBezTo>
                        <a:pt x="82" y="133"/>
                        <a:pt x="95" y="124"/>
                        <a:pt x="110" y="124"/>
                      </a:cubicBezTo>
                      <a:cubicBezTo>
                        <a:pt x="126" y="124"/>
                        <a:pt x="139" y="133"/>
                        <a:pt x="145" y="146"/>
                      </a:cubicBezTo>
                      <a:cubicBezTo>
                        <a:pt x="167" y="146"/>
                        <a:pt x="167" y="146"/>
                        <a:pt x="167" y="146"/>
                      </a:cubicBezTo>
                      <a:lnTo>
                        <a:pt x="167" y="0"/>
                      </a:lnTo>
                      <a:close/>
                    </a:path>
                  </a:pathLst>
                </a:custGeom>
                <a:grpFill/>
                <a:ln>
                  <a:noFill/>
                </a:ln>
              </p:spPr>
              <p:txBody>
                <a:bodyPr/>
                <a:lstStyle/>
                <a:p>
                  <a:pPr defTabSz="685800">
                    <a:defRPr/>
                  </a:pPr>
                  <a:endParaRPr lang="zh-CN" altLang="en-US" sz="1350">
                    <a:solidFill>
                      <a:prstClr val="white"/>
                    </a:solidFill>
                    <a:latin typeface="Arial" panose="020B0604020202020204"/>
                    <a:ea typeface="幼圆" panose="02010509060101010101" pitchFamily="49" charset="-122"/>
                  </a:endParaRPr>
                </a:p>
              </p:txBody>
            </p:sp>
            <p:sp>
              <p:nvSpPr>
                <p:cNvPr id="83" name="Freeform 607"/>
                <p:cNvSpPr>
                  <a:spLocks noEditPoints="1"/>
                </p:cNvSpPr>
                <p:nvPr/>
              </p:nvSpPr>
              <p:spPr bwMode="auto">
                <a:xfrm>
                  <a:off x="8267701" y="4038601"/>
                  <a:ext cx="119063" cy="122238"/>
                </a:xfrm>
                <a:custGeom>
                  <a:avLst/>
                  <a:gdLst>
                    <a:gd name="T0" fmla="*/ 72 w 102"/>
                    <a:gd name="T1" fmla="*/ 83 h 105"/>
                    <a:gd name="T2" fmla="*/ 102 w 102"/>
                    <a:gd name="T3" fmla="*/ 98 h 105"/>
                    <a:gd name="T4" fmla="*/ 102 w 102"/>
                    <a:gd name="T5" fmla="*/ 0 h 105"/>
                    <a:gd name="T6" fmla="*/ 39 w 102"/>
                    <a:gd name="T7" fmla="*/ 0 h 105"/>
                    <a:gd name="T8" fmla="*/ 0 w 102"/>
                    <a:gd name="T9" fmla="*/ 42 h 105"/>
                    <a:gd name="T10" fmla="*/ 0 w 102"/>
                    <a:gd name="T11" fmla="*/ 105 h 105"/>
                    <a:gd name="T12" fmla="*/ 37 w 102"/>
                    <a:gd name="T13" fmla="*/ 105 h 105"/>
                    <a:gd name="T14" fmla="*/ 72 w 102"/>
                    <a:gd name="T15" fmla="*/ 83 h 105"/>
                    <a:gd name="T16" fmla="*/ 24 w 102"/>
                    <a:gd name="T17" fmla="*/ 46 h 105"/>
                    <a:gd name="T18" fmla="*/ 45 w 102"/>
                    <a:gd name="T19" fmla="*/ 21 h 105"/>
                    <a:gd name="T20" fmla="*/ 79 w 102"/>
                    <a:gd name="T21" fmla="*/ 21 h 105"/>
                    <a:gd name="T22" fmla="*/ 79 w 102"/>
                    <a:gd name="T23" fmla="*/ 67 h 105"/>
                    <a:gd name="T24" fmla="*/ 24 w 102"/>
                    <a:gd name="T25" fmla="*/ 67 h 105"/>
                    <a:gd name="T26" fmla="*/ 24 w 102"/>
                    <a:gd name="T27"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05">
                      <a:moveTo>
                        <a:pt x="72" y="83"/>
                      </a:moveTo>
                      <a:cubicBezTo>
                        <a:pt x="84" y="83"/>
                        <a:pt x="95" y="89"/>
                        <a:pt x="102" y="98"/>
                      </a:cubicBezTo>
                      <a:cubicBezTo>
                        <a:pt x="102" y="0"/>
                        <a:pt x="102" y="0"/>
                        <a:pt x="102" y="0"/>
                      </a:cubicBezTo>
                      <a:cubicBezTo>
                        <a:pt x="39" y="0"/>
                        <a:pt x="39" y="0"/>
                        <a:pt x="39" y="0"/>
                      </a:cubicBezTo>
                      <a:cubicBezTo>
                        <a:pt x="0" y="42"/>
                        <a:pt x="0" y="42"/>
                        <a:pt x="0" y="42"/>
                      </a:cubicBezTo>
                      <a:cubicBezTo>
                        <a:pt x="0" y="105"/>
                        <a:pt x="0" y="105"/>
                        <a:pt x="0" y="105"/>
                      </a:cubicBezTo>
                      <a:cubicBezTo>
                        <a:pt x="37" y="105"/>
                        <a:pt x="37" y="105"/>
                        <a:pt x="37" y="105"/>
                      </a:cubicBezTo>
                      <a:cubicBezTo>
                        <a:pt x="43" y="92"/>
                        <a:pt x="56" y="83"/>
                        <a:pt x="72" y="83"/>
                      </a:cubicBezTo>
                      <a:close/>
                      <a:moveTo>
                        <a:pt x="24" y="46"/>
                      </a:moveTo>
                      <a:cubicBezTo>
                        <a:pt x="45" y="21"/>
                        <a:pt x="45" y="21"/>
                        <a:pt x="45" y="21"/>
                      </a:cubicBezTo>
                      <a:cubicBezTo>
                        <a:pt x="79" y="21"/>
                        <a:pt x="79" y="21"/>
                        <a:pt x="79" y="21"/>
                      </a:cubicBezTo>
                      <a:cubicBezTo>
                        <a:pt x="79" y="67"/>
                        <a:pt x="79" y="67"/>
                        <a:pt x="79" y="67"/>
                      </a:cubicBezTo>
                      <a:cubicBezTo>
                        <a:pt x="24" y="67"/>
                        <a:pt x="24" y="67"/>
                        <a:pt x="24" y="67"/>
                      </a:cubicBezTo>
                      <a:lnTo>
                        <a:pt x="24" y="46"/>
                      </a:lnTo>
                      <a:close/>
                    </a:path>
                  </a:pathLst>
                </a:custGeom>
                <a:grpFill/>
                <a:ln>
                  <a:noFill/>
                </a:ln>
              </p:spPr>
              <p:txBody>
                <a:bodyPr/>
                <a:lstStyle/>
                <a:p>
                  <a:pPr defTabSz="685800">
                    <a:defRPr/>
                  </a:pPr>
                  <a:endParaRPr lang="zh-CN" altLang="en-US" sz="1350">
                    <a:solidFill>
                      <a:prstClr val="white"/>
                    </a:solidFill>
                    <a:latin typeface="Arial" panose="020B0604020202020204"/>
                    <a:ea typeface="幼圆" panose="02010509060101010101" pitchFamily="49" charset="-122"/>
                  </a:endParaRPr>
                </a:p>
              </p:txBody>
            </p:sp>
            <p:sp>
              <p:nvSpPr>
                <p:cNvPr id="84" name="Oval 608"/>
                <p:cNvSpPr>
                  <a:spLocks noChangeArrowheads="1"/>
                </p:cNvSpPr>
                <p:nvPr/>
              </p:nvSpPr>
              <p:spPr bwMode="auto">
                <a:xfrm>
                  <a:off x="8321676" y="4149726"/>
                  <a:ext cx="58738" cy="58738"/>
                </a:xfrm>
                <a:prstGeom prst="ellipse">
                  <a:avLst/>
                </a:prstGeom>
                <a:grpFill/>
                <a:ln>
                  <a:noFill/>
                </a:ln>
              </p:spPr>
              <p:txBody>
                <a:bodyPr/>
                <a:lstStyle/>
                <a:p>
                  <a:pPr defTabSz="685800">
                    <a:defRPr/>
                  </a:pPr>
                  <a:endParaRPr lang="zh-CN" altLang="en-US" sz="1350">
                    <a:solidFill>
                      <a:prstClr val="white"/>
                    </a:solidFill>
                    <a:latin typeface="Arial" panose="020B0604020202020204"/>
                    <a:ea typeface="幼圆" panose="02010509060101010101" pitchFamily="49" charset="-122"/>
                  </a:endParaRPr>
                </a:p>
              </p:txBody>
            </p:sp>
            <p:sp>
              <p:nvSpPr>
                <p:cNvPr id="85" name="Oval 609"/>
                <p:cNvSpPr>
                  <a:spLocks noChangeArrowheads="1"/>
                </p:cNvSpPr>
                <p:nvPr/>
              </p:nvSpPr>
              <p:spPr bwMode="auto">
                <a:xfrm>
                  <a:off x="8507413" y="4149726"/>
                  <a:ext cx="58738" cy="58738"/>
                </a:xfrm>
                <a:prstGeom prst="ellipse">
                  <a:avLst/>
                </a:prstGeom>
                <a:grpFill/>
                <a:ln>
                  <a:noFill/>
                </a:ln>
              </p:spPr>
              <p:txBody>
                <a:bodyPr/>
                <a:lstStyle/>
                <a:p>
                  <a:pPr defTabSz="685800">
                    <a:defRPr/>
                  </a:pPr>
                  <a:endParaRPr lang="zh-CN" altLang="en-US" sz="1350">
                    <a:solidFill>
                      <a:prstClr val="white"/>
                    </a:solidFill>
                    <a:latin typeface="Arial" panose="020B0604020202020204"/>
                    <a:ea typeface="幼圆" panose="02010509060101010101" pitchFamily="49" charset="-122"/>
                  </a:endParaRPr>
                </a:p>
              </p:txBody>
            </p:sp>
          </p:grpSp>
        </p:grpSp>
      </p:grpSp>
      <p:grpSp>
        <p:nvGrpSpPr>
          <p:cNvPr id="5" name="组合 4"/>
          <p:cNvGrpSpPr/>
          <p:nvPr/>
        </p:nvGrpSpPr>
        <p:grpSpPr bwMode="auto">
          <a:xfrm>
            <a:off x="5634038" y="1664494"/>
            <a:ext cx="608410" cy="608410"/>
            <a:chOff x="7511671" y="2218719"/>
            <a:chExt cx="811653" cy="811653"/>
          </a:xfrm>
        </p:grpSpPr>
        <p:sp>
          <p:nvSpPr>
            <p:cNvPr id="118" name="椭圆 117"/>
            <p:cNvSpPr/>
            <p:nvPr/>
          </p:nvSpPr>
          <p:spPr>
            <a:xfrm>
              <a:off x="7511671" y="2218719"/>
              <a:ext cx="811653" cy="811653"/>
            </a:xfrm>
            <a:prstGeom prst="ellipse">
              <a:avLst/>
            </a:prstGeom>
            <a:pattFill prst="wdUpDiag">
              <a:fgClr>
                <a:srgbClr val="5E82A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78071" name="组合 100"/>
            <p:cNvGrpSpPr/>
            <p:nvPr/>
          </p:nvGrpSpPr>
          <p:grpSpPr bwMode="auto">
            <a:xfrm>
              <a:off x="7572223" y="2273415"/>
              <a:ext cx="701662" cy="701662"/>
              <a:chOff x="6520248" y="2846606"/>
              <a:chExt cx="701662" cy="701662"/>
            </a:xfrm>
          </p:grpSpPr>
          <p:sp>
            <p:nvSpPr>
              <p:cNvPr id="96" name="椭圆 95"/>
              <p:cNvSpPr/>
              <p:nvPr/>
            </p:nvSpPr>
            <p:spPr>
              <a:xfrm>
                <a:off x="6520054" y="2845915"/>
                <a:ext cx="702055" cy="702055"/>
              </a:xfrm>
              <a:prstGeom prst="ellipse">
                <a:avLst/>
              </a:prstGeom>
              <a:solidFill>
                <a:srgbClr val="5E82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7" name="组合 99"/>
              <p:cNvGrpSpPr/>
              <p:nvPr/>
            </p:nvGrpSpPr>
            <p:grpSpPr>
              <a:xfrm>
                <a:off x="6717885" y="3001001"/>
                <a:ext cx="306388" cy="334963"/>
                <a:chOff x="930276" y="5935664"/>
                <a:chExt cx="306388" cy="334963"/>
              </a:xfrm>
              <a:solidFill>
                <a:schemeClr val="bg1"/>
              </a:solidFill>
            </p:grpSpPr>
            <p:sp>
              <p:nvSpPr>
                <p:cNvPr id="89" name="Freeform 665"/>
                <p:cNvSpPr/>
                <p:nvPr/>
              </p:nvSpPr>
              <p:spPr bwMode="auto">
                <a:xfrm>
                  <a:off x="930276" y="5935664"/>
                  <a:ext cx="306388" cy="23653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90" name="Rectangle 666"/>
                <p:cNvSpPr>
                  <a:spLocks noChangeArrowheads="1"/>
                </p:cNvSpPr>
                <p:nvPr/>
              </p:nvSpPr>
              <p:spPr bwMode="auto">
                <a:xfrm>
                  <a:off x="957264" y="6189664"/>
                  <a:ext cx="44450" cy="80963"/>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91" name="Rectangle 667"/>
                <p:cNvSpPr>
                  <a:spLocks noChangeArrowheads="1"/>
                </p:cNvSpPr>
                <p:nvPr/>
              </p:nvSpPr>
              <p:spPr bwMode="auto">
                <a:xfrm>
                  <a:off x="1030289" y="6149976"/>
                  <a:ext cx="44450" cy="12065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92" name="Rectangle 668"/>
                <p:cNvSpPr>
                  <a:spLocks noChangeArrowheads="1"/>
                </p:cNvSpPr>
                <p:nvPr/>
              </p:nvSpPr>
              <p:spPr bwMode="auto">
                <a:xfrm>
                  <a:off x="1104901" y="6110289"/>
                  <a:ext cx="44450" cy="16033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93" name="Rectangle 669"/>
                <p:cNvSpPr>
                  <a:spLocks noChangeArrowheads="1"/>
                </p:cNvSpPr>
                <p:nvPr/>
              </p:nvSpPr>
              <p:spPr bwMode="auto">
                <a:xfrm>
                  <a:off x="1177926" y="6070601"/>
                  <a:ext cx="44450" cy="200025"/>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grpSp>
        <p:nvGrpSpPr>
          <p:cNvPr id="8" name="组合 6"/>
          <p:cNvGrpSpPr/>
          <p:nvPr/>
        </p:nvGrpSpPr>
        <p:grpSpPr bwMode="auto">
          <a:xfrm>
            <a:off x="2708672" y="2868216"/>
            <a:ext cx="608409" cy="608409"/>
            <a:chOff x="3611306" y="3824258"/>
            <a:chExt cx="811653" cy="811653"/>
          </a:xfrm>
        </p:grpSpPr>
        <p:sp>
          <p:nvSpPr>
            <p:cNvPr id="116" name="椭圆 115"/>
            <p:cNvSpPr/>
            <p:nvPr/>
          </p:nvSpPr>
          <p:spPr>
            <a:xfrm>
              <a:off x="3611306" y="3824258"/>
              <a:ext cx="811653" cy="811653"/>
            </a:xfrm>
            <a:prstGeom prst="ellipse">
              <a:avLst/>
            </a:prstGeom>
            <a:pattFill prst="wdUpDiag">
              <a:fgClr>
                <a:srgbClr val="FC6E5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78067" name="组合 102"/>
            <p:cNvGrpSpPr/>
            <p:nvPr/>
          </p:nvGrpSpPr>
          <p:grpSpPr bwMode="auto">
            <a:xfrm>
              <a:off x="3660036" y="3883547"/>
              <a:ext cx="701662" cy="701662"/>
              <a:chOff x="7434648" y="2846606"/>
              <a:chExt cx="701662" cy="701662"/>
            </a:xfrm>
          </p:grpSpPr>
          <p:sp>
            <p:nvSpPr>
              <p:cNvPr id="97" name="椭圆 96"/>
              <p:cNvSpPr/>
              <p:nvPr/>
            </p:nvSpPr>
            <p:spPr>
              <a:xfrm>
                <a:off x="7435156" y="2846086"/>
                <a:ext cx="700468" cy="702056"/>
              </a:xfrm>
              <a:prstGeom prst="ellipse">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0" name="组合 101"/>
              <p:cNvGrpSpPr/>
              <p:nvPr/>
            </p:nvGrpSpPr>
            <p:grpSpPr>
              <a:xfrm>
                <a:off x="7618791" y="3105626"/>
                <a:ext cx="333375" cy="200025"/>
                <a:chOff x="11609388" y="1325564"/>
                <a:chExt cx="333375" cy="200025"/>
              </a:xfrm>
              <a:solidFill>
                <a:schemeClr val="bg1"/>
              </a:solidFill>
            </p:grpSpPr>
            <p:sp>
              <p:nvSpPr>
                <p:cNvPr id="79" name="Freeform 543"/>
                <p:cNvSpPr/>
                <p:nvPr/>
              </p:nvSpPr>
              <p:spPr bwMode="auto">
                <a:xfrm>
                  <a:off x="11609388" y="1455739"/>
                  <a:ext cx="333375" cy="69850"/>
                </a:xfrm>
                <a:custGeom>
                  <a:avLst/>
                  <a:gdLst>
                    <a:gd name="T0" fmla="*/ 61 w 210"/>
                    <a:gd name="T1" fmla="*/ 44 h 44"/>
                    <a:gd name="T2" fmla="*/ 210 w 210"/>
                    <a:gd name="T3" fmla="*/ 44 h 44"/>
                    <a:gd name="T4" fmla="*/ 177 w 210"/>
                    <a:gd name="T5" fmla="*/ 20 h 44"/>
                    <a:gd name="T6" fmla="*/ 61 w 210"/>
                    <a:gd name="T7" fmla="*/ 20 h 44"/>
                    <a:gd name="T8" fmla="*/ 55 w 210"/>
                    <a:gd name="T9" fmla="*/ 20 h 44"/>
                    <a:gd name="T10" fmla="*/ 51 w 210"/>
                    <a:gd name="T11" fmla="*/ 17 h 44"/>
                    <a:gd name="T12" fmla="*/ 27 w 210"/>
                    <a:gd name="T13" fmla="*/ 0 h 44"/>
                    <a:gd name="T14" fmla="*/ 0 w 210"/>
                    <a:gd name="T15" fmla="*/ 0 h 44"/>
                    <a:gd name="T16" fmla="*/ 61 w 210"/>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44">
                      <a:moveTo>
                        <a:pt x="61" y="44"/>
                      </a:moveTo>
                      <a:lnTo>
                        <a:pt x="210" y="44"/>
                      </a:lnTo>
                      <a:lnTo>
                        <a:pt x="177" y="20"/>
                      </a:lnTo>
                      <a:lnTo>
                        <a:pt x="61" y="20"/>
                      </a:lnTo>
                      <a:lnTo>
                        <a:pt x="55" y="20"/>
                      </a:lnTo>
                      <a:lnTo>
                        <a:pt x="51" y="17"/>
                      </a:lnTo>
                      <a:lnTo>
                        <a:pt x="27" y="0"/>
                      </a:lnTo>
                      <a:lnTo>
                        <a:pt x="0" y="0"/>
                      </a:lnTo>
                      <a:lnTo>
                        <a:pt x="61" y="44"/>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80" name="Freeform 544"/>
                <p:cNvSpPr/>
                <p:nvPr/>
              </p:nvSpPr>
              <p:spPr bwMode="auto">
                <a:xfrm>
                  <a:off x="11609388" y="1390651"/>
                  <a:ext cx="333375" cy="69850"/>
                </a:xfrm>
                <a:custGeom>
                  <a:avLst/>
                  <a:gdLst>
                    <a:gd name="T0" fmla="*/ 210 w 210"/>
                    <a:gd name="T1" fmla="*/ 44 h 44"/>
                    <a:gd name="T2" fmla="*/ 177 w 210"/>
                    <a:gd name="T3" fmla="*/ 20 h 44"/>
                    <a:gd name="T4" fmla="*/ 61 w 210"/>
                    <a:gd name="T5" fmla="*/ 20 h 44"/>
                    <a:gd name="T6" fmla="*/ 55 w 210"/>
                    <a:gd name="T7" fmla="*/ 20 h 44"/>
                    <a:gd name="T8" fmla="*/ 51 w 210"/>
                    <a:gd name="T9" fmla="*/ 17 h 44"/>
                    <a:gd name="T10" fmla="*/ 27 w 210"/>
                    <a:gd name="T11" fmla="*/ 0 h 44"/>
                    <a:gd name="T12" fmla="*/ 0 w 210"/>
                    <a:gd name="T13" fmla="*/ 0 h 44"/>
                    <a:gd name="T14" fmla="*/ 61 w 210"/>
                    <a:gd name="T15" fmla="*/ 44 h 44"/>
                    <a:gd name="T16" fmla="*/ 210 w 210"/>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44">
                      <a:moveTo>
                        <a:pt x="210" y="44"/>
                      </a:moveTo>
                      <a:lnTo>
                        <a:pt x="177" y="20"/>
                      </a:lnTo>
                      <a:lnTo>
                        <a:pt x="61" y="20"/>
                      </a:lnTo>
                      <a:lnTo>
                        <a:pt x="55" y="20"/>
                      </a:lnTo>
                      <a:lnTo>
                        <a:pt x="51" y="17"/>
                      </a:lnTo>
                      <a:lnTo>
                        <a:pt x="27" y="0"/>
                      </a:lnTo>
                      <a:lnTo>
                        <a:pt x="0" y="0"/>
                      </a:lnTo>
                      <a:lnTo>
                        <a:pt x="61" y="44"/>
                      </a:lnTo>
                      <a:lnTo>
                        <a:pt x="210" y="44"/>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81" name="Freeform 545"/>
                <p:cNvSpPr/>
                <p:nvPr/>
              </p:nvSpPr>
              <p:spPr bwMode="auto">
                <a:xfrm>
                  <a:off x="11609388" y="1325564"/>
                  <a:ext cx="333375" cy="69850"/>
                </a:xfrm>
                <a:custGeom>
                  <a:avLst/>
                  <a:gdLst>
                    <a:gd name="T0" fmla="*/ 210 w 210"/>
                    <a:gd name="T1" fmla="*/ 44 h 44"/>
                    <a:gd name="T2" fmla="*/ 149 w 210"/>
                    <a:gd name="T3" fmla="*/ 0 h 44"/>
                    <a:gd name="T4" fmla="*/ 0 w 210"/>
                    <a:gd name="T5" fmla="*/ 0 h 44"/>
                    <a:gd name="T6" fmla="*/ 61 w 210"/>
                    <a:gd name="T7" fmla="*/ 44 h 44"/>
                    <a:gd name="T8" fmla="*/ 210 w 210"/>
                    <a:gd name="T9" fmla="*/ 44 h 44"/>
                  </a:gdLst>
                  <a:ahLst/>
                  <a:cxnLst>
                    <a:cxn ang="0">
                      <a:pos x="T0" y="T1"/>
                    </a:cxn>
                    <a:cxn ang="0">
                      <a:pos x="T2" y="T3"/>
                    </a:cxn>
                    <a:cxn ang="0">
                      <a:pos x="T4" y="T5"/>
                    </a:cxn>
                    <a:cxn ang="0">
                      <a:pos x="T6" y="T7"/>
                    </a:cxn>
                    <a:cxn ang="0">
                      <a:pos x="T8" y="T9"/>
                    </a:cxn>
                  </a:cxnLst>
                  <a:rect l="0" t="0" r="r" b="b"/>
                  <a:pathLst>
                    <a:path w="210" h="44">
                      <a:moveTo>
                        <a:pt x="210" y="44"/>
                      </a:moveTo>
                      <a:lnTo>
                        <a:pt x="149" y="0"/>
                      </a:lnTo>
                      <a:lnTo>
                        <a:pt x="0" y="0"/>
                      </a:lnTo>
                      <a:lnTo>
                        <a:pt x="61" y="44"/>
                      </a:lnTo>
                      <a:lnTo>
                        <a:pt x="210" y="44"/>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grpSp>
        <p:nvGrpSpPr>
          <p:cNvPr id="11" name="组合 5"/>
          <p:cNvGrpSpPr/>
          <p:nvPr/>
        </p:nvGrpSpPr>
        <p:grpSpPr bwMode="auto">
          <a:xfrm>
            <a:off x="5634038" y="2884885"/>
            <a:ext cx="608410" cy="608409"/>
            <a:chOff x="7511671" y="3846692"/>
            <a:chExt cx="811653" cy="811653"/>
          </a:xfrm>
        </p:grpSpPr>
        <p:sp>
          <p:nvSpPr>
            <p:cNvPr id="117" name="椭圆 116"/>
            <p:cNvSpPr/>
            <p:nvPr/>
          </p:nvSpPr>
          <p:spPr>
            <a:xfrm>
              <a:off x="7511671" y="3846692"/>
              <a:ext cx="811653" cy="811653"/>
            </a:xfrm>
            <a:prstGeom prst="ellipse">
              <a:avLst/>
            </a:prstGeom>
            <a:pattFill prst="wdUpDiag">
              <a:fgClr>
                <a:srgbClr val="11B6B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78063" name="组合 104"/>
            <p:cNvGrpSpPr/>
            <p:nvPr/>
          </p:nvGrpSpPr>
          <p:grpSpPr bwMode="auto">
            <a:xfrm>
              <a:off x="7572223" y="3901482"/>
              <a:ext cx="701662" cy="701662"/>
              <a:chOff x="8628895" y="2846606"/>
              <a:chExt cx="701662" cy="701662"/>
            </a:xfrm>
          </p:grpSpPr>
          <p:sp>
            <p:nvSpPr>
              <p:cNvPr id="98" name="椭圆 97"/>
              <p:cNvSpPr/>
              <p:nvPr/>
            </p:nvSpPr>
            <p:spPr>
              <a:xfrm>
                <a:off x="8628701" y="2845821"/>
                <a:ext cx="702055" cy="702056"/>
              </a:xfrm>
              <a:prstGeom prst="ellipse">
                <a:avLst/>
              </a:prstGeom>
              <a:solidFill>
                <a:srgbClr val="11B6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3" name="组合 103"/>
              <p:cNvGrpSpPr/>
              <p:nvPr/>
            </p:nvGrpSpPr>
            <p:grpSpPr>
              <a:xfrm>
                <a:off x="8854313" y="3033275"/>
                <a:ext cx="250826" cy="331788"/>
                <a:chOff x="2297113" y="590551"/>
                <a:chExt cx="250826" cy="331788"/>
              </a:xfrm>
              <a:solidFill>
                <a:schemeClr val="bg1"/>
              </a:solidFill>
            </p:grpSpPr>
            <p:sp>
              <p:nvSpPr>
                <p:cNvPr id="86" name="Freeform 645"/>
                <p:cNvSpPr/>
                <p:nvPr/>
              </p:nvSpPr>
              <p:spPr bwMode="auto">
                <a:xfrm>
                  <a:off x="2297113" y="739776"/>
                  <a:ext cx="117475" cy="182563"/>
                </a:xfrm>
                <a:custGeom>
                  <a:avLst/>
                  <a:gdLst>
                    <a:gd name="T0" fmla="*/ 0 w 74"/>
                    <a:gd name="T1" fmla="*/ 12 h 115"/>
                    <a:gd name="T2" fmla="*/ 0 w 74"/>
                    <a:gd name="T3" fmla="*/ 12 h 115"/>
                    <a:gd name="T4" fmla="*/ 0 w 74"/>
                    <a:gd name="T5" fmla="*/ 95 h 115"/>
                    <a:gd name="T6" fmla="*/ 74 w 74"/>
                    <a:gd name="T7" fmla="*/ 115 h 115"/>
                    <a:gd name="T8" fmla="*/ 74 w 74"/>
                    <a:gd name="T9" fmla="*/ 33 h 115"/>
                    <a:gd name="T10" fmla="*/ 21 w 74"/>
                    <a:gd name="T11" fmla="*/ 18 h 115"/>
                    <a:gd name="T12" fmla="*/ 53 w 74"/>
                    <a:gd name="T13" fmla="*/ 10 h 115"/>
                    <a:gd name="T14" fmla="*/ 46 w 74"/>
                    <a:gd name="T15" fmla="*/ 0 h 115"/>
                    <a:gd name="T16" fmla="*/ 0 w 74"/>
                    <a:gd name="T17"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15">
                      <a:moveTo>
                        <a:pt x="0" y="12"/>
                      </a:moveTo>
                      <a:lnTo>
                        <a:pt x="0" y="12"/>
                      </a:lnTo>
                      <a:lnTo>
                        <a:pt x="0" y="95"/>
                      </a:lnTo>
                      <a:lnTo>
                        <a:pt x="74" y="115"/>
                      </a:lnTo>
                      <a:lnTo>
                        <a:pt x="74" y="33"/>
                      </a:lnTo>
                      <a:lnTo>
                        <a:pt x="21" y="18"/>
                      </a:lnTo>
                      <a:lnTo>
                        <a:pt x="53" y="10"/>
                      </a:lnTo>
                      <a:lnTo>
                        <a:pt x="46" y="0"/>
                      </a:lnTo>
                      <a:lnTo>
                        <a:pt x="0" y="12"/>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87" name="Freeform 646"/>
                <p:cNvSpPr>
                  <a:spLocks noEditPoints="1"/>
                </p:cNvSpPr>
                <p:nvPr/>
              </p:nvSpPr>
              <p:spPr bwMode="auto">
                <a:xfrm>
                  <a:off x="2432051" y="739776"/>
                  <a:ext cx="115888" cy="182563"/>
                </a:xfrm>
                <a:custGeom>
                  <a:avLst/>
                  <a:gdLst>
                    <a:gd name="T0" fmla="*/ 27 w 73"/>
                    <a:gd name="T1" fmla="*/ 0 h 115"/>
                    <a:gd name="T2" fmla="*/ 19 w 73"/>
                    <a:gd name="T3" fmla="*/ 10 h 115"/>
                    <a:gd name="T4" fmla="*/ 51 w 73"/>
                    <a:gd name="T5" fmla="*/ 18 h 115"/>
                    <a:gd name="T6" fmla="*/ 51 w 73"/>
                    <a:gd name="T7" fmla="*/ 18 h 115"/>
                    <a:gd name="T8" fmla="*/ 0 w 73"/>
                    <a:gd name="T9" fmla="*/ 33 h 115"/>
                    <a:gd name="T10" fmla="*/ 0 w 73"/>
                    <a:gd name="T11" fmla="*/ 115 h 115"/>
                    <a:gd name="T12" fmla="*/ 73 w 73"/>
                    <a:gd name="T13" fmla="*/ 95 h 115"/>
                    <a:gd name="T14" fmla="*/ 73 w 73"/>
                    <a:gd name="T15" fmla="*/ 12 h 115"/>
                    <a:gd name="T16" fmla="*/ 27 w 73"/>
                    <a:gd name="T17" fmla="*/ 0 h 115"/>
                    <a:gd name="T18" fmla="*/ 52 w 73"/>
                    <a:gd name="T19" fmla="*/ 51 h 115"/>
                    <a:gd name="T20" fmla="*/ 21 w 73"/>
                    <a:gd name="T21" fmla="*/ 60 h 115"/>
                    <a:gd name="T22" fmla="*/ 21 w 73"/>
                    <a:gd name="T23" fmla="*/ 44 h 115"/>
                    <a:gd name="T24" fmla="*/ 52 w 73"/>
                    <a:gd name="T25" fmla="*/ 36 h 115"/>
                    <a:gd name="T26" fmla="*/ 52 w 73"/>
                    <a:gd name="T27" fmla="*/ 5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15">
                      <a:moveTo>
                        <a:pt x="27" y="0"/>
                      </a:moveTo>
                      <a:lnTo>
                        <a:pt x="19" y="10"/>
                      </a:lnTo>
                      <a:lnTo>
                        <a:pt x="51" y="18"/>
                      </a:lnTo>
                      <a:lnTo>
                        <a:pt x="51" y="18"/>
                      </a:lnTo>
                      <a:lnTo>
                        <a:pt x="0" y="33"/>
                      </a:lnTo>
                      <a:lnTo>
                        <a:pt x="0" y="115"/>
                      </a:lnTo>
                      <a:lnTo>
                        <a:pt x="73" y="95"/>
                      </a:lnTo>
                      <a:lnTo>
                        <a:pt x="73" y="12"/>
                      </a:lnTo>
                      <a:lnTo>
                        <a:pt x="27" y="0"/>
                      </a:lnTo>
                      <a:close/>
                      <a:moveTo>
                        <a:pt x="52" y="51"/>
                      </a:moveTo>
                      <a:lnTo>
                        <a:pt x="21" y="60"/>
                      </a:lnTo>
                      <a:lnTo>
                        <a:pt x="21" y="44"/>
                      </a:lnTo>
                      <a:lnTo>
                        <a:pt x="52" y="36"/>
                      </a:lnTo>
                      <a:lnTo>
                        <a:pt x="52" y="51"/>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88" name="Freeform 647"/>
                <p:cNvSpPr/>
                <p:nvPr/>
              </p:nvSpPr>
              <p:spPr bwMode="auto">
                <a:xfrm>
                  <a:off x="2343151" y="590551"/>
                  <a:ext cx="158750" cy="177800"/>
                </a:xfrm>
                <a:custGeom>
                  <a:avLst/>
                  <a:gdLst>
                    <a:gd name="T0" fmla="*/ 50 w 100"/>
                    <a:gd name="T1" fmla="*/ 112 h 112"/>
                    <a:gd name="T2" fmla="*/ 100 w 100"/>
                    <a:gd name="T3" fmla="*/ 55 h 112"/>
                    <a:gd name="T4" fmla="*/ 62 w 100"/>
                    <a:gd name="T5" fmla="*/ 55 h 112"/>
                    <a:gd name="T6" fmla="*/ 62 w 100"/>
                    <a:gd name="T7" fmla="*/ 0 h 112"/>
                    <a:gd name="T8" fmla="*/ 37 w 100"/>
                    <a:gd name="T9" fmla="*/ 0 h 112"/>
                    <a:gd name="T10" fmla="*/ 37 w 100"/>
                    <a:gd name="T11" fmla="*/ 55 h 112"/>
                    <a:gd name="T12" fmla="*/ 0 w 100"/>
                    <a:gd name="T13" fmla="*/ 55 h 112"/>
                    <a:gd name="T14" fmla="*/ 50 w 100"/>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12">
                      <a:moveTo>
                        <a:pt x="50" y="112"/>
                      </a:moveTo>
                      <a:lnTo>
                        <a:pt x="100" y="55"/>
                      </a:lnTo>
                      <a:lnTo>
                        <a:pt x="62" y="55"/>
                      </a:lnTo>
                      <a:lnTo>
                        <a:pt x="62" y="0"/>
                      </a:lnTo>
                      <a:lnTo>
                        <a:pt x="37" y="0"/>
                      </a:lnTo>
                      <a:lnTo>
                        <a:pt x="37" y="55"/>
                      </a:lnTo>
                      <a:lnTo>
                        <a:pt x="0" y="55"/>
                      </a:lnTo>
                      <a:lnTo>
                        <a:pt x="50" y="112"/>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sp>
        <p:nvSpPr>
          <p:cNvPr id="77830" name="AutoShape 3"/>
          <p:cNvSpPr>
            <a:spLocks noChangeAspect="1" noChangeArrowheads="1" noTextEdit="1"/>
          </p:cNvSpPr>
          <p:nvPr/>
        </p:nvSpPr>
        <p:spPr bwMode="auto">
          <a:xfrm>
            <a:off x="2758679" y="1866900"/>
            <a:ext cx="3626644"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51" name="矩形 50"/>
          <p:cNvSpPr/>
          <p:nvPr/>
        </p:nvSpPr>
        <p:spPr>
          <a:xfrm>
            <a:off x="1137048" y="4125516"/>
            <a:ext cx="6869906" cy="450215"/>
          </a:xfrm>
          <a:prstGeom prst="rect">
            <a:avLst/>
          </a:prstGeom>
          <a:noFill/>
        </p:spPr>
        <p:txBody>
          <a:bodyPr>
            <a:spAutoFit/>
          </a:bodyPr>
          <a:lstStyle/>
          <a:p>
            <a:pPr algn="ctr" defTabSz="685800">
              <a:lnSpc>
                <a:spcPct val="130000"/>
              </a:lnSpc>
              <a:defRPr/>
            </a:pPr>
            <a:r>
              <a:rPr lang="zh-CN" altLang="en-US" sz="90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 TEST WORD. ADD THE TITLE TEST WORD. ADD THE TITLEADD TEXT HEREADD TEXT HERE</a:t>
            </a:r>
            <a:endParaRPr lang="zh-CN" altLang="en-US" sz="900">
              <a:solidFill>
                <a:srgbClr val="E5DEDB">
                  <a:lumMod val="25000"/>
                </a:srgbClr>
              </a:solidFill>
              <a:latin typeface="微软雅黑" panose="020B0503020204020204" pitchFamily="34" charset="-122"/>
              <a:ea typeface="微软雅黑" panose="020B0503020204020204" pitchFamily="34" charset="-122"/>
            </a:endParaRPr>
          </a:p>
        </p:txBody>
      </p:sp>
      <p:grpSp>
        <p:nvGrpSpPr>
          <p:cNvPr id="14" name="组合 1"/>
          <p:cNvGrpSpPr/>
          <p:nvPr/>
        </p:nvGrpSpPr>
        <p:grpSpPr bwMode="auto">
          <a:xfrm>
            <a:off x="6263879" y="1545432"/>
            <a:ext cx="2140744" cy="714534"/>
            <a:chOff x="6446003" y="524986"/>
            <a:chExt cx="2853531" cy="953560"/>
          </a:xfrm>
        </p:grpSpPr>
        <p:sp>
          <p:nvSpPr>
            <p:cNvPr id="53" name="文本框 52"/>
            <p:cNvSpPr txBox="1"/>
            <p:nvPr/>
          </p:nvSpPr>
          <p:spPr>
            <a:xfrm>
              <a:off x="6446003" y="877725"/>
              <a:ext cx="2853531" cy="600821"/>
            </a:xfrm>
            <a:prstGeom prst="rect">
              <a:avLst/>
            </a:prstGeom>
            <a:noFill/>
          </p:spPr>
          <p:txBody>
            <a:bodyPr>
              <a:spAutoFit/>
            </a:bodyPr>
            <a:lstStyle/>
            <a:p>
              <a:pPr defTabSz="685800">
                <a:lnSpc>
                  <a:spcPct val="130000"/>
                </a:lnSpc>
                <a:defRPr/>
              </a:pPr>
              <a:r>
                <a:rPr lang="zh-CN" altLang="en-US" sz="90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900">
                <a:solidFill>
                  <a:srgbClr val="E5DEDB">
                    <a:lumMod val="25000"/>
                  </a:srgbClr>
                </a:solidFill>
                <a:latin typeface="微软雅黑" panose="020B0503020204020204" pitchFamily="34" charset="-122"/>
                <a:ea typeface="微软雅黑" panose="020B0503020204020204" pitchFamily="34" charset="-122"/>
              </a:endParaRPr>
            </a:p>
          </p:txBody>
        </p:sp>
        <p:sp>
          <p:nvSpPr>
            <p:cNvPr id="78061" name="矩形 53"/>
            <p:cNvSpPr>
              <a:spLocks noChangeArrowheads="1"/>
            </p:cNvSpPr>
            <p:nvPr/>
          </p:nvSpPr>
          <p:spPr bwMode="auto">
            <a:xfrm>
              <a:off x="6446003" y="524986"/>
              <a:ext cx="2092298" cy="4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350">
                  <a:solidFill>
                    <a:prstClr val="black"/>
                  </a:solidFill>
                  <a:ea typeface="幼圆" panose="02010509060101010101" pitchFamily="49" charset="-122"/>
                </a:rPr>
                <a:t>ADD THE TITLE</a:t>
              </a:r>
              <a:endParaRPr lang="zh-CN" altLang="en-US" sz="1350">
                <a:solidFill>
                  <a:prstClr val="black"/>
                </a:solidFill>
                <a:ea typeface="幼圆" panose="02010509060101010101" pitchFamily="49" charset="-122"/>
              </a:endParaRPr>
            </a:p>
          </p:txBody>
        </p:sp>
      </p:grpSp>
      <p:grpSp>
        <p:nvGrpSpPr>
          <p:cNvPr id="15" name="组合 59"/>
          <p:cNvGrpSpPr/>
          <p:nvPr/>
        </p:nvGrpSpPr>
        <p:grpSpPr bwMode="auto">
          <a:xfrm>
            <a:off x="6299598" y="2740819"/>
            <a:ext cx="2139553" cy="714534"/>
            <a:chOff x="6446003" y="524986"/>
            <a:chExt cx="2853531" cy="952261"/>
          </a:xfrm>
        </p:grpSpPr>
        <p:sp>
          <p:nvSpPr>
            <p:cNvPr id="61" name="文本框 60"/>
            <p:cNvSpPr txBox="1"/>
            <p:nvPr/>
          </p:nvSpPr>
          <p:spPr>
            <a:xfrm>
              <a:off x="6446003" y="877244"/>
              <a:ext cx="2853531" cy="600003"/>
            </a:xfrm>
            <a:prstGeom prst="rect">
              <a:avLst/>
            </a:prstGeom>
            <a:noFill/>
          </p:spPr>
          <p:txBody>
            <a:bodyPr>
              <a:spAutoFit/>
            </a:bodyPr>
            <a:lstStyle/>
            <a:p>
              <a:pPr defTabSz="685800">
                <a:lnSpc>
                  <a:spcPct val="130000"/>
                </a:lnSpc>
                <a:defRPr/>
              </a:pPr>
              <a:r>
                <a:rPr lang="zh-CN" altLang="en-US" sz="90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900">
                <a:solidFill>
                  <a:srgbClr val="E5DEDB">
                    <a:lumMod val="25000"/>
                  </a:srgbClr>
                </a:solidFill>
                <a:latin typeface="微软雅黑" panose="020B0503020204020204" pitchFamily="34" charset="-122"/>
                <a:ea typeface="微软雅黑" panose="020B0503020204020204" pitchFamily="34" charset="-122"/>
              </a:endParaRPr>
            </a:p>
          </p:txBody>
        </p:sp>
        <p:sp>
          <p:nvSpPr>
            <p:cNvPr id="78059" name="矩形 61"/>
            <p:cNvSpPr>
              <a:spLocks noChangeArrowheads="1"/>
            </p:cNvSpPr>
            <p:nvPr/>
          </p:nvSpPr>
          <p:spPr bwMode="auto">
            <a:xfrm>
              <a:off x="6446003" y="524986"/>
              <a:ext cx="2093462"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350">
                  <a:solidFill>
                    <a:prstClr val="black"/>
                  </a:solidFill>
                  <a:ea typeface="幼圆" panose="02010509060101010101" pitchFamily="49" charset="-122"/>
                </a:rPr>
                <a:t>ADD THE TITLE</a:t>
              </a:r>
              <a:endParaRPr lang="zh-CN" altLang="en-US" sz="1350">
                <a:solidFill>
                  <a:prstClr val="black"/>
                </a:solidFill>
                <a:ea typeface="幼圆" panose="02010509060101010101" pitchFamily="49" charset="-122"/>
              </a:endParaRPr>
            </a:p>
          </p:txBody>
        </p:sp>
      </p:grpSp>
      <p:grpSp>
        <p:nvGrpSpPr>
          <p:cNvPr id="16" name="组合 8"/>
          <p:cNvGrpSpPr/>
          <p:nvPr/>
        </p:nvGrpSpPr>
        <p:grpSpPr bwMode="auto">
          <a:xfrm>
            <a:off x="548879" y="1537097"/>
            <a:ext cx="2140744" cy="714534"/>
            <a:chOff x="732151" y="2050051"/>
            <a:chExt cx="2853531" cy="952261"/>
          </a:xfrm>
        </p:grpSpPr>
        <p:sp>
          <p:nvSpPr>
            <p:cNvPr id="64" name="文本框 63"/>
            <p:cNvSpPr txBox="1"/>
            <p:nvPr/>
          </p:nvSpPr>
          <p:spPr>
            <a:xfrm>
              <a:off x="732151" y="2402309"/>
              <a:ext cx="2853531" cy="600003"/>
            </a:xfrm>
            <a:prstGeom prst="rect">
              <a:avLst/>
            </a:prstGeom>
            <a:noFill/>
          </p:spPr>
          <p:txBody>
            <a:bodyPr>
              <a:spAutoFit/>
            </a:bodyPr>
            <a:lstStyle/>
            <a:p>
              <a:pPr algn="r" defTabSz="685800">
                <a:lnSpc>
                  <a:spcPct val="130000"/>
                </a:lnSpc>
                <a:defRPr/>
              </a:pPr>
              <a:r>
                <a:rPr lang="zh-CN" altLang="en-US" sz="90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900">
                <a:solidFill>
                  <a:srgbClr val="E5DEDB">
                    <a:lumMod val="25000"/>
                  </a:srgbClr>
                </a:solidFill>
                <a:latin typeface="微软雅黑" panose="020B0503020204020204" pitchFamily="34" charset="-122"/>
                <a:ea typeface="微软雅黑" panose="020B0503020204020204" pitchFamily="34" charset="-122"/>
              </a:endParaRPr>
            </a:p>
          </p:txBody>
        </p:sp>
        <p:sp>
          <p:nvSpPr>
            <p:cNvPr id="78057" name="矩形 64"/>
            <p:cNvSpPr>
              <a:spLocks noChangeArrowheads="1"/>
            </p:cNvSpPr>
            <p:nvPr/>
          </p:nvSpPr>
          <p:spPr bwMode="auto">
            <a:xfrm>
              <a:off x="1493384" y="2050051"/>
              <a:ext cx="2092298"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685800" fontAlgn="base">
                <a:spcBef>
                  <a:spcPct val="0"/>
                </a:spcBef>
                <a:spcAft>
                  <a:spcPct val="0"/>
                </a:spcAft>
              </a:pPr>
              <a:r>
                <a:rPr lang="zh-CN" altLang="en-US" sz="1350">
                  <a:solidFill>
                    <a:prstClr val="black"/>
                  </a:solidFill>
                  <a:ea typeface="幼圆" panose="02010509060101010101" pitchFamily="49" charset="-122"/>
                </a:rPr>
                <a:t>ADD THE TITLE</a:t>
              </a:r>
              <a:endParaRPr lang="zh-CN" altLang="en-US" sz="1350">
                <a:solidFill>
                  <a:prstClr val="black"/>
                </a:solidFill>
                <a:ea typeface="幼圆" panose="02010509060101010101" pitchFamily="49" charset="-122"/>
              </a:endParaRPr>
            </a:p>
          </p:txBody>
        </p:sp>
      </p:grpSp>
      <p:grpSp>
        <p:nvGrpSpPr>
          <p:cNvPr id="17" name="组合 9"/>
          <p:cNvGrpSpPr/>
          <p:nvPr/>
        </p:nvGrpSpPr>
        <p:grpSpPr bwMode="auto">
          <a:xfrm>
            <a:off x="548879" y="2739630"/>
            <a:ext cx="2140744" cy="714534"/>
            <a:chOff x="732151" y="3652292"/>
            <a:chExt cx="2853531" cy="953560"/>
          </a:xfrm>
        </p:grpSpPr>
        <p:sp>
          <p:nvSpPr>
            <p:cNvPr id="73" name="文本框 72"/>
            <p:cNvSpPr txBox="1"/>
            <p:nvPr/>
          </p:nvSpPr>
          <p:spPr>
            <a:xfrm>
              <a:off x="732151" y="4005031"/>
              <a:ext cx="2853531" cy="600821"/>
            </a:xfrm>
            <a:prstGeom prst="rect">
              <a:avLst/>
            </a:prstGeom>
            <a:noFill/>
          </p:spPr>
          <p:txBody>
            <a:bodyPr>
              <a:spAutoFit/>
            </a:bodyPr>
            <a:lstStyle/>
            <a:p>
              <a:pPr algn="r" defTabSz="685800">
                <a:lnSpc>
                  <a:spcPct val="130000"/>
                </a:lnSpc>
                <a:defRPr/>
              </a:pPr>
              <a:r>
                <a:rPr lang="zh-CN" altLang="en-US" sz="90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900">
                <a:solidFill>
                  <a:srgbClr val="E5DEDB">
                    <a:lumMod val="25000"/>
                  </a:srgbClr>
                </a:solidFill>
                <a:latin typeface="微软雅黑" panose="020B0503020204020204" pitchFamily="34" charset="-122"/>
                <a:ea typeface="微软雅黑" panose="020B0503020204020204" pitchFamily="34" charset="-122"/>
              </a:endParaRPr>
            </a:p>
          </p:txBody>
        </p:sp>
        <p:sp>
          <p:nvSpPr>
            <p:cNvPr id="78055" name="矩形 73"/>
            <p:cNvSpPr>
              <a:spLocks noChangeArrowheads="1"/>
            </p:cNvSpPr>
            <p:nvPr/>
          </p:nvSpPr>
          <p:spPr bwMode="auto">
            <a:xfrm>
              <a:off x="1493384" y="3652292"/>
              <a:ext cx="2092298" cy="4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685800" fontAlgn="base">
                <a:spcBef>
                  <a:spcPct val="0"/>
                </a:spcBef>
                <a:spcAft>
                  <a:spcPct val="0"/>
                </a:spcAft>
              </a:pPr>
              <a:r>
                <a:rPr lang="zh-CN" altLang="en-US" sz="1350">
                  <a:solidFill>
                    <a:prstClr val="black"/>
                  </a:solidFill>
                  <a:ea typeface="幼圆" panose="02010509060101010101" pitchFamily="49" charset="-122"/>
                </a:rPr>
                <a:t>ADD THE TITLE</a:t>
              </a:r>
              <a:endParaRPr lang="zh-CN" altLang="en-US" sz="1350">
                <a:solidFill>
                  <a:prstClr val="black"/>
                </a:solidFill>
                <a:ea typeface="幼圆" panose="02010509060101010101" pitchFamily="49" charset="-122"/>
              </a:endParaRPr>
            </a:p>
          </p:txBody>
        </p:sp>
      </p:grpSp>
      <p:grpSp>
        <p:nvGrpSpPr>
          <p:cNvPr id="18" name="组合 2"/>
          <p:cNvGrpSpPr/>
          <p:nvPr/>
        </p:nvGrpSpPr>
        <p:grpSpPr bwMode="auto">
          <a:xfrm>
            <a:off x="3801666" y="1318023"/>
            <a:ext cx="1540669" cy="2507456"/>
            <a:chOff x="5068771" y="1757307"/>
            <a:chExt cx="2054458" cy="3343387"/>
          </a:xfrm>
        </p:grpSpPr>
        <p:sp>
          <p:nvSpPr>
            <p:cNvPr id="49" name="椭圆 48"/>
            <p:cNvSpPr/>
            <p:nvPr/>
          </p:nvSpPr>
          <p:spPr>
            <a:xfrm>
              <a:off x="5068771" y="4789534"/>
              <a:ext cx="2054458" cy="311160"/>
            </a:xfrm>
            <a:prstGeom prst="ellipse">
              <a:avLst/>
            </a:prstGeom>
            <a:gradFill flip="none" rotWithShape="1">
              <a:gsLst>
                <a:gs pos="0">
                  <a:schemeClr val="tx1">
                    <a:alpha val="62000"/>
                  </a:schemeClr>
                </a:gs>
                <a:gs pos="100000">
                  <a:srgbClr val="FFFF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77845" name="组合 49"/>
            <p:cNvGrpSpPr/>
            <p:nvPr/>
          </p:nvGrpSpPr>
          <p:grpSpPr bwMode="auto">
            <a:xfrm>
              <a:off x="5143970" y="1778182"/>
              <a:ext cx="1890913" cy="3170039"/>
              <a:chOff x="3546995" y="2016281"/>
              <a:chExt cx="1616382" cy="2709799"/>
            </a:xfrm>
          </p:grpSpPr>
          <p:sp>
            <p:nvSpPr>
              <p:cNvPr id="52" name="Freeform 33"/>
              <p:cNvSpPr/>
              <p:nvPr/>
            </p:nvSpPr>
            <p:spPr bwMode="auto">
              <a:xfrm>
                <a:off x="3546501" y="2016078"/>
                <a:ext cx="1616394" cy="2028813"/>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85000"/>
                </a:schemeClr>
              </a:solid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63" name="Freeform 33"/>
              <p:cNvSpPr/>
              <p:nvPr/>
            </p:nvSpPr>
            <p:spPr bwMode="auto">
              <a:xfrm>
                <a:off x="3587216" y="2067647"/>
                <a:ext cx="1534964" cy="1925676"/>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95000"/>
                </a:schemeClr>
              </a:solid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nvGrpSpPr>
              <p:cNvPr id="78030" name="组合 65"/>
              <p:cNvGrpSpPr/>
              <p:nvPr/>
            </p:nvGrpSpPr>
            <p:grpSpPr bwMode="auto">
              <a:xfrm>
                <a:off x="3999883" y="4025097"/>
                <a:ext cx="716912" cy="700983"/>
                <a:chOff x="3759201" y="3508375"/>
                <a:chExt cx="828024" cy="809626"/>
              </a:xfrm>
            </p:grpSpPr>
            <p:sp>
              <p:nvSpPr>
                <p:cNvPr id="78031" name="Freeform 6"/>
                <p:cNvSpPr/>
                <p:nvPr/>
              </p:nvSpPr>
              <p:spPr bwMode="auto">
                <a:xfrm>
                  <a:off x="3764900" y="3508375"/>
                  <a:ext cx="822325" cy="757238"/>
                </a:xfrm>
                <a:custGeom>
                  <a:avLst/>
                  <a:gdLst>
                    <a:gd name="T0" fmla="*/ 2147483646 w 220"/>
                    <a:gd name="T1" fmla="*/ 0 h 202"/>
                    <a:gd name="T2" fmla="*/ 2147483646 w 220"/>
                    <a:gd name="T3" fmla="*/ 2147483646 h 202"/>
                    <a:gd name="T4" fmla="*/ 2147483646 w 220"/>
                    <a:gd name="T5" fmla="*/ 2147483646 h 202"/>
                    <a:gd name="T6" fmla="*/ 2147483646 w 220"/>
                    <a:gd name="T7" fmla="*/ 2147483646 h 202"/>
                    <a:gd name="T8" fmla="*/ 2147483646 w 220"/>
                    <a:gd name="T9" fmla="*/ 2147483646 h 202"/>
                    <a:gd name="T10" fmla="*/ 2147483646 w 220"/>
                    <a:gd name="T11" fmla="*/ 2147483646 h 202"/>
                    <a:gd name="T12" fmla="*/ 2147483646 w 220"/>
                    <a:gd name="T13" fmla="*/ 2147483646 h 202"/>
                    <a:gd name="T14" fmla="*/ 2147483646 w 220"/>
                    <a:gd name="T15" fmla="*/ 2147483646 h 202"/>
                    <a:gd name="T16" fmla="*/ 2147483646 w 220"/>
                    <a:gd name="T17" fmla="*/ 2147483646 h 202"/>
                    <a:gd name="T18" fmla="*/ 2147483646 w 220"/>
                    <a:gd name="T19" fmla="*/ 2147483646 h 202"/>
                    <a:gd name="T20" fmla="*/ 2147483646 w 220"/>
                    <a:gd name="T21" fmla="*/ 2147483646 h 202"/>
                    <a:gd name="T22" fmla="*/ 2147483646 w 220"/>
                    <a:gd name="T23" fmla="*/ 2147483646 h 202"/>
                    <a:gd name="T24" fmla="*/ 2147483646 w 220"/>
                    <a:gd name="T25" fmla="*/ 2147483646 h 202"/>
                    <a:gd name="T26" fmla="*/ 2147483646 w 220"/>
                    <a:gd name="T27" fmla="*/ 2147483646 h 202"/>
                    <a:gd name="T28" fmla="*/ 2147483646 w 220"/>
                    <a:gd name="T29" fmla="*/ 2147483646 h 202"/>
                    <a:gd name="T30" fmla="*/ 2147483646 w 220"/>
                    <a:gd name="T31" fmla="*/ 2147483646 h 202"/>
                    <a:gd name="T32" fmla="*/ 2147483646 w 220"/>
                    <a:gd name="T33" fmla="*/ 2147483646 h 202"/>
                    <a:gd name="T34" fmla="*/ 2147483646 w 220"/>
                    <a:gd name="T35" fmla="*/ 2147483646 h 202"/>
                    <a:gd name="T36" fmla="*/ 2147483646 w 220"/>
                    <a:gd name="T37" fmla="*/ 2147483646 h 202"/>
                    <a:gd name="T38" fmla="*/ 2147483646 w 220"/>
                    <a:gd name="T39" fmla="*/ 2147483646 h 202"/>
                    <a:gd name="T40" fmla="*/ 2147483646 w 220"/>
                    <a:gd name="T41" fmla="*/ 2147483646 h 202"/>
                    <a:gd name="T42" fmla="*/ 2147483646 w 220"/>
                    <a:gd name="T43" fmla="*/ 2147483646 h 202"/>
                    <a:gd name="T44" fmla="*/ 2147483646 w 220"/>
                    <a:gd name="T45" fmla="*/ 2147483646 h 202"/>
                    <a:gd name="T46" fmla="*/ 2147483646 w 220"/>
                    <a:gd name="T47" fmla="*/ 2147483646 h 202"/>
                    <a:gd name="T48" fmla="*/ 2147483646 w 220"/>
                    <a:gd name="T49" fmla="*/ 2147483646 h 202"/>
                    <a:gd name="T50" fmla="*/ 2147483646 w 220"/>
                    <a:gd name="T51" fmla="*/ 2147483646 h 202"/>
                    <a:gd name="T52" fmla="*/ 2147483646 w 220"/>
                    <a:gd name="T53" fmla="*/ 2147483646 h 202"/>
                    <a:gd name="T54" fmla="*/ 2147483646 w 220"/>
                    <a:gd name="T55" fmla="*/ 2147483646 h 202"/>
                    <a:gd name="T56" fmla="*/ 2147483646 w 220"/>
                    <a:gd name="T57" fmla="*/ 2147483646 h 202"/>
                    <a:gd name="T58" fmla="*/ 2147483646 w 220"/>
                    <a:gd name="T59" fmla="*/ 2147483646 h 202"/>
                    <a:gd name="T60" fmla="*/ 2147483646 w 220"/>
                    <a:gd name="T61" fmla="*/ 2147483646 h 202"/>
                    <a:gd name="T62" fmla="*/ 2147483646 w 220"/>
                    <a:gd name="T63" fmla="*/ 2147483646 h 202"/>
                    <a:gd name="T64" fmla="*/ 2147483646 w 220"/>
                    <a:gd name="T65" fmla="*/ 2147483646 h 202"/>
                    <a:gd name="T66" fmla="*/ 2147483646 w 220"/>
                    <a:gd name="T67" fmla="*/ 2147483646 h 202"/>
                    <a:gd name="T68" fmla="*/ 2147483646 w 220"/>
                    <a:gd name="T69" fmla="*/ 2147483646 h 202"/>
                    <a:gd name="T70" fmla="*/ 2147483646 w 220"/>
                    <a:gd name="T71" fmla="*/ 2147483646 h 202"/>
                    <a:gd name="T72" fmla="*/ 2147483646 w 220"/>
                    <a:gd name="T73" fmla="*/ 2147483646 h 202"/>
                    <a:gd name="T74" fmla="*/ 2147483646 w 220"/>
                    <a:gd name="T75" fmla="*/ 2147483646 h 202"/>
                    <a:gd name="T76" fmla="*/ 2147483646 w 220"/>
                    <a:gd name="T77" fmla="*/ 2147483646 h 202"/>
                    <a:gd name="T78" fmla="*/ 2147483646 w 220"/>
                    <a:gd name="T79" fmla="*/ 2147483646 h 202"/>
                    <a:gd name="T80" fmla="*/ 2147483646 w 220"/>
                    <a:gd name="T81" fmla="*/ 2147483646 h 202"/>
                    <a:gd name="T82" fmla="*/ 2147483646 w 220"/>
                    <a:gd name="T83" fmla="*/ 2147483646 h 202"/>
                    <a:gd name="T84" fmla="*/ 0 w 220"/>
                    <a:gd name="T85" fmla="*/ 0 h 202"/>
                    <a:gd name="T86" fmla="*/ 2147483646 w 220"/>
                    <a:gd name="T87" fmla="*/ 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20"/>
                    <a:gd name="T133" fmla="*/ 0 h 202"/>
                    <a:gd name="T134" fmla="*/ 220 w 220"/>
                    <a:gd name="T135" fmla="*/ 202 h 2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303232"/>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32" name="Freeform 7"/>
                <p:cNvSpPr/>
                <p:nvPr/>
              </p:nvSpPr>
              <p:spPr bwMode="auto">
                <a:xfrm>
                  <a:off x="3996676" y="4268788"/>
                  <a:ext cx="350838" cy="49213"/>
                </a:xfrm>
                <a:custGeom>
                  <a:avLst/>
                  <a:gdLst>
                    <a:gd name="T0" fmla="*/ 0 w 94"/>
                    <a:gd name="T1" fmla="*/ 0 h 13"/>
                    <a:gd name="T2" fmla="*/ 2147483646 w 94"/>
                    <a:gd name="T3" fmla="*/ 0 h 13"/>
                    <a:gd name="T4" fmla="*/ 2147483646 w 94"/>
                    <a:gd name="T5" fmla="*/ 2147483646 h 13"/>
                    <a:gd name="T6" fmla="*/ 2147483646 w 94"/>
                    <a:gd name="T7" fmla="*/ 2147483646 h 13"/>
                    <a:gd name="T8" fmla="*/ 2147483646 w 94"/>
                    <a:gd name="T9" fmla="*/ 2147483646 h 13"/>
                    <a:gd name="T10" fmla="*/ 2147483646 w 94"/>
                    <a:gd name="T11" fmla="*/ 2147483646 h 13"/>
                    <a:gd name="T12" fmla="*/ 0 w 94"/>
                    <a:gd name="T13" fmla="*/ 0 h 13"/>
                    <a:gd name="T14" fmla="*/ 0 60000 65536"/>
                    <a:gd name="T15" fmla="*/ 0 60000 65536"/>
                    <a:gd name="T16" fmla="*/ 0 60000 65536"/>
                    <a:gd name="T17" fmla="*/ 0 60000 65536"/>
                    <a:gd name="T18" fmla="*/ 0 60000 65536"/>
                    <a:gd name="T19" fmla="*/ 0 60000 65536"/>
                    <a:gd name="T20" fmla="*/ 0 60000 65536"/>
                    <a:gd name="T21" fmla="*/ 0 w 94"/>
                    <a:gd name="T22" fmla="*/ 0 h 13"/>
                    <a:gd name="T23" fmla="*/ 94 w 94"/>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39363A"/>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33" name="Freeform 8"/>
                <p:cNvSpPr/>
                <p:nvPr/>
              </p:nvSpPr>
              <p:spPr bwMode="auto">
                <a:xfrm>
                  <a:off x="4173538" y="3527425"/>
                  <a:ext cx="247650" cy="33338"/>
                </a:xfrm>
                <a:custGeom>
                  <a:avLst/>
                  <a:gdLst>
                    <a:gd name="T0" fmla="*/ 2147483646 w 66"/>
                    <a:gd name="T1" fmla="*/ 2147483646 h 9"/>
                    <a:gd name="T2" fmla="*/ 2147483646 w 66"/>
                    <a:gd name="T3" fmla="*/ 2147483646 h 9"/>
                    <a:gd name="T4" fmla="*/ 2147483646 w 66"/>
                    <a:gd name="T5" fmla="*/ 2147483646 h 9"/>
                    <a:gd name="T6" fmla="*/ 0 w 66"/>
                    <a:gd name="T7" fmla="*/ 2147483646 h 9"/>
                    <a:gd name="T8" fmla="*/ 2147483646 w 66"/>
                    <a:gd name="T9" fmla="*/ 2147483646 h 9"/>
                    <a:gd name="T10" fmla="*/ 2147483646 w 66"/>
                    <a:gd name="T11" fmla="*/ 2147483646 h 9"/>
                    <a:gd name="T12" fmla="*/ 2147483646 w 66"/>
                    <a:gd name="T13" fmla="*/ 2147483646 h 9"/>
                    <a:gd name="T14" fmla="*/ 0 60000 65536"/>
                    <a:gd name="T15" fmla="*/ 0 60000 65536"/>
                    <a:gd name="T16" fmla="*/ 0 60000 65536"/>
                    <a:gd name="T17" fmla="*/ 0 60000 65536"/>
                    <a:gd name="T18" fmla="*/ 0 60000 65536"/>
                    <a:gd name="T19" fmla="*/ 0 60000 65536"/>
                    <a:gd name="T20" fmla="*/ 0 60000 65536"/>
                    <a:gd name="T21" fmla="*/ 0 w 66"/>
                    <a:gd name="T22" fmla="*/ 0 h 9"/>
                    <a:gd name="T23" fmla="*/ 66 w 66"/>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34" name="Freeform 9"/>
                <p:cNvSpPr/>
                <p:nvPr/>
              </p:nvSpPr>
              <p:spPr bwMode="auto">
                <a:xfrm>
                  <a:off x="4173538" y="3571875"/>
                  <a:ext cx="242888" cy="93663"/>
                </a:xfrm>
                <a:custGeom>
                  <a:avLst/>
                  <a:gdLst>
                    <a:gd name="T0" fmla="*/ 2147483646 w 65"/>
                    <a:gd name="T1" fmla="*/ 0 h 25"/>
                    <a:gd name="T2" fmla="*/ 2147483646 w 65"/>
                    <a:gd name="T3" fmla="*/ 2147483646 h 25"/>
                    <a:gd name="T4" fmla="*/ 2147483646 w 65"/>
                    <a:gd name="T5" fmla="*/ 2147483646 h 25"/>
                    <a:gd name="T6" fmla="*/ 2147483646 w 65"/>
                    <a:gd name="T7" fmla="*/ 2147483646 h 25"/>
                    <a:gd name="T8" fmla="*/ 0 w 65"/>
                    <a:gd name="T9" fmla="*/ 2147483646 h 25"/>
                    <a:gd name="T10" fmla="*/ 2147483646 w 65"/>
                    <a:gd name="T11" fmla="*/ 2147483646 h 25"/>
                    <a:gd name="T12" fmla="*/ 2147483646 w 65"/>
                    <a:gd name="T13" fmla="*/ 2147483646 h 25"/>
                    <a:gd name="T14" fmla="*/ 2147483646 w 65"/>
                    <a:gd name="T15" fmla="*/ 2147483646 h 25"/>
                    <a:gd name="T16" fmla="*/ 2147483646 w 65"/>
                    <a:gd name="T17" fmla="*/ 2147483646 h 25"/>
                    <a:gd name="T18" fmla="*/ 2147483646 w 65"/>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25"/>
                    <a:gd name="T32" fmla="*/ 65 w 6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35" name="Freeform 10"/>
                <p:cNvSpPr/>
                <p:nvPr/>
              </p:nvSpPr>
              <p:spPr bwMode="auto">
                <a:xfrm>
                  <a:off x="4106863" y="3698875"/>
                  <a:ext cx="303213" cy="34925"/>
                </a:xfrm>
                <a:custGeom>
                  <a:avLst/>
                  <a:gdLst>
                    <a:gd name="T0" fmla="*/ 2147483646 w 81"/>
                    <a:gd name="T1" fmla="*/ 2147483646 h 9"/>
                    <a:gd name="T2" fmla="*/ 2147483646 w 81"/>
                    <a:gd name="T3" fmla="*/ 0 h 9"/>
                    <a:gd name="T4" fmla="*/ 2147483646 w 81"/>
                    <a:gd name="T5" fmla="*/ 2147483646 h 9"/>
                    <a:gd name="T6" fmla="*/ 2147483646 w 81"/>
                    <a:gd name="T7" fmla="*/ 2147483646 h 9"/>
                    <a:gd name="T8" fmla="*/ 2147483646 w 81"/>
                    <a:gd name="T9" fmla="*/ 2147483646 h 9"/>
                    <a:gd name="T10" fmla="*/ 2147483646 w 81"/>
                    <a:gd name="T11" fmla="*/ 2147483646 h 9"/>
                    <a:gd name="T12" fmla="*/ 0 60000 65536"/>
                    <a:gd name="T13" fmla="*/ 0 60000 65536"/>
                    <a:gd name="T14" fmla="*/ 0 60000 65536"/>
                    <a:gd name="T15" fmla="*/ 0 60000 65536"/>
                    <a:gd name="T16" fmla="*/ 0 60000 65536"/>
                    <a:gd name="T17" fmla="*/ 0 60000 65536"/>
                    <a:gd name="T18" fmla="*/ 0 w 81"/>
                    <a:gd name="T19" fmla="*/ 0 h 9"/>
                    <a:gd name="T20" fmla="*/ 81 w 81"/>
                    <a:gd name="T21" fmla="*/ 9 h 9"/>
                  </a:gdLst>
                  <a:ahLst/>
                  <a:cxnLst>
                    <a:cxn ang="T12">
                      <a:pos x="T0" y="T1"/>
                    </a:cxn>
                    <a:cxn ang="T13">
                      <a:pos x="T2" y="T3"/>
                    </a:cxn>
                    <a:cxn ang="T14">
                      <a:pos x="T4" y="T5"/>
                    </a:cxn>
                    <a:cxn ang="T15">
                      <a:pos x="T6" y="T7"/>
                    </a:cxn>
                    <a:cxn ang="T16">
                      <a:pos x="T8" y="T9"/>
                    </a:cxn>
                    <a:cxn ang="T17">
                      <a:pos x="T10" y="T11"/>
                    </a:cxn>
                  </a:cxnLst>
                  <a:rect l="T18" t="T19" r="T20" b="T21"/>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36" name="Freeform 11"/>
                <p:cNvSpPr/>
                <p:nvPr/>
              </p:nvSpPr>
              <p:spPr bwMode="auto">
                <a:xfrm>
                  <a:off x="4140201" y="3756025"/>
                  <a:ext cx="269875" cy="25400"/>
                </a:xfrm>
                <a:custGeom>
                  <a:avLst/>
                  <a:gdLst>
                    <a:gd name="T0" fmla="*/ 2147483646 w 72"/>
                    <a:gd name="T1" fmla="*/ 2147483646 h 7"/>
                    <a:gd name="T2" fmla="*/ 2147483646 w 72"/>
                    <a:gd name="T3" fmla="*/ 0 h 7"/>
                    <a:gd name="T4" fmla="*/ 2147483646 w 72"/>
                    <a:gd name="T5" fmla="*/ 2147483646 h 7"/>
                    <a:gd name="T6" fmla="*/ 2147483646 w 72"/>
                    <a:gd name="T7" fmla="*/ 2147483646 h 7"/>
                    <a:gd name="T8" fmla="*/ 2147483646 w 72"/>
                    <a:gd name="T9" fmla="*/ 2147483646 h 7"/>
                    <a:gd name="T10" fmla="*/ 0 60000 65536"/>
                    <a:gd name="T11" fmla="*/ 0 60000 65536"/>
                    <a:gd name="T12" fmla="*/ 0 60000 65536"/>
                    <a:gd name="T13" fmla="*/ 0 60000 65536"/>
                    <a:gd name="T14" fmla="*/ 0 60000 65536"/>
                    <a:gd name="T15" fmla="*/ 0 w 72"/>
                    <a:gd name="T16" fmla="*/ 0 h 7"/>
                    <a:gd name="T17" fmla="*/ 72 w 72"/>
                    <a:gd name="T18" fmla="*/ 7 h 7"/>
                  </a:gdLst>
                  <a:ahLst/>
                  <a:cxnLst>
                    <a:cxn ang="T10">
                      <a:pos x="T0" y="T1"/>
                    </a:cxn>
                    <a:cxn ang="T11">
                      <a:pos x="T2" y="T3"/>
                    </a:cxn>
                    <a:cxn ang="T12">
                      <a:pos x="T4" y="T5"/>
                    </a:cxn>
                    <a:cxn ang="T13">
                      <a:pos x="T6" y="T7"/>
                    </a:cxn>
                    <a:cxn ang="T14">
                      <a:pos x="T8" y="T9"/>
                    </a:cxn>
                  </a:cxnLst>
                  <a:rect l="T15" t="T16" r="T17" b="T18"/>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37" name="Freeform 12"/>
                <p:cNvSpPr/>
                <p:nvPr/>
              </p:nvSpPr>
              <p:spPr bwMode="auto">
                <a:xfrm>
                  <a:off x="4125913" y="3811588"/>
                  <a:ext cx="287338" cy="38100"/>
                </a:xfrm>
                <a:custGeom>
                  <a:avLst/>
                  <a:gdLst>
                    <a:gd name="T0" fmla="*/ 2147483646 w 77"/>
                    <a:gd name="T1" fmla="*/ 2147483646 h 10"/>
                    <a:gd name="T2" fmla="*/ 2147483646 w 77"/>
                    <a:gd name="T3" fmla="*/ 0 h 10"/>
                    <a:gd name="T4" fmla="*/ 2147483646 w 77"/>
                    <a:gd name="T5" fmla="*/ 2147483646 h 10"/>
                    <a:gd name="T6" fmla="*/ 0 w 77"/>
                    <a:gd name="T7" fmla="*/ 2147483646 h 10"/>
                    <a:gd name="T8" fmla="*/ 2147483646 w 77"/>
                    <a:gd name="T9" fmla="*/ 2147483646 h 10"/>
                    <a:gd name="T10" fmla="*/ 2147483646 w 77"/>
                    <a:gd name="T11" fmla="*/ 2147483646 h 10"/>
                    <a:gd name="T12" fmla="*/ 0 60000 65536"/>
                    <a:gd name="T13" fmla="*/ 0 60000 65536"/>
                    <a:gd name="T14" fmla="*/ 0 60000 65536"/>
                    <a:gd name="T15" fmla="*/ 0 60000 65536"/>
                    <a:gd name="T16" fmla="*/ 0 60000 65536"/>
                    <a:gd name="T17" fmla="*/ 0 60000 65536"/>
                    <a:gd name="T18" fmla="*/ 0 w 77"/>
                    <a:gd name="T19" fmla="*/ 0 h 10"/>
                    <a:gd name="T20" fmla="*/ 77 w 77"/>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38" name="Freeform 13"/>
                <p:cNvSpPr/>
                <p:nvPr/>
              </p:nvSpPr>
              <p:spPr bwMode="auto">
                <a:xfrm>
                  <a:off x="4195763" y="3868738"/>
                  <a:ext cx="217488" cy="33338"/>
                </a:xfrm>
                <a:custGeom>
                  <a:avLst/>
                  <a:gdLst>
                    <a:gd name="T0" fmla="*/ 0 w 58"/>
                    <a:gd name="T1" fmla="*/ 2147483646 h 9"/>
                    <a:gd name="T2" fmla="*/ 2147483646 w 58"/>
                    <a:gd name="T3" fmla="*/ 0 h 9"/>
                    <a:gd name="T4" fmla="*/ 0 w 58"/>
                    <a:gd name="T5" fmla="*/ 2147483646 h 9"/>
                    <a:gd name="T6" fmla="*/ 0 60000 65536"/>
                    <a:gd name="T7" fmla="*/ 0 60000 65536"/>
                    <a:gd name="T8" fmla="*/ 0 60000 65536"/>
                    <a:gd name="T9" fmla="*/ 0 w 58"/>
                    <a:gd name="T10" fmla="*/ 0 h 9"/>
                    <a:gd name="T11" fmla="*/ 58 w 58"/>
                    <a:gd name="T12" fmla="*/ 9 h 9"/>
                  </a:gdLst>
                  <a:ahLst/>
                  <a:cxnLst>
                    <a:cxn ang="T6">
                      <a:pos x="T0" y="T1"/>
                    </a:cxn>
                    <a:cxn ang="T7">
                      <a:pos x="T2" y="T3"/>
                    </a:cxn>
                    <a:cxn ang="T8">
                      <a:pos x="T4" y="T5"/>
                    </a:cxn>
                  </a:cxnLst>
                  <a:rect l="T9" t="T10" r="T11" b="T12"/>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39" name="Freeform 14"/>
                <p:cNvSpPr/>
                <p:nvPr/>
              </p:nvSpPr>
              <p:spPr bwMode="auto">
                <a:xfrm>
                  <a:off x="4117976" y="3935413"/>
                  <a:ext cx="280988" cy="30163"/>
                </a:xfrm>
                <a:custGeom>
                  <a:avLst/>
                  <a:gdLst>
                    <a:gd name="T0" fmla="*/ 2147483646 w 75"/>
                    <a:gd name="T1" fmla="*/ 0 h 8"/>
                    <a:gd name="T2" fmla="*/ 2147483646 w 75"/>
                    <a:gd name="T3" fmla="*/ 0 h 8"/>
                    <a:gd name="T4" fmla="*/ 2147483646 w 75"/>
                    <a:gd name="T5" fmla="*/ 2147483646 h 8"/>
                    <a:gd name="T6" fmla="*/ 0 w 75"/>
                    <a:gd name="T7" fmla="*/ 2147483646 h 8"/>
                    <a:gd name="T8" fmla="*/ 2147483646 w 75"/>
                    <a:gd name="T9" fmla="*/ 2147483646 h 8"/>
                    <a:gd name="T10" fmla="*/ 2147483646 w 75"/>
                    <a:gd name="T11" fmla="*/ 0 h 8"/>
                    <a:gd name="T12" fmla="*/ 0 60000 65536"/>
                    <a:gd name="T13" fmla="*/ 0 60000 65536"/>
                    <a:gd name="T14" fmla="*/ 0 60000 65536"/>
                    <a:gd name="T15" fmla="*/ 0 60000 65536"/>
                    <a:gd name="T16" fmla="*/ 0 60000 65536"/>
                    <a:gd name="T17" fmla="*/ 0 60000 65536"/>
                    <a:gd name="T18" fmla="*/ 0 w 75"/>
                    <a:gd name="T19" fmla="*/ 0 h 8"/>
                    <a:gd name="T20" fmla="*/ 75 w 75"/>
                    <a:gd name="T21" fmla="*/ 8 h 8"/>
                  </a:gdLst>
                  <a:ahLst/>
                  <a:cxnLst>
                    <a:cxn ang="T12">
                      <a:pos x="T0" y="T1"/>
                    </a:cxn>
                    <a:cxn ang="T13">
                      <a:pos x="T2" y="T3"/>
                    </a:cxn>
                    <a:cxn ang="T14">
                      <a:pos x="T4" y="T5"/>
                    </a:cxn>
                    <a:cxn ang="T15">
                      <a:pos x="T6" y="T7"/>
                    </a:cxn>
                    <a:cxn ang="T16">
                      <a:pos x="T8" y="T9"/>
                    </a:cxn>
                    <a:cxn ang="T17">
                      <a:pos x="T10" y="T11"/>
                    </a:cxn>
                  </a:cxnLst>
                  <a:rect l="T18" t="T19" r="T20" b="T21"/>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0" name="Freeform 15"/>
                <p:cNvSpPr/>
                <p:nvPr/>
              </p:nvSpPr>
              <p:spPr bwMode="auto">
                <a:xfrm>
                  <a:off x="4206876" y="3984625"/>
                  <a:ext cx="206375" cy="25400"/>
                </a:xfrm>
                <a:custGeom>
                  <a:avLst/>
                  <a:gdLst>
                    <a:gd name="T0" fmla="*/ 0 w 55"/>
                    <a:gd name="T1" fmla="*/ 2147483646 h 7"/>
                    <a:gd name="T2" fmla="*/ 2147483646 w 55"/>
                    <a:gd name="T3" fmla="*/ 0 h 7"/>
                    <a:gd name="T4" fmla="*/ 0 w 55"/>
                    <a:gd name="T5" fmla="*/ 2147483646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1" name="Freeform 16"/>
                <p:cNvSpPr/>
                <p:nvPr/>
              </p:nvSpPr>
              <p:spPr bwMode="auto">
                <a:xfrm>
                  <a:off x="4222751" y="4044949"/>
                  <a:ext cx="160338" cy="28576"/>
                </a:xfrm>
                <a:custGeom>
                  <a:avLst/>
                  <a:gdLst>
                    <a:gd name="T0" fmla="*/ 0 w 43"/>
                    <a:gd name="T1" fmla="*/ 2147483646 h 8"/>
                    <a:gd name="T2" fmla="*/ 2147483646 w 43"/>
                    <a:gd name="T3" fmla="*/ 2147483646 h 8"/>
                    <a:gd name="T4" fmla="*/ 2147483646 w 43"/>
                    <a:gd name="T5" fmla="*/ 2147483646 h 8"/>
                    <a:gd name="T6" fmla="*/ 0 w 43"/>
                    <a:gd name="T7" fmla="*/ 2147483646 h 8"/>
                    <a:gd name="T8" fmla="*/ 0 60000 65536"/>
                    <a:gd name="T9" fmla="*/ 0 60000 65536"/>
                    <a:gd name="T10" fmla="*/ 0 60000 65536"/>
                    <a:gd name="T11" fmla="*/ 0 60000 65536"/>
                    <a:gd name="T12" fmla="*/ 0 w 43"/>
                    <a:gd name="T13" fmla="*/ 0 h 8"/>
                    <a:gd name="T14" fmla="*/ 43 w 43"/>
                    <a:gd name="T15" fmla="*/ 8 h 8"/>
                  </a:gdLst>
                  <a:ahLst/>
                  <a:cxnLst>
                    <a:cxn ang="T8">
                      <a:pos x="T0" y="T1"/>
                    </a:cxn>
                    <a:cxn ang="T9">
                      <a:pos x="T2" y="T3"/>
                    </a:cxn>
                    <a:cxn ang="T10">
                      <a:pos x="T4" y="T5"/>
                    </a:cxn>
                    <a:cxn ang="T11">
                      <a:pos x="T6" y="T7"/>
                    </a:cxn>
                  </a:cxnLst>
                  <a:rect l="T12" t="T13" r="T14" b="T15"/>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2" name="Freeform 17"/>
                <p:cNvSpPr/>
                <p:nvPr/>
              </p:nvSpPr>
              <p:spPr bwMode="auto">
                <a:xfrm>
                  <a:off x="4151313" y="4070350"/>
                  <a:ext cx="314325" cy="30163"/>
                </a:xfrm>
                <a:custGeom>
                  <a:avLst/>
                  <a:gdLst>
                    <a:gd name="T0" fmla="*/ 0 w 84"/>
                    <a:gd name="T1" fmla="*/ 2147483646 h 8"/>
                    <a:gd name="T2" fmla="*/ 2147483646 w 84"/>
                    <a:gd name="T3" fmla="*/ 0 h 8"/>
                    <a:gd name="T4" fmla="*/ 2147483646 w 84"/>
                    <a:gd name="T5" fmla="*/ 2147483646 h 8"/>
                    <a:gd name="T6" fmla="*/ 0 w 84"/>
                    <a:gd name="T7" fmla="*/ 2147483646 h 8"/>
                    <a:gd name="T8" fmla="*/ 0 60000 65536"/>
                    <a:gd name="T9" fmla="*/ 0 60000 65536"/>
                    <a:gd name="T10" fmla="*/ 0 60000 65536"/>
                    <a:gd name="T11" fmla="*/ 0 60000 65536"/>
                    <a:gd name="T12" fmla="*/ 0 w 84"/>
                    <a:gd name="T13" fmla="*/ 0 h 8"/>
                    <a:gd name="T14" fmla="*/ 84 w 84"/>
                    <a:gd name="T15" fmla="*/ 8 h 8"/>
                  </a:gdLst>
                  <a:ahLst/>
                  <a:cxnLst>
                    <a:cxn ang="T8">
                      <a:pos x="T0" y="T1"/>
                    </a:cxn>
                    <a:cxn ang="T9">
                      <a:pos x="T2" y="T3"/>
                    </a:cxn>
                    <a:cxn ang="T10">
                      <a:pos x="T4" y="T5"/>
                    </a:cxn>
                    <a:cxn ang="T11">
                      <a:pos x="T6" y="T7"/>
                    </a:cxn>
                  </a:cxnLst>
                  <a:rect l="T12" t="T13" r="T14" b="T15"/>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3" name="Freeform 18"/>
                <p:cNvSpPr/>
                <p:nvPr/>
              </p:nvSpPr>
              <p:spPr bwMode="auto">
                <a:xfrm>
                  <a:off x="4514851" y="3703638"/>
                  <a:ext cx="36513" cy="22225"/>
                </a:xfrm>
                <a:custGeom>
                  <a:avLst/>
                  <a:gdLst>
                    <a:gd name="T0" fmla="*/ 2147483646 w 10"/>
                    <a:gd name="T1" fmla="*/ 0 h 6"/>
                    <a:gd name="T2" fmla="*/ 0 w 10"/>
                    <a:gd name="T3" fmla="*/ 2147483646 h 6"/>
                    <a:gd name="T4" fmla="*/ 2147483646 w 10"/>
                    <a:gd name="T5" fmla="*/ 0 h 6"/>
                    <a:gd name="T6" fmla="*/ 0 60000 65536"/>
                    <a:gd name="T7" fmla="*/ 0 60000 65536"/>
                    <a:gd name="T8" fmla="*/ 0 60000 65536"/>
                    <a:gd name="T9" fmla="*/ 0 w 10"/>
                    <a:gd name="T10" fmla="*/ 0 h 6"/>
                    <a:gd name="T11" fmla="*/ 10 w 10"/>
                    <a:gd name="T12" fmla="*/ 6 h 6"/>
                  </a:gdLst>
                  <a:ahLst/>
                  <a:cxnLst>
                    <a:cxn ang="T6">
                      <a:pos x="T0" y="T1"/>
                    </a:cxn>
                    <a:cxn ang="T7">
                      <a:pos x="T2" y="T3"/>
                    </a:cxn>
                    <a:cxn ang="T8">
                      <a:pos x="T4" y="T5"/>
                    </a:cxn>
                  </a:cxnLst>
                  <a:rect l="T9" t="T10" r="T11" b="T12"/>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4" name="Freeform 19"/>
                <p:cNvSpPr/>
                <p:nvPr/>
              </p:nvSpPr>
              <p:spPr bwMode="auto">
                <a:xfrm>
                  <a:off x="4510088" y="3579813"/>
                  <a:ext cx="41275" cy="19050"/>
                </a:xfrm>
                <a:custGeom>
                  <a:avLst/>
                  <a:gdLst>
                    <a:gd name="T0" fmla="*/ 2147483646 w 11"/>
                    <a:gd name="T1" fmla="*/ 0 h 5"/>
                    <a:gd name="T2" fmla="*/ 0 w 11"/>
                    <a:gd name="T3" fmla="*/ 2147483646 h 5"/>
                    <a:gd name="T4" fmla="*/ 2147483646 w 11"/>
                    <a:gd name="T5" fmla="*/ 0 h 5"/>
                    <a:gd name="T6" fmla="*/ 0 60000 65536"/>
                    <a:gd name="T7" fmla="*/ 0 60000 65536"/>
                    <a:gd name="T8" fmla="*/ 0 60000 65536"/>
                    <a:gd name="T9" fmla="*/ 0 w 11"/>
                    <a:gd name="T10" fmla="*/ 0 h 5"/>
                    <a:gd name="T11" fmla="*/ 11 w 11"/>
                    <a:gd name="T12" fmla="*/ 5 h 5"/>
                  </a:gdLst>
                  <a:ahLst/>
                  <a:cxnLst>
                    <a:cxn ang="T6">
                      <a:pos x="T0" y="T1"/>
                    </a:cxn>
                    <a:cxn ang="T7">
                      <a:pos x="T2" y="T3"/>
                    </a:cxn>
                    <a:cxn ang="T8">
                      <a:pos x="T4" y="T5"/>
                    </a:cxn>
                  </a:cxnLst>
                  <a:rect l="T9" t="T10" r="T11" b="T12"/>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5" name="Freeform 20"/>
                <p:cNvSpPr/>
                <p:nvPr/>
              </p:nvSpPr>
              <p:spPr bwMode="auto">
                <a:xfrm>
                  <a:off x="4495801" y="3819525"/>
                  <a:ext cx="55563" cy="19050"/>
                </a:xfrm>
                <a:custGeom>
                  <a:avLst/>
                  <a:gdLst>
                    <a:gd name="T0" fmla="*/ 2147483646 w 15"/>
                    <a:gd name="T1" fmla="*/ 0 h 5"/>
                    <a:gd name="T2" fmla="*/ 0 w 15"/>
                    <a:gd name="T3" fmla="*/ 2147483646 h 5"/>
                    <a:gd name="T4" fmla="*/ 2147483646 w 15"/>
                    <a:gd name="T5" fmla="*/ 0 h 5"/>
                    <a:gd name="T6" fmla="*/ 0 60000 65536"/>
                    <a:gd name="T7" fmla="*/ 0 60000 65536"/>
                    <a:gd name="T8" fmla="*/ 0 60000 65536"/>
                    <a:gd name="T9" fmla="*/ 0 w 15"/>
                    <a:gd name="T10" fmla="*/ 0 h 5"/>
                    <a:gd name="T11" fmla="*/ 15 w 15"/>
                    <a:gd name="T12" fmla="*/ 5 h 5"/>
                  </a:gdLst>
                  <a:ahLst/>
                  <a:cxnLst>
                    <a:cxn ang="T6">
                      <a:pos x="T0" y="T1"/>
                    </a:cxn>
                    <a:cxn ang="T7">
                      <a:pos x="T2" y="T3"/>
                    </a:cxn>
                    <a:cxn ang="T8">
                      <a:pos x="T4" y="T5"/>
                    </a:cxn>
                  </a:cxnLst>
                  <a:rect l="T9" t="T10" r="T11" b="T12"/>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6" name="Freeform 21"/>
                <p:cNvSpPr/>
                <p:nvPr/>
              </p:nvSpPr>
              <p:spPr bwMode="auto">
                <a:xfrm>
                  <a:off x="4498976" y="3894138"/>
                  <a:ext cx="46038" cy="57150"/>
                </a:xfrm>
                <a:custGeom>
                  <a:avLst/>
                  <a:gdLst>
                    <a:gd name="T0" fmla="*/ 2147483646 w 12"/>
                    <a:gd name="T1" fmla="*/ 0 h 15"/>
                    <a:gd name="T2" fmla="*/ 2147483646 w 12"/>
                    <a:gd name="T3" fmla="*/ 2147483646 h 15"/>
                    <a:gd name="T4" fmla="*/ 2147483646 w 12"/>
                    <a:gd name="T5" fmla="*/ 2147483646 h 15"/>
                    <a:gd name="T6" fmla="*/ 0 w 12"/>
                    <a:gd name="T7" fmla="*/ 2147483646 h 15"/>
                    <a:gd name="T8" fmla="*/ 2147483646 w 12"/>
                    <a:gd name="T9" fmla="*/ 2147483646 h 15"/>
                    <a:gd name="T10" fmla="*/ 2147483646 w 12"/>
                    <a:gd name="T11" fmla="*/ 0 h 15"/>
                    <a:gd name="T12" fmla="*/ 0 60000 65536"/>
                    <a:gd name="T13" fmla="*/ 0 60000 65536"/>
                    <a:gd name="T14" fmla="*/ 0 60000 65536"/>
                    <a:gd name="T15" fmla="*/ 0 60000 65536"/>
                    <a:gd name="T16" fmla="*/ 0 60000 65536"/>
                    <a:gd name="T17" fmla="*/ 0 60000 65536"/>
                    <a:gd name="T18" fmla="*/ 0 w 12"/>
                    <a:gd name="T19" fmla="*/ 0 h 15"/>
                    <a:gd name="T20" fmla="*/ 12 w 12"/>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7" name="Freeform 22"/>
                <p:cNvSpPr/>
                <p:nvPr/>
              </p:nvSpPr>
              <p:spPr bwMode="auto">
                <a:xfrm>
                  <a:off x="4518026" y="4037013"/>
                  <a:ext cx="22225" cy="19050"/>
                </a:xfrm>
                <a:custGeom>
                  <a:avLst/>
                  <a:gdLst>
                    <a:gd name="T0" fmla="*/ 2147483646 w 6"/>
                    <a:gd name="T1" fmla="*/ 0 h 5"/>
                    <a:gd name="T2" fmla="*/ 0 w 6"/>
                    <a:gd name="T3" fmla="*/ 2147483646 h 5"/>
                    <a:gd name="T4" fmla="*/ 2147483646 w 6"/>
                    <a:gd name="T5" fmla="*/ 0 h 5"/>
                    <a:gd name="T6" fmla="*/ 0 60000 65536"/>
                    <a:gd name="T7" fmla="*/ 0 60000 65536"/>
                    <a:gd name="T8" fmla="*/ 0 60000 65536"/>
                    <a:gd name="T9" fmla="*/ 0 w 6"/>
                    <a:gd name="T10" fmla="*/ 0 h 5"/>
                    <a:gd name="T11" fmla="*/ 6 w 6"/>
                    <a:gd name="T12" fmla="*/ 5 h 5"/>
                  </a:gdLst>
                  <a:ahLst/>
                  <a:cxnLst>
                    <a:cxn ang="T6">
                      <a:pos x="T0" y="T1"/>
                    </a:cxn>
                    <a:cxn ang="T7">
                      <a:pos x="T2" y="T3"/>
                    </a:cxn>
                    <a:cxn ang="T8">
                      <a:pos x="T4" y="T5"/>
                    </a:cxn>
                  </a:cxnLst>
                  <a:rect l="T9" t="T10" r="T11" b="T12"/>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8" name="Freeform 23"/>
                <p:cNvSpPr/>
                <p:nvPr/>
              </p:nvSpPr>
              <p:spPr bwMode="auto">
                <a:xfrm>
                  <a:off x="3814763" y="3557588"/>
                  <a:ext cx="206375" cy="22225"/>
                </a:xfrm>
                <a:custGeom>
                  <a:avLst/>
                  <a:gdLst>
                    <a:gd name="T0" fmla="*/ 0 w 55"/>
                    <a:gd name="T1" fmla="*/ 0 h 6"/>
                    <a:gd name="T2" fmla="*/ 2147483646 w 55"/>
                    <a:gd name="T3" fmla="*/ 2147483646 h 6"/>
                    <a:gd name="T4" fmla="*/ 0 w 55"/>
                    <a:gd name="T5" fmla="*/ 0 h 6"/>
                    <a:gd name="T6" fmla="*/ 0 60000 65536"/>
                    <a:gd name="T7" fmla="*/ 0 60000 65536"/>
                    <a:gd name="T8" fmla="*/ 0 60000 65536"/>
                    <a:gd name="T9" fmla="*/ 0 w 55"/>
                    <a:gd name="T10" fmla="*/ 0 h 6"/>
                    <a:gd name="T11" fmla="*/ 55 w 55"/>
                    <a:gd name="T12" fmla="*/ 6 h 6"/>
                  </a:gdLst>
                  <a:ahLst/>
                  <a:cxnLst>
                    <a:cxn ang="T6">
                      <a:pos x="T0" y="T1"/>
                    </a:cxn>
                    <a:cxn ang="T7">
                      <a:pos x="T2" y="T3"/>
                    </a:cxn>
                    <a:cxn ang="T8">
                      <a:pos x="T4" y="T5"/>
                    </a:cxn>
                  </a:cxnLst>
                  <a:rect l="T9" t="T10" r="T11" b="T12"/>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49" name="Freeform 24"/>
                <p:cNvSpPr/>
                <p:nvPr/>
              </p:nvSpPr>
              <p:spPr bwMode="auto">
                <a:xfrm>
                  <a:off x="3762376" y="3744913"/>
                  <a:ext cx="71438" cy="17463"/>
                </a:xfrm>
                <a:custGeom>
                  <a:avLst/>
                  <a:gdLst>
                    <a:gd name="T0" fmla="*/ 2147483646 w 19"/>
                    <a:gd name="T1" fmla="*/ 0 h 5"/>
                    <a:gd name="T2" fmla="*/ 2147483646 w 19"/>
                    <a:gd name="T3" fmla="*/ 2147483646 h 5"/>
                    <a:gd name="T4" fmla="*/ 2147483646 w 19"/>
                    <a:gd name="T5" fmla="*/ 2147483646 h 5"/>
                    <a:gd name="T6" fmla="*/ 2147483646 w 19"/>
                    <a:gd name="T7" fmla="*/ 0 h 5"/>
                    <a:gd name="T8" fmla="*/ 0 60000 65536"/>
                    <a:gd name="T9" fmla="*/ 0 60000 65536"/>
                    <a:gd name="T10" fmla="*/ 0 60000 65536"/>
                    <a:gd name="T11" fmla="*/ 0 60000 65536"/>
                    <a:gd name="T12" fmla="*/ 0 w 19"/>
                    <a:gd name="T13" fmla="*/ 0 h 5"/>
                    <a:gd name="T14" fmla="*/ 19 w 19"/>
                    <a:gd name="T15" fmla="*/ 5 h 5"/>
                  </a:gdLst>
                  <a:ahLst/>
                  <a:cxnLst>
                    <a:cxn ang="T8">
                      <a:pos x="T0" y="T1"/>
                    </a:cxn>
                    <a:cxn ang="T9">
                      <a:pos x="T2" y="T3"/>
                    </a:cxn>
                    <a:cxn ang="T10">
                      <a:pos x="T4" y="T5"/>
                    </a:cxn>
                    <a:cxn ang="T11">
                      <a:pos x="T6" y="T7"/>
                    </a:cxn>
                  </a:cxnLst>
                  <a:rect l="T12" t="T13" r="T14" b="T15"/>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50" name="Freeform 25"/>
                <p:cNvSpPr/>
                <p:nvPr/>
              </p:nvSpPr>
              <p:spPr bwMode="auto">
                <a:xfrm>
                  <a:off x="3762376" y="3857625"/>
                  <a:ext cx="74613" cy="14288"/>
                </a:xfrm>
                <a:custGeom>
                  <a:avLst/>
                  <a:gdLst>
                    <a:gd name="T0" fmla="*/ 2147483646 w 20"/>
                    <a:gd name="T1" fmla="*/ 0 h 4"/>
                    <a:gd name="T2" fmla="*/ 2147483646 w 20"/>
                    <a:gd name="T3" fmla="*/ 0 h 4"/>
                    <a:gd name="T4" fmla="*/ 2147483646 w 20"/>
                    <a:gd name="T5" fmla="*/ 2147483646 h 4"/>
                    <a:gd name="T6" fmla="*/ 2147483646 w 20"/>
                    <a:gd name="T7" fmla="*/ 0 h 4"/>
                    <a:gd name="T8" fmla="*/ 0 60000 65536"/>
                    <a:gd name="T9" fmla="*/ 0 60000 65536"/>
                    <a:gd name="T10" fmla="*/ 0 60000 65536"/>
                    <a:gd name="T11" fmla="*/ 0 60000 65536"/>
                    <a:gd name="T12" fmla="*/ 0 w 20"/>
                    <a:gd name="T13" fmla="*/ 0 h 4"/>
                    <a:gd name="T14" fmla="*/ 20 w 20"/>
                    <a:gd name="T15" fmla="*/ 4 h 4"/>
                  </a:gdLst>
                  <a:ahLst/>
                  <a:cxnLst>
                    <a:cxn ang="T8">
                      <a:pos x="T0" y="T1"/>
                    </a:cxn>
                    <a:cxn ang="T9">
                      <a:pos x="T2" y="T3"/>
                    </a:cxn>
                    <a:cxn ang="T10">
                      <a:pos x="T4" y="T5"/>
                    </a:cxn>
                    <a:cxn ang="T11">
                      <a:pos x="T6" y="T7"/>
                    </a:cxn>
                  </a:cxnLst>
                  <a:rect l="T12" t="T13" r="T14" b="T15"/>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51" name="Freeform 26"/>
                <p:cNvSpPr/>
                <p:nvPr/>
              </p:nvSpPr>
              <p:spPr bwMode="auto">
                <a:xfrm>
                  <a:off x="3759201" y="3979863"/>
                  <a:ext cx="74613" cy="19050"/>
                </a:xfrm>
                <a:custGeom>
                  <a:avLst/>
                  <a:gdLst>
                    <a:gd name="T0" fmla="*/ 2147483646 w 20"/>
                    <a:gd name="T1" fmla="*/ 0 h 5"/>
                    <a:gd name="T2" fmla="*/ 2147483646 w 20"/>
                    <a:gd name="T3" fmla="*/ 2147483646 h 5"/>
                    <a:gd name="T4" fmla="*/ 2147483646 w 20"/>
                    <a:gd name="T5" fmla="*/ 2147483646 h 5"/>
                    <a:gd name="T6" fmla="*/ 2147483646 w 20"/>
                    <a:gd name="T7" fmla="*/ 0 h 5"/>
                    <a:gd name="T8" fmla="*/ 0 60000 65536"/>
                    <a:gd name="T9" fmla="*/ 0 60000 65536"/>
                    <a:gd name="T10" fmla="*/ 0 60000 65536"/>
                    <a:gd name="T11" fmla="*/ 0 60000 65536"/>
                    <a:gd name="T12" fmla="*/ 0 w 20"/>
                    <a:gd name="T13" fmla="*/ 0 h 5"/>
                    <a:gd name="T14" fmla="*/ 20 w 20"/>
                    <a:gd name="T15" fmla="*/ 5 h 5"/>
                  </a:gdLst>
                  <a:ahLst/>
                  <a:cxnLst>
                    <a:cxn ang="T8">
                      <a:pos x="T0" y="T1"/>
                    </a:cxn>
                    <a:cxn ang="T9">
                      <a:pos x="T2" y="T3"/>
                    </a:cxn>
                    <a:cxn ang="T10">
                      <a:pos x="T4" y="T5"/>
                    </a:cxn>
                    <a:cxn ang="T11">
                      <a:pos x="T6" y="T7"/>
                    </a:cxn>
                  </a:cxnLst>
                  <a:rect l="T12" t="T13" r="T14" b="T15"/>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52" name="Freeform 27"/>
                <p:cNvSpPr/>
                <p:nvPr/>
              </p:nvSpPr>
              <p:spPr bwMode="auto">
                <a:xfrm>
                  <a:off x="3822701" y="4086225"/>
                  <a:ext cx="268288" cy="33338"/>
                </a:xfrm>
                <a:custGeom>
                  <a:avLst/>
                  <a:gdLst>
                    <a:gd name="T0" fmla="*/ 0 w 72"/>
                    <a:gd name="T1" fmla="*/ 0 h 9"/>
                    <a:gd name="T2" fmla="*/ 2147483646 w 72"/>
                    <a:gd name="T3" fmla="*/ 2147483646 h 9"/>
                    <a:gd name="T4" fmla="*/ 0 w 72"/>
                    <a:gd name="T5" fmla="*/ 0 h 9"/>
                    <a:gd name="T6" fmla="*/ 0 60000 65536"/>
                    <a:gd name="T7" fmla="*/ 0 60000 65536"/>
                    <a:gd name="T8" fmla="*/ 0 60000 65536"/>
                    <a:gd name="T9" fmla="*/ 0 w 72"/>
                    <a:gd name="T10" fmla="*/ 0 h 9"/>
                    <a:gd name="T11" fmla="*/ 72 w 72"/>
                    <a:gd name="T12" fmla="*/ 9 h 9"/>
                  </a:gdLst>
                  <a:ahLst/>
                  <a:cxnLst>
                    <a:cxn ang="T6">
                      <a:pos x="T0" y="T1"/>
                    </a:cxn>
                    <a:cxn ang="T7">
                      <a:pos x="T2" y="T3"/>
                    </a:cxn>
                    <a:cxn ang="T8">
                      <a:pos x="T4" y="T5"/>
                    </a:cxn>
                  </a:cxnLst>
                  <a:rect l="T9" t="T10" r="T11" b="T12"/>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8053" name="Freeform 28"/>
                <p:cNvSpPr/>
                <p:nvPr/>
              </p:nvSpPr>
              <p:spPr bwMode="auto">
                <a:xfrm>
                  <a:off x="4300538" y="4114800"/>
                  <a:ext cx="134938" cy="120650"/>
                </a:xfrm>
                <a:custGeom>
                  <a:avLst/>
                  <a:gdLst>
                    <a:gd name="T0" fmla="*/ 2147483646 w 36"/>
                    <a:gd name="T1" fmla="*/ 0 h 32"/>
                    <a:gd name="T2" fmla="*/ 2147483646 w 36"/>
                    <a:gd name="T3" fmla="*/ 2147483646 h 32"/>
                    <a:gd name="T4" fmla="*/ 2147483646 w 36"/>
                    <a:gd name="T5" fmla="*/ 0 h 32"/>
                    <a:gd name="T6" fmla="*/ 0 60000 65536"/>
                    <a:gd name="T7" fmla="*/ 0 60000 65536"/>
                    <a:gd name="T8" fmla="*/ 0 60000 65536"/>
                    <a:gd name="T9" fmla="*/ 0 w 36"/>
                    <a:gd name="T10" fmla="*/ 0 h 32"/>
                    <a:gd name="T11" fmla="*/ 36 w 36"/>
                    <a:gd name="T12" fmla="*/ 32 h 32"/>
                  </a:gdLst>
                  <a:ahLst/>
                  <a:cxnLst>
                    <a:cxn ang="T6">
                      <a:pos x="T0" y="T1"/>
                    </a:cxn>
                    <a:cxn ang="T7">
                      <a:pos x="T2" y="T3"/>
                    </a:cxn>
                    <a:cxn ang="T8">
                      <a:pos x="T4" y="T5"/>
                    </a:cxn>
                  </a:cxnLst>
                  <a:rect l="T9" t="T10" r="T11" b="T12"/>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grpSp>
          <p:nvGrpSpPr>
            <p:cNvPr id="77846" name="组合 3"/>
            <p:cNvGrpSpPr/>
            <p:nvPr/>
          </p:nvGrpSpPr>
          <p:grpSpPr bwMode="auto">
            <a:xfrm>
              <a:off x="5120657" y="1757307"/>
              <a:ext cx="1937535" cy="2344350"/>
              <a:chOff x="5120657" y="1757307"/>
              <a:chExt cx="1937535" cy="2344350"/>
            </a:xfrm>
          </p:grpSpPr>
          <p:sp>
            <p:nvSpPr>
              <p:cNvPr id="77847" name="Rectangle 38"/>
              <p:cNvSpPr>
                <a:spLocks noChangeArrowheads="1"/>
              </p:cNvSpPr>
              <p:nvPr/>
            </p:nvSpPr>
            <p:spPr bwMode="auto">
              <a:xfrm>
                <a:off x="6080581" y="3424722"/>
                <a:ext cx="19295" cy="59332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endParaRPr lang="zh-CN" altLang="en-US" sz="1350">
                  <a:solidFill>
                    <a:prstClr val="black"/>
                  </a:solidFill>
                  <a:ea typeface="幼圆" panose="02010509060101010101" pitchFamily="49" charset="-122"/>
                </a:endParaRPr>
              </a:p>
            </p:txBody>
          </p:sp>
          <p:sp>
            <p:nvSpPr>
              <p:cNvPr id="77848" name="Freeform 39"/>
              <p:cNvSpPr/>
              <p:nvPr/>
            </p:nvSpPr>
            <p:spPr bwMode="auto">
              <a:xfrm>
                <a:off x="6088621" y="4006790"/>
                <a:ext cx="273345" cy="30551"/>
              </a:xfrm>
              <a:custGeom>
                <a:avLst/>
                <a:gdLst>
                  <a:gd name="T0" fmla="*/ 2147483646 w 170"/>
                  <a:gd name="T1" fmla="*/ 2147483646 h 19"/>
                  <a:gd name="T2" fmla="*/ 0 w 170"/>
                  <a:gd name="T3" fmla="*/ 2147483646 h 19"/>
                  <a:gd name="T4" fmla="*/ 0 w 170"/>
                  <a:gd name="T5" fmla="*/ 0 h 19"/>
                  <a:gd name="T6" fmla="*/ 2147483646 w 170"/>
                  <a:gd name="T7" fmla="*/ 2147483646 h 19"/>
                  <a:gd name="T8" fmla="*/ 2147483646 w 170"/>
                  <a:gd name="T9" fmla="*/ 2147483646 h 19"/>
                  <a:gd name="T10" fmla="*/ 0 60000 65536"/>
                  <a:gd name="T11" fmla="*/ 0 60000 65536"/>
                  <a:gd name="T12" fmla="*/ 0 60000 65536"/>
                  <a:gd name="T13" fmla="*/ 0 60000 65536"/>
                  <a:gd name="T14" fmla="*/ 0 60000 65536"/>
                  <a:gd name="T15" fmla="*/ 0 w 170"/>
                  <a:gd name="T16" fmla="*/ 0 h 19"/>
                  <a:gd name="T17" fmla="*/ 170 w 170"/>
                  <a:gd name="T18" fmla="*/ 19 h 19"/>
                </a:gdLst>
                <a:ahLst/>
                <a:cxnLst>
                  <a:cxn ang="T10">
                    <a:pos x="T0" y="T1"/>
                  </a:cxn>
                  <a:cxn ang="T11">
                    <a:pos x="T2" y="T3"/>
                  </a:cxn>
                  <a:cxn ang="T12">
                    <a:pos x="T4" y="T5"/>
                  </a:cxn>
                  <a:cxn ang="T13">
                    <a:pos x="T6" y="T7"/>
                  </a:cxn>
                  <a:cxn ang="T14">
                    <a:pos x="T8" y="T9"/>
                  </a:cxn>
                </a:cxnLst>
                <a:rect l="T15" t="T16" r="T17" b="T18"/>
                <a:pathLst>
                  <a:path w="170" h="19">
                    <a:moveTo>
                      <a:pt x="170" y="19"/>
                    </a:moveTo>
                    <a:lnTo>
                      <a:pt x="0" y="12"/>
                    </a:lnTo>
                    <a:lnTo>
                      <a:pt x="0" y="0"/>
                    </a:lnTo>
                    <a:lnTo>
                      <a:pt x="170" y="7"/>
                    </a:lnTo>
                    <a:lnTo>
                      <a:pt x="170" y="1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49" name="Freeform 40"/>
              <p:cNvSpPr/>
              <p:nvPr/>
            </p:nvSpPr>
            <p:spPr bwMode="auto">
              <a:xfrm>
                <a:off x="5884416" y="3747914"/>
                <a:ext cx="209029" cy="273347"/>
              </a:xfrm>
              <a:custGeom>
                <a:avLst/>
                <a:gdLst>
                  <a:gd name="T0" fmla="*/ 2147483646 w 130"/>
                  <a:gd name="T1" fmla="*/ 2147483646 h 170"/>
                  <a:gd name="T2" fmla="*/ 0 w 130"/>
                  <a:gd name="T3" fmla="*/ 2147483646 h 170"/>
                  <a:gd name="T4" fmla="*/ 2147483646 w 130"/>
                  <a:gd name="T5" fmla="*/ 0 h 170"/>
                  <a:gd name="T6" fmla="*/ 2147483646 w 130"/>
                  <a:gd name="T7" fmla="*/ 2147483646 h 170"/>
                  <a:gd name="T8" fmla="*/ 2147483646 w 130"/>
                  <a:gd name="T9" fmla="*/ 2147483646 h 170"/>
                  <a:gd name="T10" fmla="*/ 0 60000 65536"/>
                  <a:gd name="T11" fmla="*/ 0 60000 65536"/>
                  <a:gd name="T12" fmla="*/ 0 60000 65536"/>
                  <a:gd name="T13" fmla="*/ 0 60000 65536"/>
                  <a:gd name="T14" fmla="*/ 0 60000 65536"/>
                  <a:gd name="T15" fmla="*/ 0 w 130"/>
                  <a:gd name="T16" fmla="*/ 0 h 170"/>
                  <a:gd name="T17" fmla="*/ 130 w 130"/>
                  <a:gd name="T18" fmla="*/ 170 h 170"/>
                </a:gdLst>
                <a:ahLst/>
                <a:cxnLst>
                  <a:cxn ang="T10">
                    <a:pos x="T0" y="T1"/>
                  </a:cxn>
                  <a:cxn ang="T11">
                    <a:pos x="T2" y="T3"/>
                  </a:cxn>
                  <a:cxn ang="T12">
                    <a:pos x="T4" y="T5"/>
                  </a:cxn>
                  <a:cxn ang="T13">
                    <a:pos x="T6" y="T7"/>
                  </a:cxn>
                  <a:cxn ang="T14">
                    <a:pos x="T8" y="T9"/>
                  </a:cxn>
                </a:cxnLst>
                <a:rect l="T15" t="T16" r="T17" b="T18"/>
                <a:pathLst>
                  <a:path w="130" h="170">
                    <a:moveTo>
                      <a:pt x="120" y="170"/>
                    </a:moveTo>
                    <a:lnTo>
                      <a:pt x="0" y="7"/>
                    </a:lnTo>
                    <a:lnTo>
                      <a:pt x="9" y="0"/>
                    </a:lnTo>
                    <a:lnTo>
                      <a:pt x="130" y="163"/>
                    </a:lnTo>
                    <a:lnTo>
                      <a:pt x="120" y="17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0" name="Freeform 41"/>
              <p:cNvSpPr/>
              <p:nvPr/>
            </p:nvSpPr>
            <p:spPr bwMode="auto">
              <a:xfrm>
                <a:off x="6077365" y="3778465"/>
                <a:ext cx="307111" cy="242796"/>
              </a:xfrm>
              <a:custGeom>
                <a:avLst/>
                <a:gdLst>
                  <a:gd name="T0" fmla="*/ 2147483646 w 191"/>
                  <a:gd name="T1" fmla="*/ 2147483646 h 151"/>
                  <a:gd name="T2" fmla="*/ 0 w 191"/>
                  <a:gd name="T3" fmla="*/ 2147483646 h 151"/>
                  <a:gd name="T4" fmla="*/ 2147483646 w 191"/>
                  <a:gd name="T5" fmla="*/ 0 h 151"/>
                  <a:gd name="T6" fmla="*/ 2147483646 w 191"/>
                  <a:gd name="T7" fmla="*/ 2147483646 h 151"/>
                  <a:gd name="T8" fmla="*/ 2147483646 w 191"/>
                  <a:gd name="T9" fmla="*/ 2147483646 h 151"/>
                  <a:gd name="T10" fmla="*/ 0 60000 65536"/>
                  <a:gd name="T11" fmla="*/ 0 60000 65536"/>
                  <a:gd name="T12" fmla="*/ 0 60000 65536"/>
                  <a:gd name="T13" fmla="*/ 0 60000 65536"/>
                  <a:gd name="T14" fmla="*/ 0 60000 65536"/>
                  <a:gd name="T15" fmla="*/ 0 w 191"/>
                  <a:gd name="T16" fmla="*/ 0 h 151"/>
                  <a:gd name="T17" fmla="*/ 191 w 191"/>
                  <a:gd name="T18" fmla="*/ 151 h 151"/>
                </a:gdLst>
                <a:ahLst/>
                <a:cxnLst>
                  <a:cxn ang="T10">
                    <a:pos x="T0" y="T1"/>
                  </a:cxn>
                  <a:cxn ang="T11">
                    <a:pos x="T2" y="T3"/>
                  </a:cxn>
                  <a:cxn ang="T12">
                    <a:pos x="T4" y="T5"/>
                  </a:cxn>
                  <a:cxn ang="T13">
                    <a:pos x="T6" y="T7"/>
                  </a:cxn>
                  <a:cxn ang="T14">
                    <a:pos x="T8" y="T9"/>
                  </a:cxn>
                </a:cxnLst>
                <a:rect l="T15" t="T16" r="T17" b="T18"/>
                <a:pathLst>
                  <a:path w="191" h="151">
                    <a:moveTo>
                      <a:pt x="7" y="151"/>
                    </a:moveTo>
                    <a:lnTo>
                      <a:pt x="0" y="142"/>
                    </a:lnTo>
                    <a:lnTo>
                      <a:pt x="184" y="0"/>
                    </a:lnTo>
                    <a:lnTo>
                      <a:pt x="191" y="10"/>
                    </a:lnTo>
                    <a:lnTo>
                      <a:pt x="7" y="15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1" name="Freeform 42"/>
              <p:cNvSpPr/>
              <p:nvPr/>
            </p:nvSpPr>
            <p:spPr bwMode="auto">
              <a:xfrm>
                <a:off x="5659308" y="4010005"/>
                <a:ext cx="426097" cy="30551"/>
              </a:xfrm>
              <a:custGeom>
                <a:avLst/>
                <a:gdLst>
                  <a:gd name="T0" fmla="*/ 0 w 265"/>
                  <a:gd name="T1" fmla="*/ 2147483646 h 19"/>
                  <a:gd name="T2" fmla="*/ 0 w 265"/>
                  <a:gd name="T3" fmla="*/ 2147483646 h 19"/>
                  <a:gd name="T4" fmla="*/ 2147483646 w 265"/>
                  <a:gd name="T5" fmla="*/ 0 h 19"/>
                  <a:gd name="T6" fmla="*/ 2147483646 w 265"/>
                  <a:gd name="T7" fmla="*/ 2147483646 h 19"/>
                  <a:gd name="T8" fmla="*/ 0 w 265"/>
                  <a:gd name="T9" fmla="*/ 2147483646 h 19"/>
                  <a:gd name="T10" fmla="*/ 0 60000 65536"/>
                  <a:gd name="T11" fmla="*/ 0 60000 65536"/>
                  <a:gd name="T12" fmla="*/ 0 60000 65536"/>
                  <a:gd name="T13" fmla="*/ 0 60000 65536"/>
                  <a:gd name="T14" fmla="*/ 0 60000 65536"/>
                  <a:gd name="T15" fmla="*/ 0 w 265"/>
                  <a:gd name="T16" fmla="*/ 0 h 19"/>
                  <a:gd name="T17" fmla="*/ 265 w 265"/>
                  <a:gd name="T18" fmla="*/ 19 h 19"/>
                </a:gdLst>
                <a:ahLst/>
                <a:cxnLst>
                  <a:cxn ang="T10">
                    <a:pos x="T0" y="T1"/>
                  </a:cxn>
                  <a:cxn ang="T11">
                    <a:pos x="T2" y="T3"/>
                  </a:cxn>
                  <a:cxn ang="T12">
                    <a:pos x="T4" y="T5"/>
                  </a:cxn>
                  <a:cxn ang="T13">
                    <a:pos x="T6" y="T7"/>
                  </a:cxn>
                  <a:cxn ang="T14">
                    <a:pos x="T8" y="T9"/>
                  </a:cxn>
                </a:cxnLst>
                <a:rect l="T15" t="T16" r="T17" b="T18"/>
                <a:pathLst>
                  <a:path w="265" h="19">
                    <a:moveTo>
                      <a:pt x="0" y="19"/>
                    </a:moveTo>
                    <a:lnTo>
                      <a:pt x="0" y="7"/>
                    </a:lnTo>
                    <a:lnTo>
                      <a:pt x="265" y="0"/>
                    </a:lnTo>
                    <a:lnTo>
                      <a:pt x="265" y="12"/>
                    </a:lnTo>
                    <a:lnTo>
                      <a:pt x="0" y="1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2" name="Freeform 43"/>
              <p:cNvSpPr/>
              <p:nvPr/>
            </p:nvSpPr>
            <p:spPr bwMode="auto">
              <a:xfrm>
                <a:off x="5561225" y="3710932"/>
                <a:ext cx="106122" cy="323192"/>
              </a:xfrm>
              <a:custGeom>
                <a:avLst/>
                <a:gdLst>
                  <a:gd name="T0" fmla="*/ 2147483646 w 66"/>
                  <a:gd name="T1" fmla="*/ 2147483646 h 201"/>
                  <a:gd name="T2" fmla="*/ 0 w 66"/>
                  <a:gd name="T3" fmla="*/ 2147483646 h 201"/>
                  <a:gd name="T4" fmla="*/ 2147483646 w 66"/>
                  <a:gd name="T5" fmla="*/ 0 h 201"/>
                  <a:gd name="T6" fmla="*/ 2147483646 w 66"/>
                  <a:gd name="T7" fmla="*/ 2147483646 h 201"/>
                  <a:gd name="T8" fmla="*/ 2147483646 w 66"/>
                  <a:gd name="T9" fmla="*/ 2147483646 h 201"/>
                  <a:gd name="T10" fmla="*/ 0 60000 65536"/>
                  <a:gd name="T11" fmla="*/ 0 60000 65536"/>
                  <a:gd name="T12" fmla="*/ 0 60000 65536"/>
                  <a:gd name="T13" fmla="*/ 0 60000 65536"/>
                  <a:gd name="T14" fmla="*/ 0 60000 65536"/>
                  <a:gd name="T15" fmla="*/ 0 w 66"/>
                  <a:gd name="T16" fmla="*/ 0 h 201"/>
                  <a:gd name="T17" fmla="*/ 66 w 66"/>
                  <a:gd name="T18" fmla="*/ 201 h 201"/>
                </a:gdLst>
                <a:ahLst/>
                <a:cxnLst>
                  <a:cxn ang="T10">
                    <a:pos x="T0" y="T1"/>
                  </a:cxn>
                  <a:cxn ang="T11">
                    <a:pos x="T2" y="T3"/>
                  </a:cxn>
                  <a:cxn ang="T12">
                    <a:pos x="T4" y="T5"/>
                  </a:cxn>
                  <a:cxn ang="T13">
                    <a:pos x="T6" y="T7"/>
                  </a:cxn>
                  <a:cxn ang="T14">
                    <a:pos x="T8" y="T9"/>
                  </a:cxn>
                </a:cxnLst>
                <a:rect l="T15" t="T16" r="T17" b="T18"/>
                <a:pathLst>
                  <a:path w="66" h="201">
                    <a:moveTo>
                      <a:pt x="54" y="201"/>
                    </a:moveTo>
                    <a:lnTo>
                      <a:pt x="0" y="2"/>
                    </a:lnTo>
                    <a:lnTo>
                      <a:pt x="12" y="0"/>
                    </a:lnTo>
                    <a:lnTo>
                      <a:pt x="66" y="198"/>
                    </a:lnTo>
                    <a:lnTo>
                      <a:pt x="54" y="20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3" name="Freeform 44"/>
              <p:cNvSpPr/>
              <p:nvPr/>
            </p:nvSpPr>
            <p:spPr bwMode="auto">
              <a:xfrm>
                <a:off x="5648052" y="3752738"/>
                <a:ext cx="247619" cy="281386"/>
              </a:xfrm>
              <a:custGeom>
                <a:avLst/>
                <a:gdLst>
                  <a:gd name="T0" fmla="*/ 2147483646 w 154"/>
                  <a:gd name="T1" fmla="*/ 2147483646 h 175"/>
                  <a:gd name="T2" fmla="*/ 0 w 154"/>
                  <a:gd name="T3" fmla="*/ 2147483646 h 175"/>
                  <a:gd name="T4" fmla="*/ 2147483646 w 154"/>
                  <a:gd name="T5" fmla="*/ 0 h 175"/>
                  <a:gd name="T6" fmla="*/ 2147483646 w 154"/>
                  <a:gd name="T7" fmla="*/ 2147483646 h 175"/>
                  <a:gd name="T8" fmla="*/ 2147483646 w 154"/>
                  <a:gd name="T9" fmla="*/ 2147483646 h 175"/>
                  <a:gd name="T10" fmla="*/ 0 60000 65536"/>
                  <a:gd name="T11" fmla="*/ 0 60000 65536"/>
                  <a:gd name="T12" fmla="*/ 0 60000 65536"/>
                  <a:gd name="T13" fmla="*/ 0 60000 65536"/>
                  <a:gd name="T14" fmla="*/ 0 60000 65536"/>
                  <a:gd name="T15" fmla="*/ 0 w 154"/>
                  <a:gd name="T16" fmla="*/ 0 h 175"/>
                  <a:gd name="T17" fmla="*/ 154 w 154"/>
                  <a:gd name="T18" fmla="*/ 175 h 175"/>
                </a:gdLst>
                <a:ahLst/>
                <a:cxnLst>
                  <a:cxn ang="T10">
                    <a:pos x="T0" y="T1"/>
                  </a:cxn>
                  <a:cxn ang="T11">
                    <a:pos x="T2" y="T3"/>
                  </a:cxn>
                  <a:cxn ang="T12">
                    <a:pos x="T4" y="T5"/>
                  </a:cxn>
                  <a:cxn ang="T13">
                    <a:pos x="T6" y="T7"/>
                  </a:cxn>
                  <a:cxn ang="T14">
                    <a:pos x="T8" y="T9"/>
                  </a:cxn>
                </a:cxnLst>
                <a:rect l="T15" t="T16" r="T17" b="T18"/>
                <a:pathLst>
                  <a:path w="154" h="175">
                    <a:moveTo>
                      <a:pt x="9" y="175"/>
                    </a:moveTo>
                    <a:lnTo>
                      <a:pt x="0" y="167"/>
                    </a:lnTo>
                    <a:lnTo>
                      <a:pt x="147" y="0"/>
                    </a:lnTo>
                    <a:lnTo>
                      <a:pt x="154" y="7"/>
                    </a:lnTo>
                    <a:lnTo>
                      <a:pt x="9" y="17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4" name="Freeform 45"/>
              <p:cNvSpPr/>
              <p:nvPr/>
            </p:nvSpPr>
            <p:spPr bwMode="auto">
              <a:xfrm>
                <a:off x="5564441" y="3702892"/>
                <a:ext cx="326406" cy="56277"/>
              </a:xfrm>
              <a:custGeom>
                <a:avLst/>
                <a:gdLst>
                  <a:gd name="T0" fmla="*/ 2147483646 w 203"/>
                  <a:gd name="T1" fmla="*/ 2147483646 h 35"/>
                  <a:gd name="T2" fmla="*/ 0 w 203"/>
                  <a:gd name="T3" fmla="*/ 2147483646 h 35"/>
                  <a:gd name="T4" fmla="*/ 2147483646 w 203"/>
                  <a:gd name="T5" fmla="*/ 0 h 35"/>
                  <a:gd name="T6" fmla="*/ 2147483646 w 203"/>
                  <a:gd name="T7" fmla="*/ 2147483646 h 35"/>
                  <a:gd name="T8" fmla="*/ 2147483646 w 203"/>
                  <a:gd name="T9" fmla="*/ 2147483646 h 35"/>
                  <a:gd name="T10" fmla="*/ 0 60000 65536"/>
                  <a:gd name="T11" fmla="*/ 0 60000 65536"/>
                  <a:gd name="T12" fmla="*/ 0 60000 65536"/>
                  <a:gd name="T13" fmla="*/ 0 60000 65536"/>
                  <a:gd name="T14" fmla="*/ 0 60000 65536"/>
                  <a:gd name="T15" fmla="*/ 0 w 203"/>
                  <a:gd name="T16" fmla="*/ 0 h 35"/>
                  <a:gd name="T17" fmla="*/ 203 w 203"/>
                  <a:gd name="T18" fmla="*/ 35 h 35"/>
                </a:gdLst>
                <a:ahLst/>
                <a:cxnLst>
                  <a:cxn ang="T10">
                    <a:pos x="T0" y="T1"/>
                  </a:cxn>
                  <a:cxn ang="T11">
                    <a:pos x="T2" y="T3"/>
                  </a:cxn>
                  <a:cxn ang="T12">
                    <a:pos x="T4" y="T5"/>
                  </a:cxn>
                  <a:cxn ang="T13">
                    <a:pos x="T6" y="T7"/>
                  </a:cxn>
                  <a:cxn ang="T14">
                    <a:pos x="T8" y="T9"/>
                  </a:cxn>
                </a:cxnLst>
                <a:rect l="T15" t="T16" r="T17" b="T18"/>
                <a:pathLst>
                  <a:path w="203" h="35">
                    <a:moveTo>
                      <a:pt x="203" y="35"/>
                    </a:moveTo>
                    <a:lnTo>
                      <a:pt x="0" y="9"/>
                    </a:lnTo>
                    <a:lnTo>
                      <a:pt x="2" y="0"/>
                    </a:lnTo>
                    <a:lnTo>
                      <a:pt x="203" y="26"/>
                    </a:lnTo>
                    <a:lnTo>
                      <a:pt x="203" y="3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5" name="Freeform 46"/>
              <p:cNvSpPr/>
              <p:nvPr/>
            </p:nvSpPr>
            <p:spPr bwMode="auto">
              <a:xfrm>
                <a:off x="5884416" y="3424722"/>
                <a:ext cx="212244" cy="331232"/>
              </a:xfrm>
              <a:custGeom>
                <a:avLst/>
                <a:gdLst>
                  <a:gd name="T0" fmla="*/ 2147483646 w 132"/>
                  <a:gd name="T1" fmla="*/ 2147483646 h 206"/>
                  <a:gd name="T2" fmla="*/ 0 w 132"/>
                  <a:gd name="T3" fmla="*/ 2147483646 h 206"/>
                  <a:gd name="T4" fmla="*/ 2147483646 w 132"/>
                  <a:gd name="T5" fmla="*/ 0 h 206"/>
                  <a:gd name="T6" fmla="*/ 2147483646 w 132"/>
                  <a:gd name="T7" fmla="*/ 2147483646 h 206"/>
                  <a:gd name="T8" fmla="*/ 2147483646 w 132"/>
                  <a:gd name="T9" fmla="*/ 2147483646 h 206"/>
                  <a:gd name="T10" fmla="*/ 0 60000 65536"/>
                  <a:gd name="T11" fmla="*/ 0 60000 65536"/>
                  <a:gd name="T12" fmla="*/ 0 60000 65536"/>
                  <a:gd name="T13" fmla="*/ 0 60000 65536"/>
                  <a:gd name="T14" fmla="*/ 0 60000 65536"/>
                  <a:gd name="T15" fmla="*/ 0 w 132"/>
                  <a:gd name="T16" fmla="*/ 0 h 206"/>
                  <a:gd name="T17" fmla="*/ 132 w 132"/>
                  <a:gd name="T18" fmla="*/ 206 h 206"/>
                </a:gdLst>
                <a:ahLst/>
                <a:cxnLst>
                  <a:cxn ang="T10">
                    <a:pos x="T0" y="T1"/>
                  </a:cxn>
                  <a:cxn ang="T11">
                    <a:pos x="T2" y="T3"/>
                  </a:cxn>
                  <a:cxn ang="T12">
                    <a:pos x="T4" y="T5"/>
                  </a:cxn>
                  <a:cxn ang="T13">
                    <a:pos x="T6" y="T7"/>
                  </a:cxn>
                  <a:cxn ang="T14">
                    <a:pos x="T8" y="T9"/>
                  </a:cxn>
                </a:cxnLst>
                <a:rect l="T15" t="T16" r="T17" b="T18"/>
                <a:pathLst>
                  <a:path w="132" h="206">
                    <a:moveTo>
                      <a:pt x="9" y="206"/>
                    </a:moveTo>
                    <a:lnTo>
                      <a:pt x="0" y="199"/>
                    </a:lnTo>
                    <a:lnTo>
                      <a:pt x="122" y="0"/>
                    </a:lnTo>
                    <a:lnTo>
                      <a:pt x="132" y="8"/>
                    </a:lnTo>
                    <a:lnTo>
                      <a:pt x="9" y="20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6" name="Freeform 47"/>
              <p:cNvSpPr/>
              <p:nvPr/>
            </p:nvSpPr>
            <p:spPr bwMode="auto">
              <a:xfrm>
                <a:off x="6370005" y="3604809"/>
                <a:ext cx="250834" cy="189735"/>
              </a:xfrm>
              <a:custGeom>
                <a:avLst/>
                <a:gdLst>
                  <a:gd name="T0" fmla="*/ 2147483646 w 156"/>
                  <a:gd name="T1" fmla="*/ 2147483646 h 118"/>
                  <a:gd name="T2" fmla="*/ 0 w 156"/>
                  <a:gd name="T3" fmla="*/ 2147483646 h 118"/>
                  <a:gd name="T4" fmla="*/ 2147483646 w 156"/>
                  <a:gd name="T5" fmla="*/ 0 h 118"/>
                  <a:gd name="T6" fmla="*/ 2147483646 w 156"/>
                  <a:gd name="T7" fmla="*/ 2147483646 h 118"/>
                  <a:gd name="T8" fmla="*/ 2147483646 w 156"/>
                  <a:gd name="T9" fmla="*/ 2147483646 h 118"/>
                  <a:gd name="T10" fmla="*/ 0 60000 65536"/>
                  <a:gd name="T11" fmla="*/ 0 60000 65536"/>
                  <a:gd name="T12" fmla="*/ 0 60000 65536"/>
                  <a:gd name="T13" fmla="*/ 0 60000 65536"/>
                  <a:gd name="T14" fmla="*/ 0 60000 65536"/>
                  <a:gd name="T15" fmla="*/ 0 w 156"/>
                  <a:gd name="T16" fmla="*/ 0 h 118"/>
                  <a:gd name="T17" fmla="*/ 156 w 156"/>
                  <a:gd name="T18" fmla="*/ 118 h 118"/>
                </a:gdLst>
                <a:ahLst/>
                <a:cxnLst>
                  <a:cxn ang="T10">
                    <a:pos x="T0" y="T1"/>
                  </a:cxn>
                  <a:cxn ang="T11">
                    <a:pos x="T2" y="T3"/>
                  </a:cxn>
                  <a:cxn ang="T12">
                    <a:pos x="T4" y="T5"/>
                  </a:cxn>
                  <a:cxn ang="T13">
                    <a:pos x="T6" y="T7"/>
                  </a:cxn>
                  <a:cxn ang="T14">
                    <a:pos x="T8" y="T9"/>
                  </a:cxn>
                </a:cxnLst>
                <a:rect l="T15" t="T16" r="T17" b="T18"/>
                <a:pathLst>
                  <a:path w="156" h="118">
                    <a:moveTo>
                      <a:pt x="7" y="118"/>
                    </a:moveTo>
                    <a:lnTo>
                      <a:pt x="0" y="108"/>
                    </a:lnTo>
                    <a:lnTo>
                      <a:pt x="149" y="0"/>
                    </a:lnTo>
                    <a:lnTo>
                      <a:pt x="156" y="7"/>
                    </a:lnTo>
                    <a:lnTo>
                      <a:pt x="7" y="11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7" name="Freeform 48"/>
              <p:cNvSpPr/>
              <p:nvPr/>
            </p:nvSpPr>
            <p:spPr bwMode="auto">
              <a:xfrm>
                <a:off x="6355534" y="3789720"/>
                <a:ext cx="28942" cy="231541"/>
              </a:xfrm>
              <a:custGeom>
                <a:avLst/>
                <a:gdLst>
                  <a:gd name="T0" fmla="*/ 2147483646 w 18"/>
                  <a:gd name="T1" fmla="*/ 2147483646 h 144"/>
                  <a:gd name="T2" fmla="*/ 0 w 18"/>
                  <a:gd name="T3" fmla="*/ 2147483646 h 144"/>
                  <a:gd name="T4" fmla="*/ 2147483646 w 18"/>
                  <a:gd name="T5" fmla="*/ 0 h 144"/>
                  <a:gd name="T6" fmla="*/ 2147483646 w 18"/>
                  <a:gd name="T7" fmla="*/ 0 h 144"/>
                  <a:gd name="T8" fmla="*/ 2147483646 w 18"/>
                  <a:gd name="T9" fmla="*/ 2147483646 h 144"/>
                  <a:gd name="T10" fmla="*/ 0 60000 65536"/>
                  <a:gd name="T11" fmla="*/ 0 60000 65536"/>
                  <a:gd name="T12" fmla="*/ 0 60000 65536"/>
                  <a:gd name="T13" fmla="*/ 0 60000 65536"/>
                  <a:gd name="T14" fmla="*/ 0 60000 65536"/>
                  <a:gd name="T15" fmla="*/ 0 w 18"/>
                  <a:gd name="T16" fmla="*/ 0 h 144"/>
                  <a:gd name="T17" fmla="*/ 18 w 18"/>
                  <a:gd name="T18" fmla="*/ 144 h 144"/>
                </a:gdLst>
                <a:ahLst/>
                <a:cxnLst>
                  <a:cxn ang="T10">
                    <a:pos x="T0" y="T1"/>
                  </a:cxn>
                  <a:cxn ang="T11">
                    <a:pos x="T2" y="T3"/>
                  </a:cxn>
                  <a:cxn ang="T12">
                    <a:pos x="T4" y="T5"/>
                  </a:cxn>
                  <a:cxn ang="T13">
                    <a:pos x="T6" y="T7"/>
                  </a:cxn>
                  <a:cxn ang="T14">
                    <a:pos x="T8" y="T9"/>
                  </a:cxn>
                </a:cxnLst>
                <a:rect l="T15" t="T16" r="T17" b="T18"/>
                <a:pathLst>
                  <a:path w="18" h="144">
                    <a:moveTo>
                      <a:pt x="11" y="144"/>
                    </a:moveTo>
                    <a:lnTo>
                      <a:pt x="0" y="144"/>
                    </a:lnTo>
                    <a:lnTo>
                      <a:pt x="7" y="0"/>
                    </a:lnTo>
                    <a:lnTo>
                      <a:pt x="18" y="0"/>
                    </a:lnTo>
                    <a:lnTo>
                      <a:pt x="11" y="14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8" name="Freeform 49"/>
              <p:cNvSpPr/>
              <p:nvPr/>
            </p:nvSpPr>
            <p:spPr bwMode="auto">
              <a:xfrm>
                <a:off x="5895671" y="3736659"/>
                <a:ext cx="477550" cy="64317"/>
              </a:xfrm>
              <a:custGeom>
                <a:avLst/>
                <a:gdLst>
                  <a:gd name="T0" fmla="*/ 2147483646 w 297"/>
                  <a:gd name="T1" fmla="*/ 2147483646 h 40"/>
                  <a:gd name="T2" fmla="*/ 0 w 297"/>
                  <a:gd name="T3" fmla="*/ 2147483646 h 40"/>
                  <a:gd name="T4" fmla="*/ 0 w 297"/>
                  <a:gd name="T5" fmla="*/ 0 h 40"/>
                  <a:gd name="T6" fmla="*/ 2147483646 w 297"/>
                  <a:gd name="T7" fmla="*/ 2147483646 h 40"/>
                  <a:gd name="T8" fmla="*/ 2147483646 w 297"/>
                  <a:gd name="T9" fmla="*/ 2147483646 h 40"/>
                  <a:gd name="T10" fmla="*/ 0 60000 65536"/>
                  <a:gd name="T11" fmla="*/ 0 60000 65536"/>
                  <a:gd name="T12" fmla="*/ 0 60000 65536"/>
                  <a:gd name="T13" fmla="*/ 0 60000 65536"/>
                  <a:gd name="T14" fmla="*/ 0 60000 65536"/>
                  <a:gd name="T15" fmla="*/ 0 w 297"/>
                  <a:gd name="T16" fmla="*/ 0 h 40"/>
                  <a:gd name="T17" fmla="*/ 297 w 297"/>
                  <a:gd name="T18" fmla="*/ 40 h 40"/>
                </a:gdLst>
                <a:ahLst/>
                <a:cxnLst>
                  <a:cxn ang="T10">
                    <a:pos x="T0" y="T1"/>
                  </a:cxn>
                  <a:cxn ang="T11">
                    <a:pos x="T2" y="T3"/>
                  </a:cxn>
                  <a:cxn ang="T12">
                    <a:pos x="T4" y="T5"/>
                  </a:cxn>
                  <a:cxn ang="T13">
                    <a:pos x="T6" y="T7"/>
                  </a:cxn>
                  <a:cxn ang="T14">
                    <a:pos x="T8" y="T9"/>
                  </a:cxn>
                </a:cxnLst>
                <a:rect l="T15" t="T16" r="T17" b="T18"/>
                <a:pathLst>
                  <a:path w="297" h="40">
                    <a:moveTo>
                      <a:pt x="297" y="40"/>
                    </a:moveTo>
                    <a:lnTo>
                      <a:pt x="0" y="10"/>
                    </a:lnTo>
                    <a:lnTo>
                      <a:pt x="0" y="0"/>
                    </a:lnTo>
                    <a:lnTo>
                      <a:pt x="297" y="29"/>
                    </a:lnTo>
                    <a:lnTo>
                      <a:pt x="297" y="4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59" name="Freeform 50"/>
              <p:cNvSpPr/>
              <p:nvPr/>
            </p:nvSpPr>
            <p:spPr bwMode="auto">
              <a:xfrm>
                <a:off x="6361966" y="3466528"/>
                <a:ext cx="22511" cy="319976"/>
              </a:xfrm>
              <a:custGeom>
                <a:avLst/>
                <a:gdLst>
                  <a:gd name="T0" fmla="*/ 2147483646 w 14"/>
                  <a:gd name="T1" fmla="*/ 2147483646 h 199"/>
                  <a:gd name="T2" fmla="*/ 0 w 14"/>
                  <a:gd name="T3" fmla="*/ 0 h 199"/>
                  <a:gd name="T4" fmla="*/ 2147483646 w 14"/>
                  <a:gd name="T5" fmla="*/ 0 h 199"/>
                  <a:gd name="T6" fmla="*/ 2147483646 w 14"/>
                  <a:gd name="T7" fmla="*/ 2147483646 h 199"/>
                  <a:gd name="T8" fmla="*/ 2147483646 w 14"/>
                  <a:gd name="T9" fmla="*/ 2147483646 h 199"/>
                  <a:gd name="T10" fmla="*/ 0 60000 65536"/>
                  <a:gd name="T11" fmla="*/ 0 60000 65536"/>
                  <a:gd name="T12" fmla="*/ 0 60000 65536"/>
                  <a:gd name="T13" fmla="*/ 0 60000 65536"/>
                  <a:gd name="T14" fmla="*/ 0 60000 65536"/>
                  <a:gd name="T15" fmla="*/ 0 w 14"/>
                  <a:gd name="T16" fmla="*/ 0 h 199"/>
                  <a:gd name="T17" fmla="*/ 14 w 14"/>
                  <a:gd name="T18" fmla="*/ 199 h 199"/>
                </a:gdLst>
                <a:ahLst/>
                <a:cxnLst>
                  <a:cxn ang="T10">
                    <a:pos x="T0" y="T1"/>
                  </a:cxn>
                  <a:cxn ang="T11">
                    <a:pos x="T2" y="T3"/>
                  </a:cxn>
                  <a:cxn ang="T12">
                    <a:pos x="T4" y="T5"/>
                  </a:cxn>
                  <a:cxn ang="T13">
                    <a:pos x="T6" y="T7"/>
                  </a:cxn>
                  <a:cxn ang="T14">
                    <a:pos x="T8" y="T9"/>
                  </a:cxn>
                </a:cxnLst>
                <a:rect l="T15" t="T16" r="T17" b="T18"/>
                <a:pathLst>
                  <a:path w="14" h="199">
                    <a:moveTo>
                      <a:pt x="3" y="199"/>
                    </a:moveTo>
                    <a:lnTo>
                      <a:pt x="0" y="0"/>
                    </a:lnTo>
                    <a:lnTo>
                      <a:pt x="12" y="0"/>
                    </a:lnTo>
                    <a:lnTo>
                      <a:pt x="14" y="199"/>
                    </a:lnTo>
                    <a:lnTo>
                      <a:pt x="3" y="19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0" name="Freeform 51"/>
              <p:cNvSpPr/>
              <p:nvPr/>
            </p:nvSpPr>
            <p:spPr bwMode="auto">
              <a:xfrm>
                <a:off x="6370005" y="3770425"/>
                <a:ext cx="197773" cy="213854"/>
              </a:xfrm>
              <a:custGeom>
                <a:avLst/>
                <a:gdLst>
                  <a:gd name="T0" fmla="*/ 2147483646 w 52"/>
                  <a:gd name="T1" fmla="*/ 2147483646 h 56"/>
                  <a:gd name="T2" fmla="*/ 0 w 52"/>
                  <a:gd name="T3" fmla="*/ 2147483646 h 56"/>
                  <a:gd name="T4" fmla="*/ 2147483646 w 52"/>
                  <a:gd name="T5" fmla="*/ 0 h 56"/>
                  <a:gd name="T6" fmla="*/ 2147483646 w 52"/>
                  <a:gd name="T7" fmla="*/ 2147483646 h 56"/>
                  <a:gd name="T8" fmla="*/ 2147483646 w 52"/>
                  <a:gd name="T9" fmla="*/ 0 h 56"/>
                  <a:gd name="T10" fmla="*/ 2147483646 w 52"/>
                  <a:gd name="T11" fmla="*/ 2147483646 h 56"/>
                  <a:gd name="T12" fmla="*/ 2147483646 w 52"/>
                  <a:gd name="T13" fmla="*/ 2147483646 h 56"/>
                  <a:gd name="T14" fmla="*/ 0 60000 65536"/>
                  <a:gd name="T15" fmla="*/ 0 60000 65536"/>
                  <a:gd name="T16" fmla="*/ 0 60000 65536"/>
                  <a:gd name="T17" fmla="*/ 0 60000 65536"/>
                  <a:gd name="T18" fmla="*/ 0 60000 65536"/>
                  <a:gd name="T19" fmla="*/ 0 60000 65536"/>
                  <a:gd name="T20" fmla="*/ 0 60000 65536"/>
                  <a:gd name="T21" fmla="*/ 0 w 52"/>
                  <a:gd name="T22" fmla="*/ 0 h 56"/>
                  <a:gd name="T23" fmla="*/ 52 w 52"/>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1" name="Freeform 52"/>
              <p:cNvSpPr/>
              <p:nvPr/>
            </p:nvSpPr>
            <p:spPr bwMode="auto">
              <a:xfrm>
                <a:off x="6366789" y="3973023"/>
                <a:ext cx="197773" cy="64317"/>
              </a:xfrm>
              <a:custGeom>
                <a:avLst/>
                <a:gdLst>
                  <a:gd name="T0" fmla="*/ 2147483646 w 123"/>
                  <a:gd name="T1" fmla="*/ 2147483646 h 40"/>
                  <a:gd name="T2" fmla="*/ 0 w 123"/>
                  <a:gd name="T3" fmla="*/ 2147483646 h 40"/>
                  <a:gd name="T4" fmla="*/ 2147483646 w 123"/>
                  <a:gd name="T5" fmla="*/ 0 h 40"/>
                  <a:gd name="T6" fmla="*/ 2147483646 w 123"/>
                  <a:gd name="T7" fmla="*/ 2147483646 h 40"/>
                  <a:gd name="T8" fmla="*/ 2147483646 w 123"/>
                  <a:gd name="T9" fmla="*/ 2147483646 h 40"/>
                  <a:gd name="T10" fmla="*/ 0 60000 65536"/>
                  <a:gd name="T11" fmla="*/ 0 60000 65536"/>
                  <a:gd name="T12" fmla="*/ 0 60000 65536"/>
                  <a:gd name="T13" fmla="*/ 0 60000 65536"/>
                  <a:gd name="T14" fmla="*/ 0 60000 65536"/>
                  <a:gd name="T15" fmla="*/ 0 w 123"/>
                  <a:gd name="T16" fmla="*/ 0 h 40"/>
                  <a:gd name="T17" fmla="*/ 123 w 123"/>
                  <a:gd name="T18" fmla="*/ 40 h 40"/>
                </a:gdLst>
                <a:ahLst/>
                <a:cxnLst>
                  <a:cxn ang="T10">
                    <a:pos x="T0" y="T1"/>
                  </a:cxn>
                  <a:cxn ang="T11">
                    <a:pos x="T2" y="T3"/>
                  </a:cxn>
                  <a:cxn ang="T12">
                    <a:pos x="T4" y="T5"/>
                  </a:cxn>
                  <a:cxn ang="T13">
                    <a:pos x="T6" y="T7"/>
                  </a:cxn>
                  <a:cxn ang="T14">
                    <a:pos x="T8" y="T9"/>
                  </a:cxn>
                </a:cxnLst>
                <a:rect l="T15" t="T16" r="T17" b="T18"/>
                <a:pathLst>
                  <a:path w="123" h="40">
                    <a:moveTo>
                      <a:pt x="2" y="40"/>
                    </a:moveTo>
                    <a:lnTo>
                      <a:pt x="0" y="30"/>
                    </a:lnTo>
                    <a:lnTo>
                      <a:pt x="120" y="0"/>
                    </a:lnTo>
                    <a:lnTo>
                      <a:pt x="123" y="12"/>
                    </a:lnTo>
                    <a:lnTo>
                      <a:pt x="2" y="4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2" name="Freeform 53"/>
              <p:cNvSpPr/>
              <p:nvPr/>
            </p:nvSpPr>
            <p:spPr bwMode="auto">
              <a:xfrm>
                <a:off x="6559739" y="3611241"/>
                <a:ext cx="61101" cy="373038"/>
              </a:xfrm>
              <a:custGeom>
                <a:avLst/>
                <a:gdLst>
                  <a:gd name="T0" fmla="*/ 2147483646 w 38"/>
                  <a:gd name="T1" fmla="*/ 2147483646 h 232"/>
                  <a:gd name="T2" fmla="*/ 0 w 38"/>
                  <a:gd name="T3" fmla="*/ 2147483646 h 232"/>
                  <a:gd name="T4" fmla="*/ 2147483646 w 38"/>
                  <a:gd name="T5" fmla="*/ 0 h 232"/>
                  <a:gd name="T6" fmla="*/ 2147483646 w 38"/>
                  <a:gd name="T7" fmla="*/ 0 h 232"/>
                  <a:gd name="T8" fmla="*/ 2147483646 w 38"/>
                  <a:gd name="T9" fmla="*/ 2147483646 h 232"/>
                  <a:gd name="T10" fmla="*/ 0 60000 65536"/>
                  <a:gd name="T11" fmla="*/ 0 60000 65536"/>
                  <a:gd name="T12" fmla="*/ 0 60000 65536"/>
                  <a:gd name="T13" fmla="*/ 0 60000 65536"/>
                  <a:gd name="T14" fmla="*/ 0 60000 65536"/>
                  <a:gd name="T15" fmla="*/ 0 w 38"/>
                  <a:gd name="T16" fmla="*/ 0 h 232"/>
                  <a:gd name="T17" fmla="*/ 38 w 38"/>
                  <a:gd name="T18" fmla="*/ 232 h 232"/>
                </a:gdLst>
                <a:ahLst/>
                <a:cxnLst>
                  <a:cxn ang="T10">
                    <a:pos x="T0" y="T1"/>
                  </a:cxn>
                  <a:cxn ang="T11">
                    <a:pos x="T2" y="T3"/>
                  </a:cxn>
                  <a:cxn ang="T12">
                    <a:pos x="T4" y="T5"/>
                  </a:cxn>
                  <a:cxn ang="T13">
                    <a:pos x="T6" y="T7"/>
                  </a:cxn>
                  <a:cxn ang="T14">
                    <a:pos x="T8" y="T9"/>
                  </a:cxn>
                </a:cxnLst>
                <a:rect l="T15" t="T16" r="T17" b="T18"/>
                <a:pathLst>
                  <a:path w="38" h="232">
                    <a:moveTo>
                      <a:pt x="10" y="232"/>
                    </a:moveTo>
                    <a:lnTo>
                      <a:pt x="0" y="232"/>
                    </a:lnTo>
                    <a:lnTo>
                      <a:pt x="26" y="0"/>
                    </a:lnTo>
                    <a:lnTo>
                      <a:pt x="38" y="0"/>
                    </a:lnTo>
                    <a:lnTo>
                      <a:pt x="10" y="23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3" name="Freeform 54"/>
              <p:cNvSpPr/>
              <p:nvPr/>
            </p:nvSpPr>
            <p:spPr bwMode="auto">
              <a:xfrm>
                <a:off x="6606368" y="3273577"/>
                <a:ext cx="178478" cy="345703"/>
              </a:xfrm>
              <a:custGeom>
                <a:avLst/>
                <a:gdLst>
                  <a:gd name="T0" fmla="*/ 2147483646 w 111"/>
                  <a:gd name="T1" fmla="*/ 2147483646 h 215"/>
                  <a:gd name="T2" fmla="*/ 0 w 111"/>
                  <a:gd name="T3" fmla="*/ 2147483646 h 215"/>
                  <a:gd name="T4" fmla="*/ 2147483646 w 111"/>
                  <a:gd name="T5" fmla="*/ 0 h 215"/>
                  <a:gd name="T6" fmla="*/ 2147483646 w 111"/>
                  <a:gd name="T7" fmla="*/ 2147483646 h 215"/>
                  <a:gd name="T8" fmla="*/ 2147483646 w 111"/>
                  <a:gd name="T9" fmla="*/ 2147483646 h 215"/>
                  <a:gd name="T10" fmla="*/ 0 60000 65536"/>
                  <a:gd name="T11" fmla="*/ 0 60000 65536"/>
                  <a:gd name="T12" fmla="*/ 0 60000 65536"/>
                  <a:gd name="T13" fmla="*/ 0 60000 65536"/>
                  <a:gd name="T14" fmla="*/ 0 60000 65536"/>
                  <a:gd name="T15" fmla="*/ 0 w 111"/>
                  <a:gd name="T16" fmla="*/ 0 h 215"/>
                  <a:gd name="T17" fmla="*/ 111 w 111"/>
                  <a:gd name="T18" fmla="*/ 215 h 215"/>
                </a:gdLst>
                <a:ahLst/>
                <a:cxnLst>
                  <a:cxn ang="T10">
                    <a:pos x="T0" y="T1"/>
                  </a:cxn>
                  <a:cxn ang="T11">
                    <a:pos x="T2" y="T3"/>
                  </a:cxn>
                  <a:cxn ang="T12">
                    <a:pos x="T4" y="T5"/>
                  </a:cxn>
                  <a:cxn ang="T13">
                    <a:pos x="T6" y="T7"/>
                  </a:cxn>
                  <a:cxn ang="T14">
                    <a:pos x="T8" y="T9"/>
                  </a:cxn>
                </a:cxnLst>
                <a:rect l="T15" t="T16" r="T17" b="T18"/>
                <a:pathLst>
                  <a:path w="111" h="215">
                    <a:moveTo>
                      <a:pt x="9" y="215"/>
                    </a:moveTo>
                    <a:lnTo>
                      <a:pt x="0" y="210"/>
                    </a:lnTo>
                    <a:lnTo>
                      <a:pt x="101" y="0"/>
                    </a:lnTo>
                    <a:lnTo>
                      <a:pt x="111" y="7"/>
                    </a:lnTo>
                    <a:lnTo>
                      <a:pt x="9" y="21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4" name="Freeform 55"/>
              <p:cNvSpPr/>
              <p:nvPr/>
            </p:nvSpPr>
            <p:spPr bwMode="auto">
              <a:xfrm>
                <a:off x="6765552" y="2863557"/>
                <a:ext cx="212244" cy="421276"/>
              </a:xfrm>
              <a:custGeom>
                <a:avLst/>
                <a:gdLst>
                  <a:gd name="T0" fmla="*/ 2147483646 w 132"/>
                  <a:gd name="T1" fmla="*/ 2147483646 h 262"/>
                  <a:gd name="T2" fmla="*/ 0 w 132"/>
                  <a:gd name="T3" fmla="*/ 2147483646 h 262"/>
                  <a:gd name="T4" fmla="*/ 2147483646 w 132"/>
                  <a:gd name="T5" fmla="*/ 0 h 262"/>
                  <a:gd name="T6" fmla="*/ 2147483646 w 132"/>
                  <a:gd name="T7" fmla="*/ 2147483646 h 262"/>
                  <a:gd name="T8" fmla="*/ 2147483646 w 132"/>
                  <a:gd name="T9" fmla="*/ 2147483646 h 262"/>
                  <a:gd name="T10" fmla="*/ 0 60000 65536"/>
                  <a:gd name="T11" fmla="*/ 0 60000 65536"/>
                  <a:gd name="T12" fmla="*/ 0 60000 65536"/>
                  <a:gd name="T13" fmla="*/ 0 60000 65536"/>
                  <a:gd name="T14" fmla="*/ 0 60000 65536"/>
                  <a:gd name="T15" fmla="*/ 0 w 132"/>
                  <a:gd name="T16" fmla="*/ 0 h 262"/>
                  <a:gd name="T17" fmla="*/ 132 w 132"/>
                  <a:gd name="T18" fmla="*/ 262 h 262"/>
                </a:gdLst>
                <a:ahLst/>
                <a:cxnLst>
                  <a:cxn ang="T10">
                    <a:pos x="T0" y="T1"/>
                  </a:cxn>
                  <a:cxn ang="T11">
                    <a:pos x="T2" y="T3"/>
                  </a:cxn>
                  <a:cxn ang="T12">
                    <a:pos x="T4" y="T5"/>
                  </a:cxn>
                  <a:cxn ang="T13">
                    <a:pos x="T6" y="T7"/>
                  </a:cxn>
                  <a:cxn ang="T14">
                    <a:pos x="T8" y="T9"/>
                  </a:cxn>
                </a:cxnLst>
                <a:rect l="T15" t="T16" r="T17" b="T18"/>
                <a:pathLst>
                  <a:path w="132" h="262">
                    <a:moveTo>
                      <a:pt x="12" y="262"/>
                    </a:moveTo>
                    <a:lnTo>
                      <a:pt x="0" y="257"/>
                    </a:lnTo>
                    <a:lnTo>
                      <a:pt x="123" y="0"/>
                    </a:lnTo>
                    <a:lnTo>
                      <a:pt x="132" y="5"/>
                    </a:lnTo>
                    <a:lnTo>
                      <a:pt x="12" y="26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5" name="Freeform 56"/>
              <p:cNvSpPr/>
              <p:nvPr/>
            </p:nvSpPr>
            <p:spPr bwMode="auto">
              <a:xfrm>
                <a:off x="6559739" y="3045252"/>
                <a:ext cx="225108" cy="239580"/>
              </a:xfrm>
              <a:custGeom>
                <a:avLst/>
                <a:gdLst>
                  <a:gd name="T0" fmla="*/ 2147483646 w 140"/>
                  <a:gd name="T1" fmla="*/ 2147483646 h 149"/>
                  <a:gd name="T2" fmla="*/ 0 w 140"/>
                  <a:gd name="T3" fmla="*/ 2147483646 h 149"/>
                  <a:gd name="T4" fmla="*/ 2147483646 w 140"/>
                  <a:gd name="T5" fmla="*/ 0 h 149"/>
                  <a:gd name="T6" fmla="*/ 2147483646 w 140"/>
                  <a:gd name="T7" fmla="*/ 2147483646 h 149"/>
                  <a:gd name="T8" fmla="*/ 2147483646 w 140"/>
                  <a:gd name="T9" fmla="*/ 2147483646 h 149"/>
                  <a:gd name="T10" fmla="*/ 0 60000 65536"/>
                  <a:gd name="T11" fmla="*/ 0 60000 65536"/>
                  <a:gd name="T12" fmla="*/ 0 60000 65536"/>
                  <a:gd name="T13" fmla="*/ 0 60000 65536"/>
                  <a:gd name="T14" fmla="*/ 0 60000 65536"/>
                  <a:gd name="T15" fmla="*/ 0 w 140"/>
                  <a:gd name="T16" fmla="*/ 0 h 149"/>
                  <a:gd name="T17" fmla="*/ 140 w 140"/>
                  <a:gd name="T18" fmla="*/ 149 h 149"/>
                </a:gdLst>
                <a:ahLst/>
                <a:cxnLst>
                  <a:cxn ang="T10">
                    <a:pos x="T0" y="T1"/>
                  </a:cxn>
                  <a:cxn ang="T11">
                    <a:pos x="T2" y="T3"/>
                  </a:cxn>
                  <a:cxn ang="T12">
                    <a:pos x="T4" y="T5"/>
                  </a:cxn>
                  <a:cxn ang="T13">
                    <a:pos x="T6" y="T7"/>
                  </a:cxn>
                  <a:cxn ang="T14">
                    <a:pos x="T8" y="T9"/>
                  </a:cxn>
                </a:cxnLst>
                <a:rect l="T15" t="T16" r="T17" b="T18"/>
                <a:pathLst>
                  <a:path w="140" h="149">
                    <a:moveTo>
                      <a:pt x="130" y="149"/>
                    </a:moveTo>
                    <a:lnTo>
                      <a:pt x="0" y="10"/>
                    </a:lnTo>
                    <a:lnTo>
                      <a:pt x="7" y="0"/>
                    </a:lnTo>
                    <a:lnTo>
                      <a:pt x="140" y="142"/>
                    </a:lnTo>
                    <a:lnTo>
                      <a:pt x="130" y="14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6" name="Freeform 57"/>
              <p:cNvSpPr/>
              <p:nvPr/>
            </p:nvSpPr>
            <p:spPr bwMode="auto">
              <a:xfrm>
                <a:off x="6366789" y="3045252"/>
                <a:ext cx="204205" cy="429315"/>
              </a:xfrm>
              <a:custGeom>
                <a:avLst/>
                <a:gdLst>
                  <a:gd name="T0" fmla="*/ 2147483646 w 127"/>
                  <a:gd name="T1" fmla="*/ 2147483646 h 267"/>
                  <a:gd name="T2" fmla="*/ 0 w 127"/>
                  <a:gd name="T3" fmla="*/ 2147483646 h 267"/>
                  <a:gd name="T4" fmla="*/ 2147483646 w 127"/>
                  <a:gd name="T5" fmla="*/ 0 h 267"/>
                  <a:gd name="T6" fmla="*/ 2147483646 w 127"/>
                  <a:gd name="T7" fmla="*/ 2147483646 h 267"/>
                  <a:gd name="T8" fmla="*/ 2147483646 w 127"/>
                  <a:gd name="T9" fmla="*/ 2147483646 h 267"/>
                  <a:gd name="T10" fmla="*/ 0 60000 65536"/>
                  <a:gd name="T11" fmla="*/ 0 60000 65536"/>
                  <a:gd name="T12" fmla="*/ 0 60000 65536"/>
                  <a:gd name="T13" fmla="*/ 0 60000 65536"/>
                  <a:gd name="T14" fmla="*/ 0 60000 65536"/>
                  <a:gd name="T15" fmla="*/ 0 w 127"/>
                  <a:gd name="T16" fmla="*/ 0 h 267"/>
                  <a:gd name="T17" fmla="*/ 127 w 127"/>
                  <a:gd name="T18" fmla="*/ 267 h 267"/>
                </a:gdLst>
                <a:ahLst/>
                <a:cxnLst>
                  <a:cxn ang="T10">
                    <a:pos x="T0" y="T1"/>
                  </a:cxn>
                  <a:cxn ang="T11">
                    <a:pos x="T2" y="T3"/>
                  </a:cxn>
                  <a:cxn ang="T12">
                    <a:pos x="T4" y="T5"/>
                  </a:cxn>
                  <a:cxn ang="T13">
                    <a:pos x="T6" y="T7"/>
                  </a:cxn>
                  <a:cxn ang="T14">
                    <a:pos x="T8" y="T9"/>
                  </a:cxn>
                </a:cxnLst>
                <a:rect l="T15" t="T16" r="T17" b="T18"/>
                <a:pathLst>
                  <a:path w="127" h="267">
                    <a:moveTo>
                      <a:pt x="9" y="267"/>
                    </a:moveTo>
                    <a:lnTo>
                      <a:pt x="0" y="262"/>
                    </a:lnTo>
                    <a:lnTo>
                      <a:pt x="118" y="0"/>
                    </a:lnTo>
                    <a:lnTo>
                      <a:pt x="127" y="5"/>
                    </a:lnTo>
                    <a:lnTo>
                      <a:pt x="9" y="26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7" name="Freeform 58"/>
              <p:cNvSpPr/>
              <p:nvPr/>
            </p:nvSpPr>
            <p:spPr bwMode="auto">
              <a:xfrm>
                <a:off x="6088621" y="3418290"/>
                <a:ext cx="281385" cy="61101"/>
              </a:xfrm>
              <a:custGeom>
                <a:avLst/>
                <a:gdLst>
                  <a:gd name="T0" fmla="*/ 2147483646 w 175"/>
                  <a:gd name="T1" fmla="*/ 2147483646 h 38"/>
                  <a:gd name="T2" fmla="*/ 0 w 175"/>
                  <a:gd name="T3" fmla="*/ 2147483646 h 38"/>
                  <a:gd name="T4" fmla="*/ 2147483646 w 175"/>
                  <a:gd name="T5" fmla="*/ 0 h 38"/>
                  <a:gd name="T6" fmla="*/ 2147483646 w 175"/>
                  <a:gd name="T7" fmla="*/ 2147483646 h 38"/>
                  <a:gd name="T8" fmla="*/ 2147483646 w 175"/>
                  <a:gd name="T9" fmla="*/ 2147483646 h 38"/>
                  <a:gd name="T10" fmla="*/ 0 60000 65536"/>
                  <a:gd name="T11" fmla="*/ 0 60000 65536"/>
                  <a:gd name="T12" fmla="*/ 0 60000 65536"/>
                  <a:gd name="T13" fmla="*/ 0 60000 65536"/>
                  <a:gd name="T14" fmla="*/ 0 60000 65536"/>
                  <a:gd name="T15" fmla="*/ 0 w 175"/>
                  <a:gd name="T16" fmla="*/ 0 h 38"/>
                  <a:gd name="T17" fmla="*/ 175 w 175"/>
                  <a:gd name="T18" fmla="*/ 38 h 38"/>
                </a:gdLst>
                <a:ahLst/>
                <a:cxnLst>
                  <a:cxn ang="T10">
                    <a:pos x="T0" y="T1"/>
                  </a:cxn>
                  <a:cxn ang="T11">
                    <a:pos x="T2" y="T3"/>
                  </a:cxn>
                  <a:cxn ang="T12">
                    <a:pos x="T4" y="T5"/>
                  </a:cxn>
                  <a:cxn ang="T13">
                    <a:pos x="T6" y="T7"/>
                  </a:cxn>
                  <a:cxn ang="T14">
                    <a:pos x="T8" y="T9"/>
                  </a:cxn>
                </a:cxnLst>
                <a:rect l="T15" t="T16" r="T17" b="T18"/>
                <a:pathLst>
                  <a:path w="175" h="38">
                    <a:moveTo>
                      <a:pt x="173" y="38"/>
                    </a:moveTo>
                    <a:lnTo>
                      <a:pt x="0" y="12"/>
                    </a:lnTo>
                    <a:lnTo>
                      <a:pt x="3" y="0"/>
                    </a:lnTo>
                    <a:lnTo>
                      <a:pt x="175" y="26"/>
                    </a:lnTo>
                    <a:lnTo>
                      <a:pt x="173" y="3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8" name="Freeform 59"/>
              <p:cNvSpPr/>
              <p:nvPr/>
            </p:nvSpPr>
            <p:spPr bwMode="auto">
              <a:xfrm>
                <a:off x="6370005" y="3460096"/>
                <a:ext cx="247619" cy="155968"/>
              </a:xfrm>
              <a:custGeom>
                <a:avLst/>
                <a:gdLst>
                  <a:gd name="T0" fmla="*/ 2147483646 w 154"/>
                  <a:gd name="T1" fmla="*/ 2147483646 h 97"/>
                  <a:gd name="T2" fmla="*/ 0 w 154"/>
                  <a:gd name="T3" fmla="*/ 2147483646 h 97"/>
                  <a:gd name="T4" fmla="*/ 2147483646 w 154"/>
                  <a:gd name="T5" fmla="*/ 0 h 97"/>
                  <a:gd name="T6" fmla="*/ 2147483646 w 154"/>
                  <a:gd name="T7" fmla="*/ 2147483646 h 97"/>
                  <a:gd name="T8" fmla="*/ 2147483646 w 154"/>
                  <a:gd name="T9" fmla="*/ 2147483646 h 97"/>
                  <a:gd name="T10" fmla="*/ 0 60000 65536"/>
                  <a:gd name="T11" fmla="*/ 0 60000 65536"/>
                  <a:gd name="T12" fmla="*/ 0 60000 65536"/>
                  <a:gd name="T13" fmla="*/ 0 60000 65536"/>
                  <a:gd name="T14" fmla="*/ 0 60000 65536"/>
                  <a:gd name="T15" fmla="*/ 0 w 154"/>
                  <a:gd name="T16" fmla="*/ 0 h 97"/>
                  <a:gd name="T17" fmla="*/ 154 w 154"/>
                  <a:gd name="T18" fmla="*/ 97 h 97"/>
                </a:gdLst>
                <a:ahLst/>
                <a:cxnLst>
                  <a:cxn ang="T10">
                    <a:pos x="T0" y="T1"/>
                  </a:cxn>
                  <a:cxn ang="T11">
                    <a:pos x="T2" y="T3"/>
                  </a:cxn>
                  <a:cxn ang="T12">
                    <a:pos x="T4" y="T5"/>
                  </a:cxn>
                  <a:cxn ang="T13">
                    <a:pos x="T6" y="T7"/>
                  </a:cxn>
                  <a:cxn ang="T14">
                    <a:pos x="T8" y="T9"/>
                  </a:cxn>
                </a:cxnLst>
                <a:rect l="T15" t="T16" r="T17" b="T18"/>
                <a:pathLst>
                  <a:path w="154" h="97">
                    <a:moveTo>
                      <a:pt x="147" y="97"/>
                    </a:moveTo>
                    <a:lnTo>
                      <a:pt x="0" y="9"/>
                    </a:lnTo>
                    <a:lnTo>
                      <a:pt x="7" y="0"/>
                    </a:lnTo>
                    <a:lnTo>
                      <a:pt x="154" y="87"/>
                    </a:lnTo>
                    <a:lnTo>
                      <a:pt x="147" y="9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69" name="Freeform 60"/>
              <p:cNvSpPr/>
              <p:nvPr/>
            </p:nvSpPr>
            <p:spPr bwMode="auto">
              <a:xfrm>
                <a:off x="6373221" y="3270361"/>
                <a:ext cx="403586" cy="200990"/>
              </a:xfrm>
              <a:custGeom>
                <a:avLst/>
                <a:gdLst>
                  <a:gd name="T0" fmla="*/ 2147483646 w 251"/>
                  <a:gd name="T1" fmla="*/ 2147483646 h 125"/>
                  <a:gd name="T2" fmla="*/ 0 w 251"/>
                  <a:gd name="T3" fmla="*/ 2147483646 h 125"/>
                  <a:gd name="T4" fmla="*/ 2147483646 w 251"/>
                  <a:gd name="T5" fmla="*/ 0 h 125"/>
                  <a:gd name="T6" fmla="*/ 2147483646 w 251"/>
                  <a:gd name="T7" fmla="*/ 2147483646 h 125"/>
                  <a:gd name="T8" fmla="*/ 2147483646 w 251"/>
                  <a:gd name="T9" fmla="*/ 2147483646 h 125"/>
                  <a:gd name="T10" fmla="*/ 0 60000 65536"/>
                  <a:gd name="T11" fmla="*/ 0 60000 65536"/>
                  <a:gd name="T12" fmla="*/ 0 60000 65536"/>
                  <a:gd name="T13" fmla="*/ 0 60000 65536"/>
                  <a:gd name="T14" fmla="*/ 0 60000 65536"/>
                  <a:gd name="T15" fmla="*/ 0 w 251"/>
                  <a:gd name="T16" fmla="*/ 0 h 125"/>
                  <a:gd name="T17" fmla="*/ 251 w 251"/>
                  <a:gd name="T18" fmla="*/ 125 h 125"/>
                </a:gdLst>
                <a:ahLst/>
                <a:cxnLst>
                  <a:cxn ang="T10">
                    <a:pos x="T0" y="T1"/>
                  </a:cxn>
                  <a:cxn ang="T11">
                    <a:pos x="T2" y="T3"/>
                  </a:cxn>
                  <a:cxn ang="T12">
                    <a:pos x="T4" y="T5"/>
                  </a:cxn>
                  <a:cxn ang="T13">
                    <a:pos x="T6" y="T7"/>
                  </a:cxn>
                  <a:cxn ang="T14">
                    <a:pos x="T8" y="T9"/>
                  </a:cxn>
                </a:cxnLst>
                <a:rect l="T15" t="T16" r="T17" b="T18"/>
                <a:pathLst>
                  <a:path w="251" h="125">
                    <a:moveTo>
                      <a:pt x="5" y="125"/>
                    </a:moveTo>
                    <a:lnTo>
                      <a:pt x="0" y="115"/>
                    </a:lnTo>
                    <a:lnTo>
                      <a:pt x="246" y="0"/>
                    </a:lnTo>
                    <a:lnTo>
                      <a:pt x="251" y="11"/>
                    </a:lnTo>
                    <a:lnTo>
                      <a:pt x="5" y="12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0" name="Freeform 61"/>
              <p:cNvSpPr/>
              <p:nvPr/>
            </p:nvSpPr>
            <p:spPr bwMode="auto">
              <a:xfrm>
                <a:off x="6308905" y="3117609"/>
                <a:ext cx="72356" cy="345703"/>
              </a:xfrm>
              <a:custGeom>
                <a:avLst/>
                <a:gdLst>
                  <a:gd name="T0" fmla="*/ 2147483646 w 45"/>
                  <a:gd name="T1" fmla="*/ 2147483646 h 215"/>
                  <a:gd name="T2" fmla="*/ 0 w 45"/>
                  <a:gd name="T3" fmla="*/ 2147483646 h 215"/>
                  <a:gd name="T4" fmla="*/ 2147483646 w 45"/>
                  <a:gd name="T5" fmla="*/ 0 h 215"/>
                  <a:gd name="T6" fmla="*/ 2147483646 w 45"/>
                  <a:gd name="T7" fmla="*/ 2147483646 h 215"/>
                  <a:gd name="T8" fmla="*/ 2147483646 w 45"/>
                  <a:gd name="T9" fmla="*/ 2147483646 h 215"/>
                  <a:gd name="T10" fmla="*/ 0 60000 65536"/>
                  <a:gd name="T11" fmla="*/ 0 60000 65536"/>
                  <a:gd name="T12" fmla="*/ 0 60000 65536"/>
                  <a:gd name="T13" fmla="*/ 0 60000 65536"/>
                  <a:gd name="T14" fmla="*/ 0 60000 65536"/>
                  <a:gd name="T15" fmla="*/ 0 w 45"/>
                  <a:gd name="T16" fmla="*/ 0 h 215"/>
                  <a:gd name="T17" fmla="*/ 45 w 45"/>
                  <a:gd name="T18" fmla="*/ 215 h 215"/>
                </a:gdLst>
                <a:ahLst/>
                <a:cxnLst>
                  <a:cxn ang="T10">
                    <a:pos x="T0" y="T1"/>
                  </a:cxn>
                  <a:cxn ang="T11">
                    <a:pos x="T2" y="T3"/>
                  </a:cxn>
                  <a:cxn ang="T12">
                    <a:pos x="T4" y="T5"/>
                  </a:cxn>
                  <a:cxn ang="T13">
                    <a:pos x="T6" y="T7"/>
                  </a:cxn>
                  <a:cxn ang="T14">
                    <a:pos x="T8" y="T9"/>
                  </a:cxn>
                </a:cxnLst>
                <a:rect l="T15" t="T16" r="T17" b="T18"/>
                <a:pathLst>
                  <a:path w="45" h="215">
                    <a:moveTo>
                      <a:pt x="36" y="215"/>
                    </a:moveTo>
                    <a:lnTo>
                      <a:pt x="0" y="2"/>
                    </a:lnTo>
                    <a:lnTo>
                      <a:pt x="12" y="0"/>
                    </a:lnTo>
                    <a:lnTo>
                      <a:pt x="45" y="213"/>
                    </a:lnTo>
                    <a:lnTo>
                      <a:pt x="36" y="21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1" name="Freeform 62"/>
              <p:cNvSpPr/>
              <p:nvPr/>
            </p:nvSpPr>
            <p:spPr bwMode="auto">
              <a:xfrm>
                <a:off x="6077365" y="3125648"/>
                <a:ext cx="22511" cy="299073"/>
              </a:xfrm>
              <a:custGeom>
                <a:avLst/>
                <a:gdLst>
                  <a:gd name="T0" fmla="*/ 2147483646 w 14"/>
                  <a:gd name="T1" fmla="*/ 2147483646 h 186"/>
                  <a:gd name="T2" fmla="*/ 0 w 14"/>
                  <a:gd name="T3" fmla="*/ 0 h 186"/>
                  <a:gd name="T4" fmla="*/ 2147483646 w 14"/>
                  <a:gd name="T5" fmla="*/ 0 h 186"/>
                  <a:gd name="T6" fmla="*/ 2147483646 w 14"/>
                  <a:gd name="T7" fmla="*/ 2147483646 h 186"/>
                  <a:gd name="T8" fmla="*/ 2147483646 w 14"/>
                  <a:gd name="T9" fmla="*/ 2147483646 h 186"/>
                  <a:gd name="T10" fmla="*/ 0 60000 65536"/>
                  <a:gd name="T11" fmla="*/ 0 60000 65536"/>
                  <a:gd name="T12" fmla="*/ 0 60000 65536"/>
                  <a:gd name="T13" fmla="*/ 0 60000 65536"/>
                  <a:gd name="T14" fmla="*/ 0 60000 65536"/>
                  <a:gd name="T15" fmla="*/ 0 w 14"/>
                  <a:gd name="T16" fmla="*/ 0 h 186"/>
                  <a:gd name="T17" fmla="*/ 14 w 14"/>
                  <a:gd name="T18" fmla="*/ 186 h 186"/>
                </a:gdLst>
                <a:ahLst/>
                <a:cxnLst>
                  <a:cxn ang="T10">
                    <a:pos x="T0" y="T1"/>
                  </a:cxn>
                  <a:cxn ang="T11">
                    <a:pos x="T2" y="T3"/>
                  </a:cxn>
                  <a:cxn ang="T12">
                    <a:pos x="T4" y="T5"/>
                  </a:cxn>
                  <a:cxn ang="T13">
                    <a:pos x="T6" y="T7"/>
                  </a:cxn>
                  <a:cxn ang="T14">
                    <a:pos x="T8" y="T9"/>
                  </a:cxn>
                </a:cxnLst>
                <a:rect l="T15" t="T16" r="T17" b="T18"/>
                <a:pathLst>
                  <a:path w="14" h="186">
                    <a:moveTo>
                      <a:pt x="2" y="186"/>
                    </a:moveTo>
                    <a:lnTo>
                      <a:pt x="0" y="0"/>
                    </a:lnTo>
                    <a:lnTo>
                      <a:pt x="12" y="0"/>
                    </a:lnTo>
                    <a:lnTo>
                      <a:pt x="14" y="186"/>
                    </a:lnTo>
                    <a:lnTo>
                      <a:pt x="2" y="18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2" name="Freeform 63"/>
              <p:cNvSpPr/>
              <p:nvPr/>
            </p:nvSpPr>
            <p:spPr bwMode="auto">
              <a:xfrm>
                <a:off x="6058070" y="2657743"/>
                <a:ext cx="38590" cy="471121"/>
              </a:xfrm>
              <a:custGeom>
                <a:avLst/>
                <a:gdLst>
                  <a:gd name="T0" fmla="*/ 2147483646 w 24"/>
                  <a:gd name="T1" fmla="*/ 2147483646 h 293"/>
                  <a:gd name="T2" fmla="*/ 0 w 24"/>
                  <a:gd name="T3" fmla="*/ 2147483646 h 293"/>
                  <a:gd name="T4" fmla="*/ 2147483646 w 24"/>
                  <a:gd name="T5" fmla="*/ 0 h 293"/>
                  <a:gd name="T6" fmla="*/ 2147483646 w 24"/>
                  <a:gd name="T7" fmla="*/ 2147483646 h 293"/>
                  <a:gd name="T8" fmla="*/ 2147483646 w 24"/>
                  <a:gd name="T9" fmla="*/ 2147483646 h 293"/>
                  <a:gd name="T10" fmla="*/ 0 60000 65536"/>
                  <a:gd name="T11" fmla="*/ 0 60000 65536"/>
                  <a:gd name="T12" fmla="*/ 0 60000 65536"/>
                  <a:gd name="T13" fmla="*/ 0 60000 65536"/>
                  <a:gd name="T14" fmla="*/ 0 60000 65536"/>
                  <a:gd name="T15" fmla="*/ 0 w 24"/>
                  <a:gd name="T16" fmla="*/ 0 h 293"/>
                  <a:gd name="T17" fmla="*/ 24 w 24"/>
                  <a:gd name="T18" fmla="*/ 293 h 293"/>
                </a:gdLst>
                <a:ahLst/>
                <a:cxnLst>
                  <a:cxn ang="T10">
                    <a:pos x="T0" y="T1"/>
                  </a:cxn>
                  <a:cxn ang="T11">
                    <a:pos x="T2" y="T3"/>
                  </a:cxn>
                  <a:cxn ang="T12">
                    <a:pos x="T4" y="T5"/>
                  </a:cxn>
                  <a:cxn ang="T13">
                    <a:pos x="T6" y="T7"/>
                  </a:cxn>
                  <a:cxn ang="T14">
                    <a:pos x="T8" y="T9"/>
                  </a:cxn>
                </a:cxnLst>
                <a:rect l="T15" t="T16" r="T17" b="T18"/>
                <a:pathLst>
                  <a:path w="24" h="293">
                    <a:moveTo>
                      <a:pt x="12" y="293"/>
                    </a:moveTo>
                    <a:lnTo>
                      <a:pt x="0" y="3"/>
                    </a:lnTo>
                    <a:lnTo>
                      <a:pt x="12" y="0"/>
                    </a:lnTo>
                    <a:lnTo>
                      <a:pt x="24" y="293"/>
                    </a:lnTo>
                    <a:lnTo>
                      <a:pt x="12" y="29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3" name="Freeform 64"/>
              <p:cNvSpPr/>
              <p:nvPr/>
            </p:nvSpPr>
            <p:spPr bwMode="auto">
              <a:xfrm>
                <a:off x="6093444" y="3109569"/>
                <a:ext cx="226716" cy="35374"/>
              </a:xfrm>
              <a:custGeom>
                <a:avLst/>
                <a:gdLst>
                  <a:gd name="T0" fmla="*/ 0 w 141"/>
                  <a:gd name="T1" fmla="*/ 2147483646 h 22"/>
                  <a:gd name="T2" fmla="*/ 0 w 141"/>
                  <a:gd name="T3" fmla="*/ 2147483646 h 22"/>
                  <a:gd name="T4" fmla="*/ 2147483646 w 141"/>
                  <a:gd name="T5" fmla="*/ 0 h 22"/>
                  <a:gd name="T6" fmla="*/ 2147483646 w 141"/>
                  <a:gd name="T7" fmla="*/ 2147483646 h 22"/>
                  <a:gd name="T8" fmla="*/ 0 w 141"/>
                  <a:gd name="T9" fmla="*/ 2147483646 h 22"/>
                  <a:gd name="T10" fmla="*/ 0 60000 65536"/>
                  <a:gd name="T11" fmla="*/ 0 60000 65536"/>
                  <a:gd name="T12" fmla="*/ 0 60000 65536"/>
                  <a:gd name="T13" fmla="*/ 0 60000 65536"/>
                  <a:gd name="T14" fmla="*/ 0 60000 65536"/>
                  <a:gd name="T15" fmla="*/ 0 w 141"/>
                  <a:gd name="T16" fmla="*/ 0 h 22"/>
                  <a:gd name="T17" fmla="*/ 141 w 141"/>
                  <a:gd name="T18" fmla="*/ 22 h 22"/>
                </a:gdLst>
                <a:ahLst/>
                <a:cxnLst>
                  <a:cxn ang="T10">
                    <a:pos x="T0" y="T1"/>
                  </a:cxn>
                  <a:cxn ang="T11">
                    <a:pos x="T2" y="T3"/>
                  </a:cxn>
                  <a:cxn ang="T12">
                    <a:pos x="T4" y="T5"/>
                  </a:cxn>
                  <a:cxn ang="T13">
                    <a:pos x="T6" y="T7"/>
                  </a:cxn>
                  <a:cxn ang="T14">
                    <a:pos x="T8" y="T9"/>
                  </a:cxn>
                </a:cxnLst>
                <a:rect l="T15" t="T16" r="T17" b="T18"/>
                <a:pathLst>
                  <a:path w="141" h="22">
                    <a:moveTo>
                      <a:pt x="0" y="22"/>
                    </a:moveTo>
                    <a:lnTo>
                      <a:pt x="0" y="10"/>
                    </a:lnTo>
                    <a:lnTo>
                      <a:pt x="141" y="0"/>
                    </a:lnTo>
                    <a:lnTo>
                      <a:pt x="141" y="12"/>
                    </a:lnTo>
                    <a:lnTo>
                      <a:pt x="0" y="2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4" name="Freeform 65"/>
              <p:cNvSpPr/>
              <p:nvPr/>
            </p:nvSpPr>
            <p:spPr bwMode="auto">
              <a:xfrm>
                <a:off x="5762214" y="3128864"/>
                <a:ext cx="331230" cy="225109"/>
              </a:xfrm>
              <a:custGeom>
                <a:avLst/>
                <a:gdLst>
                  <a:gd name="T0" fmla="*/ 2147483646 w 206"/>
                  <a:gd name="T1" fmla="*/ 2147483646 h 140"/>
                  <a:gd name="T2" fmla="*/ 0 w 206"/>
                  <a:gd name="T3" fmla="*/ 2147483646 h 140"/>
                  <a:gd name="T4" fmla="*/ 2147483646 w 206"/>
                  <a:gd name="T5" fmla="*/ 0 h 140"/>
                  <a:gd name="T6" fmla="*/ 2147483646 w 206"/>
                  <a:gd name="T7" fmla="*/ 2147483646 h 140"/>
                  <a:gd name="T8" fmla="*/ 2147483646 w 206"/>
                  <a:gd name="T9" fmla="*/ 2147483646 h 140"/>
                  <a:gd name="T10" fmla="*/ 0 60000 65536"/>
                  <a:gd name="T11" fmla="*/ 0 60000 65536"/>
                  <a:gd name="T12" fmla="*/ 0 60000 65536"/>
                  <a:gd name="T13" fmla="*/ 0 60000 65536"/>
                  <a:gd name="T14" fmla="*/ 0 60000 65536"/>
                  <a:gd name="T15" fmla="*/ 0 w 206"/>
                  <a:gd name="T16" fmla="*/ 0 h 140"/>
                  <a:gd name="T17" fmla="*/ 206 w 206"/>
                  <a:gd name="T18" fmla="*/ 140 h 140"/>
                </a:gdLst>
                <a:ahLst/>
                <a:cxnLst>
                  <a:cxn ang="T10">
                    <a:pos x="T0" y="T1"/>
                  </a:cxn>
                  <a:cxn ang="T11">
                    <a:pos x="T2" y="T3"/>
                  </a:cxn>
                  <a:cxn ang="T12">
                    <a:pos x="T4" y="T5"/>
                  </a:cxn>
                  <a:cxn ang="T13">
                    <a:pos x="T6" y="T7"/>
                  </a:cxn>
                  <a:cxn ang="T14">
                    <a:pos x="T8" y="T9"/>
                  </a:cxn>
                </a:cxnLst>
                <a:rect l="T15" t="T16" r="T17" b="T18"/>
                <a:pathLst>
                  <a:path w="206" h="140">
                    <a:moveTo>
                      <a:pt x="7" y="140"/>
                    </a:moveTo>
                    <a:lnTo>
                      <a:pt x="0" y="130"/>
                    </a:lnTo>
                    <a:lnTo>
                      <a:pt x="198" y="0"/>
                    </a:lnTo>
                    <a:lnTo>
                      <a:pt x="206" y="10"/>
                    </a:lnTo>
                    <a:lnTo>
                      <a:pt x="7" y="14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5" name="Freeform 66"/>
              <p:cNvSpPr/>
              <p:nvPr/>
            </p:nvSpPr>
            <p:spPr bwMode="auto">
              <a:xfrm>
                <a:off x="5561225" y="3342718"/>
                <a:ext cx="215460" cy="371430"/>
              </a:xfrm>
              <a:custGeom>
                <a:avLst/>
                <a:gdLst>
                  <a:gd name="T0" fmla="*/ 2147483646 w 134"/>
                  <a:gd name="T1" fmla="*/ 2147483646 h 231"/>
                  <a:gd name="T2" fmla="*/ 0 w 134"/>
                  <a:gd name="T3" fmla="*/ 2147483646 h 231"/>
                  <a:gd name="T4" fmla="*/ 2147483646 w 134"/>
                  <a:gd name="T5" fmla="*/ 0 h 231"/>
                  <a:gd name="T6" fmla="*/ 2147483646 w 134"/>
                  <a:gd name="T7" fmla="*/ 2147483646 h 231"/>
                  <a:gd name="T8" fmla="*/ 2147483646 w 134"/>
                  <a:gd name="T9" fmla="*/ 2147483646 h 231"/>
                  <a:gd name="T10" fmla="*/ 0 60000 65536"/>
                  <a:gd name="T11" fmla="*/ 0 60000 65536"/>
                  <a:gd name="T12" fmla="*/ 0 60000 65536"/>
                  <a:gd name="T13" fmla="*/ 0 60000 65536"/>
                  <a:gd name="T14" fmla="*/ 0 60000 65536"/>
                  <a:gd name="T15" fmla="*/ 0 w 134"/>
                  <a:gd name="T16" fmla="*/ 0 h 231"/>
                  <a:gd name="T17" fmla="*/ 134 w 134"/>
                  <a:gd name="T18" fmla="*/ 231 h 231"/>
                </a:gdLst>
                <a:ahLst/>
                <a:cxnLst>
                  <a:cxn ang="T10">
                    <a:pos x="T0" y="T1"/>
                  </a:cxn>
                  <a:cxn ang="T11">
                    <a:pos x="T2" y="T3"/>
                  </a:cxn>
                  <a:cxn ang="T12">
                    <a:pos x="T4" y="T5"/>
                  </a:cxn>
                  <a:cxn ang="T13">
                    <a:pos x="T6" y="T7"/>
                  </a:cxn>
                  <a:cxn ang="T14">
                    <a:pos x="T8" y="T9"/>
                  </a:cxn>
                </a:cxnLst>
                <a:rect l="T15" t="T16" r="T17" b="T18"/>
                <a:pathLst>
                  <a:path w="134" h="231">
                    <a:moveTo>
                      <a:pt x="9" y="231"/>
                    </a:moveTo>
                    <a:lnTo>
                      <a:pt x="0" y="224"/>
                    </a:lnTo>
                    <a:lnTo>
                      <a:pt x="125" y="0"/>
                    </a:lnTo>
                    <a:lnTo>
                      <a:pt x="134" y="4"/>
                    </a:lnTo>
                    <a:lnTo>
                      <a:pt x="9" y="23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6" name="Freeform 67"/>
              <p:cNvSpPr/>
              <p:nvPr/>
            </p:nvSpPr>
            <p:spPr bwMode="auto">
              <a:xfrm>
                <a:off x="5564441" y="3421506"/>
                <a:ext cx="529003" cy="284602"/>
              </a:xfrm>
              <a:custGeom>
                <a:avLst/>
                <a:gdLst>
                  <a:gd name="T0" fmla="*/ 2147483646 w 329"/>
                  <a:gd name="T1" fmla="*/ 2147483646 h 177"/>
                  <a:gd name="T2" fmla="*/ 0 w 329"/>
                  <a:gd name="T3" fmla="*/ 2147483646 h 177"/>
                  <a:gd name="T4" fmla="*/ 2147483646 w 329"/>
                  <a:gd name="T5" fmla="*/ 0 h 177"/>
                  <a:gd name="T6" fmla="*/ 2147483646 w 329"/>
                  <a:gd name="T7" fmla="*/ 2147483646 h 177"/>
                  <a:gd name="T8" fmla="*/ 2147483646 w 329"/>
                  <a:gd name="T9" fmla="*/ 2147483646 h 177"/>
                  <a:gd name="T10" fmla="*/ 0 60000 65536"/>
                  <a:gd name="T11" fmla="*/ 0 60000 65536"/>
                  <a:gd name="T12" fmla="*/ 0 60000 65536"/>
                  <a:gd name="T13" fmla="*/ 0 60000 65536"/>
                  <a:gd name="T14" fmla="*/ 0 60000 65536"/>
                  <a:gd name="T15" fmla="*/ 0 w 329"/>
                  <a:gd name="T16" fmla="*/ 0 h 177"/>
                  <a:gd name="T17" fmla="*/ 329 w 329"/>
                  <a:gd name="T18" fmla="*/ 177 h 177"/>
                </a:gdLst>
                <a:ahLst/>
                <a:cxnLst>
                  <a:cxn ang="T10">
                    <a:pos x="T0" y="T1"/>
                  </a:cxn>
                  <a:cxn ang="T11">
                    <a:pos x="T2" y="T3"/>
                  </a:cxn>
                  <a:cxn ang="T12">
                    <a:pos x="T4" y="T5"/>
                  </a:cxn>
                  <a:cxn ang="T13">
                    <a:pos x="T6" y="T7"/>
                  </a:cxn>
                  <a:cxn ang="T14">
                    <a:pos x="T8" y="T9"/>
                  </a:cxn>
                </a:cxnLst>
                <a:rect l="T15" t="T16" r="T17" b="T18"/>
                <a:pathLst>
                  <a:path w="329" h="177">
                    <a:moveTo>
                      <a:pt x="5" y="177"/>
                    </a:moveTo>
                    <a:lnTo>
                      <a:pt x="0" y="168"/>
                    </a:lnTo>
                    <a:lnTo>
                      <a:pt x="324" y="0"/>
                    </a:lnTo>
                    <a:lnTo>
                      <a:pt x="329" y="10"/>
                    </a:lnTo>
                    <a:lnTo>
                      <a:pt x="5" y="17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7" name="Freeform 68"/>
              <p:cNvSpPr/>
              <p:nvPr/>
            </p:nvSpPr>
            <p:spPr bwMode="auto">
              <a:xfrm>
                <a:off x="5762214" y="3337894"/>
                <a:ext cx="133457" cy="410020"/>
              </a:xfrm>
              <a:custGeom>
                <a:avLst/>
                <a:gdLst>
                  <a:gd name="T0" fmla="*/ 2147483646 w 83"/>
                  <a:gd name="T1" fmla="*/ 2147483646 h 255"/>
                  <a:gd name="T2" fmla="*/ 0 w 83"/>
                  <a:gd name="T3" fmla="*/ 2147483646 h 255"/>
                  <a:gd name="T4" fmla="*/ 2147483646 w 83"/>
                  <a:gd name="T5" fmla="*/ 0 h 255"/>
                  <a:gd name="T6" fmla="*/ 2147483646 w 83"/>
                  <a:gd name="T7" fmla="*/ 2147483646 h 255"/>
                  <a:gd name="T8" fmla="*/ 2147483646 w 83"/>
                  <a:gd name="T9" fmla="*/ 2147483646 h 255"/>
                  <a:gd name="T10" fmla="*/ 0 60000 65536"/>
                  <a:gd name="T11" fmla="*/ 0 60000 65536"/>
                  <a:gd name="T12" fmla="*/ 0 60000 65536"/>
                  <a:gd name="T13" fmla="*/ 0 60000 65536"/>
                  <a:gd name="T14" fmla="*/ 0 60000 65536"/>
                  <a:gd name="T15" fmla="*/ 0 w 83"/>
                  <a:gd name="T16" fmla="*/ 0 h 255"/>
                  <a:gd name="T17" fmla="*/ 83 w 83"/>
                  <a:gd name="T18" fmla="*/ 255 h 255"/>
                </a:gdLst>
                <a:ahLst/>
                <a:cxnLst>
                  <a:cxn ang="T10">
                    <a:pos x="T0" y="T1"/>
                  </a:cxn>
                  <a:cxn ang="T11">
                    <a:pos x="T2" y="T3"/>
                  </a:cxn>
                  <a:cxn ang="T12">
                    <a:pos x="T4" y="T5"/>
                  </a:cxn>
                  <a:cxn ang="T13">
                    <a:pos x="T6" y="T7"/>
                  </a:cxn>
                  <a:cxn ang="T14">
                    <a:pos x="T8" y="T9"/>
                  </a:cxn>
                </a:cxnLst>
                <a:rect l="T15" t="T16" r="T17" b="T18"/>
                <a:pathLst>
                  <a:path w="83" h="255">
                    <a:moveTo>
                      <a:pt x="73" y="255"/>
                    </a:moveTo>
                    <a:lnTo>
                      <a:pt x="0" y="5"/>
                    </a:lnTo>
                    <a:lnTo>
                      <a:pt x="12" y="0"/>
                    </a:lnTo>
                    <a:lnTo>
                      <a:pt x="83" y="251"/>
                    </a:lnTo>
                    <a:lnTo>
                      <a:pt x="73" y="25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8" name="Freeform 69"/>
              <p:cNvSpPr/>
              <p:nvPr/>
            </p:nvSpPr>
            <p:spPr bwMode="auto">
              <a:xfrm>
                <a:off x="5294312" y="3140120"/>
                <a:ext cx="281385" cy="562773"/>
              </a:xfrm>
              <a:custGeom>
                <a:avLst/>
                <a:gdLst>
                  <a:gd name="T0" fmla="*/ 2147483646 w 175"/>
                  <a:gd name="T1" fmla="*/ 2147483646 h 350"/>
                  <a:gd name="T2" fmla="*/ 0 w 175"/>
                  <a:gd name="T3" fmla="*/ 2147483646 h 350"/>
                  <a:gd name="T4" fmla="*/ 2147483646 w 175"/>
                  <a:gd name="T5" fmla="*/ 0 h 350"/>
                  <a:gd name="T6" fmla="*/ 2147483646 w 175"/>
                  <a:gd name="T7" fmla="*/ 2147483646 h 350"/>
                  <a:gd name="T8" fmla="*/ 2147483646 w 175"/>
                  <a:gd name="T9" fmla="*/ 2147483646 h 350"/>
                  <a:gd name="T10" fmla="*/ 0 60000 65536"/>
                  <a:gd name="T11" fmla="*/ 0 60000 65536"/>
                  <a:gd name="T12" fmla="*/ 0 60000 65536"/>
                  <a:gd name="T13" fmla="*/ 0 60000 65536"/>
                  <a:gd name="T14" fmla="*/ 0 60000 65536"/>
                  <a:gd name="T15" fmla="*/ 0 w 175"/>
                  <a:gd name="T16" fmla="*/ 0 h 350"/>
                  <a:gd name="T17" fmla="*/ 175 w 175"/>
                  <a:gd name="T18" fmla="*/ 350 h 350"/>
                </a:gdLst>
                <a:ahLst/>
                <a:cxnLst>
                  <a:cxn ang="T10">
                    <a:pos x="T0" y="T1"/>
                  </a:cxn>
                  <a:cxn ang="T11">
                    <a:pos x="T2" y="T3"/>
                  </a:cxn>
                  <a:cxn ang="T12">
                    <a:pos x="T4" y="T5"/>
                  </a:cxn>
                  <a:cxn ang="T13">
                    <a:pos x="T6" y="T7"/>
                  </a:cxn>
                  <a:cxn ang="T14">
                    <a:pos x="T8" y="T9"/>
                  </a:cxn>
                </a:cxnLst>
                <a:rect l="T15" t="T16" r="T17" b="T18"/>
                <a:pathLst>
                  <a:path w="175" h="350">
                    <a:moveTo>
                      <a:pt x="163" y="350"/>
                    </a:moveTo>
                    <a:lnTo>
                      <a:pt x="0" y="5"/>
                    </a:lnTo>
                    <a:lnTo>
                      <a:pt x="10" y="0"/>
                    </a:lnTo>
                    <a:lnTo>
                      <a:pt x="175" y="345"/>
                    </a:lnTo>
                    <a:lnTo>
                      <a:pt x="163" y="35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79" name="Freeform 70"/>
              <p:cNvSpPr/>
              <p:nvPr/>
            </p:nvSpPr>
            <p:spPr bwMode="auto">
              <a:xfrm>
                <a:off x="5173718" y="2559660"/>
                <a:ext cx="136673" cy="588499"/>
              </a:xfrm>
              <a:custGeom>
                <a:avLst/>
                <a:gdLst>
                  <a:gd name="T0" fmla="*/ 2147483646 w 85"/>
                  <a:gd name="T1" fmla="*/ 2147483646 h 366"/>
                  <a:gd name="T2" fmla="*/ 0 w 85"/>
                  <a:gd name="T3" fmla="*/ 2147483646 h 366"/>
                  <a:gd name="T4" fmla="*/ 2147483646 w 85"/>
                  <a:gd name="T5" fmla="*/ 0 h 366"/>
                  <a:gd name="T6" fmla="*/ 2147483646 w 85"/>
                  <a:gd name="T7" fmla="*/ 2147483646 h 366"/>
                  <a:gd name="T8" fmla="*/ 2147483646 w 85"/>
                  <a:gd name="T9" fmla="*/ 2147483646 h 366"/>
                  <a:gd name="T10" fmla="*/ 0 60000 65536"/>
                  <a:gd name="T11" fmla="*/ 0 60000 65536"/>
                  <a:gd name="T12" fmla="*/ 0 60000 65536"/>
                  <a:gd name="T13" fmla="*/ 0 60000 65536"/>
                  <a:gd name="T14" fmla="*/ 0 60000 65536"/>
                  <a:gd name="T15" fmla="*/ 0 w 85"/>
                  <a:gd name="T16" fmla="*/ 0 h 366"/>
                  <a:gd name="T17" fmla="*/ 85 w 85"/>
                  <a:gd name="T18" fmla="*/ 366 h 366"/>
                </a:gdLst>
                <a:ahLst/>
                <a:cxnLst>
                  <a:cxn ang="T10">
                    <a:pos x="T0" y="T1"/>
                  </a:cxn>
                  <a:cxn ang="T11">
                    <a:pos x="T2" y="T3"/>
                  </a:cxn>
                  <a:cxn ang="T12">
                    <a:pos x="T4" y="T5"/>
                  </a:cxn>
                  <a:cxn ang="T13">
                    <a:pos x="T6" y="T7"/>
                  </a:cxn>
                  <a:cxn ang="T14">
                    <a:pos x="T8" y="T9"/>
                  </a:cxn>
                </a:cxnLst>
                <a:rect l="T15" t="T16" r="T17" b="T18"/>
                <a:pathLst>
                  <a:path w="85" h="366">
                    <a:moveTo>
                      <a:pt x="73" y="366"/>
                    </a:moveTo>
                    <a:lnTo>
                      <a:pt x="0" y="2"/>
                    </a:lnTo>
                    <a:lnTo>
                      <a:pt x="11" y="0"/>
                    </a:lnTo>
                    <a:lnTo>
                      <a:pt x="85" y="366"/>
                    </a:lnTo>
                    <a:lnTo>
                      <a:pt x="73" y="36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0" name="Freeform 71"/>
              <p:cNvSpPr/>
              <p:nvPr/>
            </p:nvSpPr>
            <p:spPr bwMode="auto">
              <a:xfrm>
                <a:off x="5176934" y="2559660"/>
                <a:ext cx="270129" cy="223501"/>
              </a:xfrm>
              <a:custGeom>
                <a:avLst/>
                <a:gdLst>
                  <a:gd name="T0" fmla="*/ 2147483646 w 168"/>
                  <a:gd name="T1" fmla="*/ 2147483646 h 139"/>
                  <a:gd name="T2" fmla="*/ 0 w 168"/>
                  <a:gd name="T3" fmla="*/ 2147483646 h 139"/>
                  <a:gd name="T4" fmla="*/ 2147483646 w 168"/>
                  <a:gd name="T5" fmla="*/ 0 h 139"/>
                  <a:gd name="T6" fmla="*/ 2147483646 w 168"/>
                  <a:gd name="T7" fmla="*/ 2147483646 h 139"/>
                  <a:gd name="T8" fmla="*/ 2147483646 w 168"/>
                  <a:gd name="T9" fmla="*/ 2147483646 h 139"/>
                  <a:gd name="T10" fmla="*/ 0 60000 65536"/>
                  <a:gd name="T11" fmla="*/ 0 60000 65536"/>
                  <a:gd name="T12" fmla="*/ 0 60000 65536"/>
                  <a:gd name="T13" fmla="*/ 0 60000 65536"/>
                  <a:gd name="T14" fmla="*/ 0 60000 65536"/>
                  <a:gd name="T15" fmla="*/ 0 w 168"/>
                  <a:gd name="T16" fmla="*/ 0 h 139"/>
                  <a:gd name="T17" fmla="*/ 168 w 168"/>
                  <a:gd name="T18" fmla="*/ 139 h 139"/>
                </a:gdLst>
                <a:ahLst/>
                <a:cxnLst>
                  <a:cxn ang="T10">
                    <a:pos x="T0" y="T1"/>
                  </a:cxn>
                  <a:cxn ang="T11">
                    <a:pos x="T2" y="T3"/>
                  </a:cxn>
                  <a:cxn ang="T12">
                    <a:pos x="T4" y="T5"/>
                  </a:cxn>
                  <a:cxn ang="T13">
                    <a:pos x="T6" y="T7"/>
                  </a:cxn>
                  <a:cxn ang="T14">
                    <a:pos x="T8" y="T9"/>
                  </a:cxn>
                </a:cxnLst>
                <a:rect l="T15" t="T16" r="T17" b="T18"/>
                <a:pathLst>
                  <a:path w="168" h="139">
                    <a:moveTo>
                      <a:pt x="161" y="139"/>
                    </a:moveTo>
                    <a:lnTo>
                      <a:pt x="0" y="7"/>
                    </a:lnTo>
                    <a:lnTo>
                      <a:pt x="7" y="0"/>
                    </a:lnTo>
                    <a:lnTo>
                      <a:pt x="168" y="130"/>
                    </a:lnTo>
                    <a:lnTo>
                      <a:pt x="161" y="13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1" name="Freeform 72"/>
              <p:cNvSpPr/>
              <p:nvPr/>
            </p:nvSpPr>
            <p:spPr bwMode="auto">
              <a:xfrm>
                <a:off x="5291096" y="2775122"/>
                <a:ext cx="159183" cy="364998"/>
              </a:xfrm>
              <a:custGeom>
                <a:avLst/>
                <a:gdLst>
                  <a:gd name="T0" fmla="*/ 2147483646 w 99"/>
                  <a:gd name="T1" fmla="*/ 2147483646 h 227"/>
                  <a:gd name="T2" fmla="*/ 0 w 99"/>
                  <a:gd name="T3" fmla="*/ 2147483646 h 227"/>
                  <a:gd name="T4" fmla="*/ 2147483646 w 99"/>
                  <a:gd name="T5" fmla="*/ 0 h 227"/>
                  <a:gd name="T6" fmla="*/ 2147483646 w 99"/>
                  <a:gd name="T7" fmla="*/ 2147483646 h 227"/>
                  <a:gd name="T8" fmla="*/ 2147483646 w 99"/>
                  <a:gd name="T9" fmla="*/ 2147483646 h 227"/>
                  <a:gd name="T10" fmla="*/ 0 60000 65536"/>
                  <a:gd name="T11" fmla="*/ 0 60000 65536"/>
                  <a:gd name="T12" fmla="*/ 0 60000 65536"/>
                  <a:gd name="T13" fmla="*/ 0 60000 65536"/>
                  <a:gd name="T14" fmla="*/ 0 60000 65536"/>
                  <a:gd name="T15" fmla="*/ 0 w 99"/>
                  <a:gd name="T16" fmla="*/ 0 h 227"/>
                  <a:gd name="T17" fmla="*/ 99 w 99"/>
                  <a:gd name="T18" fmla="*/ 227 h 227"/>
                </a:gdLst>
                <a:ahLst/>
                <a:cxnLst>
                  <a:cxn ang="T10">
                    <a:pos x="T0" y="T1"/>
                  </a:cxn>
                  <a:cxn ang="T11">
                    <a:pos x="T2" y="T3"/>
                  </a:cxn>
                  <a:cxn ang="T12">
                    <a:pos x="T4" y="T5"/>
                  </a:cxn>
                  <a:cxn ang="T13">
                    <a:pos x="T6" y="T7"/>
                  </a:cxn>
                  <a:cxn ang="T14">
                    <a:pos x="T8" y="T9"/>
                  </a:cxn>
                </a:cxnLst>
                <a:rect l="T15" t="T16" r="T17" b="T18"/>
                <a:pathLst>
                  <a:path w="99" h="227">
                    <a:moveTo>
                      <a:pt x="9" y="227"/>
                    </a:moveTo>
                    <a:lnTo>
                      <a:pt x="0" y="223"/>
                    </a:lnTo>
                    <a:lnTo>
                      <a:pt x="90" y="0"/>
                    </a:lnTo>
                    <a:lnTo>
                      <a:pt x="99" y="5"/>
                    </a:lnTo>
                    <a:lnTo>
                      <a:pt x="9" y="22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2" name="Freeform 73"/>
              <p:cNvSpPr/>
              <p:nvPr/>
            </p:nvSpPr>
            <p:spPr bwMode="auto">
              <a:xfrm>
                <a:off x="5435808" y="2768690"/>
                <a:ext cx="287816" cy="170440"/>
              </a:xfrm>
              <a:custGeom>
                <a:avLst/>
                <a:gdLst>
                  <a:gd name="T0" fmla="*/ 2147483646 w 179"/>
                  <a:gd name="T1" fmla="*/ 2147483646 h 106"/>
                  <a:gd name="T2" fmla="*/ 0 w 179"/>
                  <a:gd name="T3" fmla="*/ 2147483646 h 106"/>
                  <a:gd name="T4" fmla="*/ 2147483646 w 179"/>
                  <a:gd name="T5" fmla="*/ 0 h 106"/>
                  <a:gd name="T6" fmla="*/ 2147483646 w 179"/>
                  <a:gd name="T7" fmla="*/ 2147483646 h 106"/>
                  <a:gd name="T8" fmla="*/ 2147483646 w 179"/>
                  <a:gd name="T9" fmla="*/ 2147483646 h 106"/>
                  <a:gd name="T10" fmla="*/ 0 60000 65536"/>
                  <a:gd name="T11" fmla="*/ 0 60000 65536"/>
                  <a:gd name="T12" fmla="*/ 0 60000 65536"/>
                  <a:gd name="T13" fmla="*/ 0 60000 65536"/>
                  <a:gd name="T14" fmla="*/ 0 60000 65536"/>
                  <a:gd name="T15" fmla="*/ 0 w 179"/>
                  <a:gd name="T16" fmla="*/ 0 h 106"/>
                  <a:gd name="T17" fmla="*/ 179 w 179"/>
                  <a:gd name="T18" fmla="*/ 106 h 106"/>
                </a:gdLst>
                <a:ahLst/>
                <a:cxnLst>
                  <a:cxn ang="T10">
                    <a:pos x="T0" y="T1"/>
                  </a:cxn>
                  <a:cxn ang="T11">
                    <a:pos x="T2" y="T3"/>
                  </a:cxn>
                  <a:cxn ang="T12">
                    <a:pos x="T4" y="T5"/>
                  </a:cxn>
                  <a:cxn ang="T13">
                    <a:pos x="T6" y="T7"/>
                  </a:cxn>
                  <a:cxn ang="T14">
                    <a:pos x="T8" y="T9"/>
                  </a:cxn>
                </a:cxnLst>
                <a:rect l="T15" t="T16" r="T17" b="T18"/>
                <a:pathLst>
                  <a:path w="179" h="106">
                    <a:moveTo>
                      <a:pt x="175" y="106"/>
                    </a:moveTo>
                    <a:lnTo>
                      <a:pt x="0" y="9"/>
                    </a:lnTo>
                    <a:lnTo>
                      <a:pt x="4" y="0"/>
                    </a:lnTo>
                    <a:lnTo>
                      <a:pt x="179" y="97"/>
                    </a:lnTo>
                    <a:lnTo>
                      <a:pt x="175" y="10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3" name="Freeform 74"/>
              <p:cNvSpPr/>
              <p:nvPr/>
            </p:nvSpPr>
            <p:spPr bwMode="auto">
              <a:xfrm>
                <a:off x="5704329" y="2927874"/>
                <a:ext cx="69140" cy="421276"/>
              </a:xfrm>
              <a:custGeom>
                <a:avLst/>
                <a:gdLst>
                  <a:gd name="T0" fmla="*/ 2147483646 w 43"/>
                  <a:gd name="T1" fmla="*/ 2147483646 h 262"/>
                  <a:gd name="T2" fmla="*/ 0 w 43"/>
                  <a:gd name="T3" fmla="*/ 2147483646 h 262"/>
                  <a:gd name="T4" fmla="*/ 2147483646 w 43"/>
                  <a:gd name="T5" fmla="*/ 0 h 262"/>
                  <a:gd name="T6" fmla="*/ 2147483646 w 43"/>
                  <a:gd name="T7" fmla="*/ 2147483646 h 262"/>
                  <a:gd name="T8" fmla="*/ 2147483646 w 43"/>
                  <a:gd name="T9" fmla="*/ 2147483646 h 262"/>
                  <a:gd name="T10" fmla="*/ 0 60000 65536"/>
                  <a:gd name="T11" fmla="*/ 0 60000 65536"/>
                  <a:gd name="T12" fmla="*/ 0 60000 65536"/>
                  <a:gd name="T13" fmla="*/ 0 60000 65536"/>
                  <a:gd name="T14" fmla="*/ 0 60000 65536"/>
                  <a:gd name="T15" fmla="*/ 0 w 43"/>
                  <a:gd name="T16" fmla="*/ 0 h 262"/>
                  <a:gd name="T17" fmla="*/ 43 w 43"/>
                  <a:gd name="T18" fmla="*/ 262 h 262"/>
                </a:gdLst>
                <a:ahLst/>
                <a:cxnLst>
                  <a:cxn ang="T10">
                    <a:pos x="T0" y="T1"/>
                  </a:cxn>
                  <a:cxn ang="T11">
                    <a:pos x="T2" y="T3"/>
                  </a:cxn>
                  <a:cxn ang="T12">
                    <a:pos x="T4" y="T5"/>
                  </a:cxn>
                  <a:cxn ang="T13">
                    <a:pos x="T6" y="T7"/>
                  </a:cxn>
                  <a:cxn ang="T14">
                    <a:pos x="T8" y="T9"/>
                  </a:cxn>
                </a:cxnLst>
                <a:rect l="T15" t="T16" r="T17" b="T18"/>
                <a:pathLst>
                  <a:path w="43" h="262">
                    <a:moveTo>
                      <a:pt x="34" y="262"/>
                    </a:moveTo>
                    <a:lnTo>
                      <a:pt x="0" y="2"/>
                    </a:lnTo>
                    <a:lnTo>
                      <a:pt x="12" y="0"/>
                    </a:lnTo>
                    <a:lnTo>
                      <a:pt x="43" y="260"/>
                    </a:lnTo>
                    <a:lnTo>
                      <a:pt x="34" y="26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4" name="Freeform 75"/>
              <p:cNvSpPr/>
              <p:nvPr/>
            </p:nvSpPr>
            <p:spPr bwMode="auto">
              <a:xfrm>
                <a:off x="5717193" y="2924658"/>
                <a:ext cx="371428" cy="215462"/>
              </a:xfrm>
              <a:custGeom>
                <a:avLst/>
                <a:gdLst>
                  <a:gd name="T0" fmla="*/ 2147483646 w 231"/>
                  <a:gd name="T1" fmla="*/ 2147483646 h 134"/>
                  <a:gd name="T2" fmla="*/ 0 w 231"/>
                  <a:gd name="T3" fmla="*/ 2147483646 h 134"/>
                  <a:gd name="T4" fmla="*/ 2147483646 w 231"/>
                  <a:gd name="T5" fmla="*/ 0 h 134"/>
                  <a:gd name="T6" fmla="*/ 2147483646 w 231"/>
                  <a:gd name="T7" fmla="*/ 2147483646 h 134"/>
                  <a:gd name="T8" fmla="*/ 2147483646 w 231"/>
                  <a:gd name="T9" fmla="*/ 2147483646 h 134"/>
                  <a:gd name="T10" fmla="*/ 0 60000 65536"/>
                  <a:gd name="T11" fmla="*/ 0 60000 65536"/>
                  <a:gd name="T12" fmla="*/ 0 60000 65536"/>
                  <a:gd name="T13" fmla="*/ 0 60000 65536"/>
                  <a:gd name="T14" fmla="*/ 0 60000 65536"/>
                  <a:gd name="T15" fmla="*/ 0 w 231"/>
                  <a:gd name="T16" fmla="*/ 0 h 134"/>
                  <a:gd name="T17" fmla="*/ 231 w 231"/>
                  <a:gd name="T18" fmla="*/ 134 h 134"/>
                </a:gdLst>
                <a:ahLst/>
                <a:cxnLst>
                  <a:cxn ang="T10">
                    <a:pos x="T0" y="T1"/>
                  </a:cxn>
                  <a:cxn ang="T11">
                    <a:pos x="T2" y="T3"/>
                  </a:cxn>
                  <a:cxn ang="T12">
                    <a:pos x="T4" y="T5"/>
                  </a:cxn>
                  <a:cxn ang="T13">
                    <a:pos x="T6" y="T7"/>
                  </a:cxn>
                  <a:cxn ang="T14">
                    <a:pos x="T8" y="T9"/>
                  </a:cxn>
                </a:cxnLst>
                <a:rect l="T15" t="T16" r="T17" b="T18"/>
                <a:pathLst>
                  <a:path w="231" h="134">
                    <a:moveTo>
                      <a:pt x="226" y="134"/>
                    </a:moveTo>
                    <a:lnTo>
                      <a:pt x="0" y="9"/>
                    </a:lnTo>
                    <a:lnTo>
                      <a:pt x="4" y="0"/>
                    </a:lnTo>
                    <a:lnTo>
                      <a:pt x="231" y="125"/>
                    </a:lnTo>
                    <a:lnTo>
                      <a:pt x="226" y="13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5" name="Freeform 76"/>
              <p:cNvSpPr/>
              <p:nvPr/>
            </p:nvSpPr>
            <p:spPr bwMode="auto">
              <a:xfrm>
                <a:off x="5675387" y="2710805"/>
                <a:ext cx="53061" cy="225109"/>
              </a:xfrm>
              <a:custGeom>
                <a:avLst/>
                <a:gdLst>
                  <a:gd name="T0" fmla="*/ 2147483646 w 33"/>
                  <a:gd name="T1" fmla="*/ 2147483646 h 140"/>
                  <a:gd name="T2" fmla="*/ 0 w 33"/>
                  <a:gd name="T3" fmla="*/ 0 h 140"/>
                  <a:gd name="T4" fmla="*/ 2147483646 w 33"/>
                  <a:gd name="T5" fmla="*/ 0 h 140"/>
                  <a:gd name="T6" fmla="*/ 2147483646 w 33"/>
                  <a:gd name="T7" fmla="*/ 2147483646 h 140"/>
                  <a:gd name="T8" fmla="*/ 2147483646 w 33"/>
                  <a:gd name="T9" fmla="*/ 2147483646 h 140"/>
                  <a:gd name="T10" fmla="*/ 0 60000 65536"/>
                  <a:gd name="T11" fmla="*/ 0 60000 65536"/>
                  <a:gd name="T12" fmla="*/ 0 60000 65536"/>
                  <a:gd name="T13" fmla="*/ 0 60000 65536"/>
                  <a:gd name="T14" fmla="*/ 0 60000 65536"/>
                  <a:gd name="T15" fmla="*/ 0 w 33"/>
                  <a:gd name="T16" fmla="*/ 0 h 140"/>
                  <a:gd name="T17" fmla="*/ 33 w 33"/>
                  <a:gd name="T18" fmla="*/ 140 h 140"/>
                </a:gdLst>
                <a:ahLst/>
                <a:cxnLst>
                  <a:cxn ang="T10">
                    <a:pos x="T0" y="T1"/>
                  </a:cxn>
                  <a:cxn ang="T11">
                    <a:pos x="T2" y="T3"/>
                  </a:cxn>
                  <a:cxn ang="T12">
                    <a:pos x="T4" y="T5"/>
                  </a:cxn>
                  <a:cxn ang="T13">
                    <a:pos x="T6" y="T7"/>
                  </a:cxn>
                  <a:cxn ang="T14">
                    <a:pos x="T8" y="T9"/>
                  </a:cxn>
                </a:cxnLst>
                <a:rect l="T15" t="T16" r="T17" b="T18"/>
                <a:pathLst>
                  <a:path w="33" h="140">
                    <a:moveTo>
                      <a:pt x="21" y="140"/>
                    </a:moveTo>
                    <a:lnTo>
                      <a:pt x="0" y="0"/>
                    </a:lnTo>
                    <a:lnTo>
                      <a:pt x="9" y="0"/>
                    </a:lnTo>
                    <a:lnTo>
                      <a:pt x="33" y="137"/>
                    </a:lnTo>
                    <a:lnTo>
                      <a:pt x="21" y="14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6" name="Freeform 77"/>
              <p:cNvSpPr/>
              <p:nvPr/>
            </p:nvSpPr>
            <p:spPr bwMode="auto">
              <a:xfrm>
                <a:off x="5299135" y="2919834"/>
                <a:ext cx="421273" cy="217069"/>
              </a:xfrm>
              <a:custGeom>
                <a:avLst/>
                <a:gdLst>
                  <a:gd name="T0" fmla="*/ 2147483646 w 262"/>
                  <a:gd name="T1" fmla="*/ 2147483646 h 135"/>
                  <a:gd name="T2" fmla="*/ 0 w 262"/>
                  <a:gd name="T3" fmla="*/ 2147483646 h 135"/>
                  <a:gd name="T4" fmla="*/ 2147483646 w 262"/>
                  <a:gd name="T5" fmla="*/ 0 h 135"/>
                  <a:gd name="T6" fmla="*/ 2147483646 w 262"/>
                  <a:gd name="T7" fmla="*/ 2147483646 h 135"/>
                  <a:gd name="T8" fmla="*/ 2147483646 w 262"/>
                  <a:gd name="T9" fmla="*/ 2147483646 h 135"/>
                  <a:gd name="T10" fmla="*/ 0 60000 65536"/>
                  <a:gd name="T11" fmla="*/ 0 60000 65536"/>
                  <a:gd name="T12" fmla="*/ 0 60000 65536"/>
                  <a:gd name="T13" fmla="*/ 0 60000 65536"/>
                  <a:gd name="T14" fmla="*/ 0 60000 65536"/>
                  <a:gd name="T15" fmla="*/ 0 w 262"/>
                  <a:gd name="T16" fmla="*/ 0 h 135"/>
                  <a:gd name="T17" fmla="*/ 262 w 262"/>
                  <a:gd name="T18" fmla="*/ 135 h 135"/>
                </a:gdLst>
                <a:ahLst/>
                <a:cxnLst>
                  <a:cxn ang="T10">
                    <a:pos x="T0" y="T1"/>
                  </a:cxn>
                  <a:cxn ang="T11">
                    <a:pos x="T2" y="T3"/>
                  </a:cxn>
                  <a:cxn ang="T12">
                    <a:pos x="T4" y="T5"/>
                  </a:cxn>
                  <a:cxn ang="T13">
                    <a:pos x="T6" y="T7"/>
                  </a:cxn>
                  <a:cxn ang="T14">
                    <a:pos x="T8" y="T9"/>
                  </a:cxn>
                </a:cxnLst>
                <a:rect l="T15" t="T16" r="T17" b="T18"/>
                <a:pathLst>
                  <a:path w="262" h="135">
                    <a:moveTo>
                      <a:pt x="4" y="135"/>
                    </a:moveTo>
                    <a:lnTo>
                      <a:pt x="0" y="125"/>
                    </a:lnTo>
                    <a:lnTo>
                      <a:pt x="257" y="0"/>
                    </a:lnTo>
                    <a:lnTo>
                      <a:pt x="262" y="10"/>
                    </a:lnTo>
                    <a:lnTo>
                      <a:pt x="4" y="13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7" name="Freeform 78"/>
              <p:cNvSpPr/>
              <p:nvPr/>
            </p:nvSpPr>
            <p:spPr bwMode="auto">
              <a:xfrm>
                <a:off x="5299135" y="3125648"/>
                <a:ext cx="466295" cy="217069"/>
              </a:xfrm>
              <a:custGeom>
                <a:avLst/>
                <a:gdLst>
                  <a:gd name="T0" fmla="*/ 2147483646 w 290"/>
                  <a:gd name="T1" fmla="*/ 2147483646 h 135"/>
                  <a:gd name="T2" fmla="*/ 0 w 290"/>
                  <a:gd name="T3" fmla="*/ 2147483646 h 135"/>
                  <a:gd name="T4" fmla="*/ 2147483646 w 290"/>
                  <a:gd name="T5" fmla="*/ 0 h 135"/>
                  <a:gd name="T6" fmla="*/ 2147483646 w 290"/>
                  <a:gd name="T7" fmla="*/ 2147483646 h 135"/>
                  <a:gd name="T8" fmla="*/ 2147483646 w 290"/>
                  <a:gd name="T9" fmla="*/ 2147483646 h 135"/>
                  <a:gd name="T10" fmla="*/ 0 60000 65536"/>
                  <a:gd name="T11" fmla="*/ 0 60000 65536"/>
                  <a:gd name="T12" fmla="*/ 0 60000 65536"/>
                  <a:gd name="T13" fmla="*/ 0 60000 65536"/>
                  <a:gd name="T14" fmla="*/ 0 60000 65536"/>
                  <a:gd name="T15" fmla="*/ 0 w 290"/>
                  <a:gd name="T16" fmla="*/ 0 h 135"/>
                  <a:gd name="T17" fmla="*/ 290 w 290"/>
                  <a:gd name="T18" fmla="*/ 135 h 135"/>
                </a:gdLst>
                <a:ahLst/>
                <a:cxnLst>
                  <a:cxn ang="T10">
                    <a:pos x="T0" y="T1"/>
                  </a:cxn>
                  <a:cxn ang="T11">
                    <a:pos x="T2" y="T3"/>
                  </a:cxn>
                  <a:cxn ang="T12">
                    <a:pos x="T4" y="T5"/>
                  </a:cxn>
                  <a:cxn ang="T13">
                    <a:pos x="T6" y="T7"/>
                  </a:cxn>
                  <a:cxn ang="T14">
                    <a:pos x="T8" y="T9"/>
                  </a:cxn>
                </a:cxnLst>
                <a:rect l="T15" t="T16" r="T17" b="T18"/>
                <a:pathLst>
                  <a:path w="290" h="135">
                    <a:moveTo>
                      <a:pt x="288" y="135"/>
                    </a:moveTo>
                    <a:lnTo>
                      <a:pt x="0" y="9"/>
                    </a:lnTo>
                    <a:lnTo>
                      <a:pt x="4" y="0"/>
                    </a:lnTo>
                    <a:lnTo>
                      <a:pt x="290" y="125"/>
                    </a:lnTo>
                    <a:lnTo>
                      <a:pt x="288" y="13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8" name="Freeform 79"/>
              <p:cNvSpPr/>
              <p:nvPr/>
            </p:nvSpPr>
            <p:spPr bwMode="auto">
              <a:xfrm>
                <a:off x="5773470" y="3270361"/>
                <a:ext cx="995298" cy="83612"/>
              </a:xfrm>
              <a:custGeom>
                <a:avLst/>
                <a:gdLst>
                  <a:gd name="T0" fmla="*/ 0 w 619"/>
                  <a:gd name="T1" fmla="*/ 2147483646 h 52"/>
                  <a:gd name="T2" fmla="*/ 0 w 619"/>
                  <a:gd name="T3" fmla="*/ 2147483646 h 52"/>
                  <a:gd name="T4" fmla="*/ 2147483646 w 619"/>
                  <a:gd name="T5" fmla="*/ 0 h 52"/>
                  <a:gd name="T6" fmla="*/ 2147483646 w 619"/>
                  <a:gd name="T7" fmla="*/ 2147483646 h 52"/>
                  <a:gd name="T8" fmla="*/ 0 w 619"/>
                  <a:gd name="T9" fmla="*/ 2147483646 h 52"/>
                  <a:gd name="T10" fmla="*/ 0 60000 65536"/>
                  <a:gd name="T11" fmla="*/ 0 60000 65536"/>
                  <a:gd name="T12" fmla="*/ 0 60000 65536"/>
                  <a:gd name="T13" fmla="*/ 0 60000 65536"/>
                  <a:gd name="T14" fmla="*/ 0 60000 65536"/>
                  <a:gd name="T15" fmla="*/ 0 w 619"/>
                  <a:gd name="T16" fmla="*/ 0 h 52"/>
                  <a:gd name="T17" fmla="*/ 619 w 619"/>
                  <a:gd name="T18" fmla="*/ 52 h 52"/>
                </a:gdLst>
                <a:ahLst/>
                <a:cxnLst>
                  <a:cxn ang="T10">
                    <a:pos x="T0" y="T1"/>
                  </a:cxn>
                  <a:cxn ang="T11">
                    <a:pos x="T2" y="T3"/>
                  </a:cxn>
                  <a:cxn ang="T12">
                    <a:pos x="T4" y="T5"/>
                  </a:cxn>
                  <a:cxn ang="T13">
                    <a:pos x="T6" y="T7"/>
                  </a:cxn>
                  <a:cxn ang="T14">
                    <a:pos x="T8" y="T9"/>
                  </a:cxn>
                </a:cxnLst>
                <a:rect l="T15" t="T16" r="T17" b="T18"/>
                <a:pathLst>
                  <a:path w="619" h="52">
                    <a:moveTo>
                      <a:pt x="0" y="52"/>
                    </a:moveTo>
                    <a:lnTo>
                      <a:pt x="0" y="40"/>
                    </a:lnTo>
                    <a:lnTo>
                      <a:pt x="619" y="0"/>
                    </a:lnTo>
                    <a:lnTo>
                      <a:pt x="619" y="11"/>
                    </a:lnTo>
                    <a:lnTo>
                      <a:pt x="0" y="5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89" name="Freeform 80"/>
              <p:cNvSpPr/>
              <p:nvPr/>
            </p:nvSpPr>
            <p:spPr bwMode="auto">
              <a:xfrm>
                <a:off x="6559739" y="2858733"/>
                <a:ext cx="414842" cy="197774"/>
              </a:xfrm>
              <a:custGeom>
                <a:avLst/>
                <a:gdLst>
                  <a:gd name="T0" fmla="*/ 2147483646 w 258"/>
                  <a:gd name="T1" fmla="*/ 2147483646 h 123"/>
                  <a:gd name="T2" fmla="*/ 0 w 258"/>
                  <a:gd name="T3" fmla="*/ 2147483646 h 123"/>
                  <a:gd name="T4" fmla="*/ 2147483646 w 258"/>
                  <a:gd name="T5" fmla="*/ 0 h 123"/>
                  <a:gd name="T6" fmla="*/ 2147483646 w 258"/>
                  <a:gd name="T7" fmla="*/ 2147483646 h 123"/>
                  <a:gd name="T8" fmla="*/ 2147483646 w 258"/>
                  <a:gd name="T9" fmla="*/ 2147483646 h 123"/>
                  <a:gd name="T10" fmla="*/ 0 60000 65536"/>
                  <a:gd name="T11" fmla="*/ 0 60000 65536"/>
                  <a:gd name="T12" fmla="*/ 0 60000 65536"/>
                  <a:gd name="T13" fmla="*/ 0 60000 65536"/>
                  <a:gd name="T14" fmla="*/ 0 60000 65536"/>
                  <a:gd name="T15" fmla="*/ 0 w 258"/>
                  <a:gd name="T16" fmla="*/ 0 h 123"/>
                  <a:gd name="T17" fmla="*/ 258 w 258"/>
                  <a:gd name="T18" fmla="*/ 123 h 123"/>
                </a:gdLst>
                <a:ahLst/>
                <a:cxnLst>
                  <a:cxn ang="T10">
                    <a:pos x="T0" y="T1"/>
                  </a:cxn>
                  <a:cxn ang="T11">
                    <a:pos x="T2" y="T3"/>
                  </a:cxn>
                  <a:cxn ang="T12">
                    <a:pos x="T4" y="T5"/>
                  </a:cxn>
                  <a:cxn ang="T13">
                    <a:pos x="T6" y="T7"/>
                  </a:cxn>
                  <a:cxn ang="T14">
                    <a:pos x="T8" y="T9"/>
                  </a:cxn>
                </a:cxnLst>
                <a:rect l="T15" t="T16" r="T17" b="T18"/>
                <a:pathLst>
                  <a:path w="258" h="123">
                    <a:moveTo>
                      <a:pt x="5" y="123"/>
                    </a:moveTo>
                    <a:lnTo>
                      <a:pt x="0" y="114"/>
                    </a:lnTo>
                    <a:lnTo>
                      <a:pt x="253" y="0"/>
                    </a:lnTo>
                    <a:lnTo>
                      <a:pt x="258" y="10"/>
                    </a:lnTo>
                    <a:lnTo>
                      <a:pt x="5" y="12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0" name="Freeform 81"/>
              <p:cNvSpPr/>
              <p:nvPr/>
            </p:nvSpPr>
            <p:spPr bwMode="auto">
              <a:xfrm>
                <a:off x="6316944" y="3042037"/>
                <a:ext cx="250834" cy="83612"/>
              </a:xfrm>
              <a:custGeom>
                <a:avLst/>
                <a:gdLst>
                  <a:gd name="T0" fmla="*/ 2147483646 w 156"/>
                  <a:gd name="T1" fmla="*/ 2147483646 h 52"/>
                  <a:gd name="T2" fmla="*/ 0 w 156"/>
                  <a:gd name="T3" fmla="*/ 2147483646 h 52"/>
                  <a:gd name="T4" fmla="*/ 2147483646 w 156"/>
                  <a:gd name="T5" fmla="*/ 0 h 52"/>
                  <a:gd name="T6" fmla="*/ 2147483646 w 156"/>
                  <a:gd name="T7" fmla="*/ 2147483646 h 52"/>
                  <a:gd name="T8" fmla="*/ 2147483646 w 156"/>
                  <a:gd name="T9" fmla="*/ 2147483646 h 52"/>
                  <a:gd name="T10" fmla="*/ 0 60000 65536"/>
                  <a:gd name="T11" fmla="*/ 0 60000 65536"/>
                  <a:gd name="T12" fmla="*/ 0 60000 65536"/>
                  <a:gd name="T13" fmla="*/ 0 60000 65536"/>
                  <a:gd name="T14" fmla="*/ 0 60000 65536"/>
                  <a:gd name="T15" fmla="*/ 0 w 156"/>
                  <a:gd name="T16" fmla="*/ 0 h 52"/>
                  <a:gd name="T17" fmla="*/ 156 w 156"/>
                  <a:gd name="T18" fmla="*/ 52 h 52"/>
                </a:gdLst>
                <a:ahLst/>
                <a:cxnLst>
                  <a:cxn ang="T10">
                    <a:pos x="T0" y="T1"/>
                  </a:cxn>
                  <a:cxn ang="T11">
                    <a:pos x="T2" y="T3"/>
                  </a:cxn>
                  <a:cxn ang="T12">
                    <a:pos x="T4" y="T5"/>
                  </a:cxn>
                  <a:cxn ang="T13">
                    <a:pos x="T6" y="T7"/>
                  </a:cxn>
                  <a:cxn ang="T14">
                    <a:pos x="T8" y="T9"/>
                  </a:cxn>
                </a:cxnLst>
                <a:rect l="T15" t="T16" r="T17" b="T18"/>
                <a:pathLst>
                  <a:path w="156" h="52">
                    <a:moveTo>
                      <a:pt x="2" y="52"/>
                    </a:moveTo>
                    <a:lnTo>
                      <a:pt x="0" y="40"/>
                    </a:lnTo>
                    <a:lnTo>
                      <a:pt x="154" y="0"/>
                    </a:lnTo>
                    <a:lnTo>
                      <a:pt x="156" y="9"/>
                    </a:lnTo>
                    <a:lnTo>
                      <a:pt x="2" y="5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1" name="Freeform 82"/>
              <p:cNvSpPr/>
              <p:nvPr/>
            </p:nvSpPr>
            <p:spPr bwMode="auto">
              <a:xfrm>
                <a:off x="6935991" y="2339375"/>
                <a:ext cx="41806" cy="527398"/>
              </a:xfrm>
              <a:custGeom>
                <a:avLst/>
                <a:gdLst>
                  <a:gd name="T0" fmla="*/ 2147483646 w 26"/>
                  <a:gd name="T1" fmla="*/ 2147483646 h 328"/>
                  <a:gd name="T2" fmla="*/ 0 w 26"/>
                  <a:gd name="T3" fmla="*/ 0 h 328"/>
                  <a:gd name="T4" fmla="*/ 2147483646 w 26"/>
                  <a:gd name="T5" fmla="*/ 0 h 328"/>
                  <a:gd name="T6" fmla="*/ 2147483646 w 26"/>
                  <a:gd name="T7" fmla="*/ 2147483646 h 328"/>
                  <a:gd name="T8" fmla="*/ 2147483646 w 26"/>
                  <a:gd name="T9" fmla="*/ 2147483646 h 328"/>
                  <a:gd name="T10" fmla="*/ 0 60000 65536"/>
                  <a:gd name="T11" fmla="*/ 0 60000 65536"/>
                  <a:gd name="T12" fmla="*/ 0 60000 65536"/>
                  <a:gd name="T13" fmla="*/ 0 60000 65536"/>
                  <a:gd name="T14" fmla="*/ 0 60000 65536"/>
                  <a:gd name="T15" fmla="*/ 0 w 26"/>
                  <a:gd name="T16" fmla="*/ 0 h 328"/>
                  <a:gd name="T17" fmla="*/ 26 w 26"/>
                  <a:gd name="T18" fmla="*/ 328 h 328"/>
                </a:gdLst>
                <a:ahLst/>
                <a:cxnLst>
                  <a:cxn ang="T10">
                    <a:pos x="T0" y="T1"/>
                  </a:cxn>
                  <a:cxn ang="T11">
                    <a:pos x="T2" y="T3"/>
                  </a:cxn>
                  <a:cxn ang="T12">
                    <a:pos x="T4" y="T5"/>
                  </a:cxn>
                  <a:cxn ang="T13">
                    <a:pos x="T6" y="T7"/>
                  </a:cxn>
                  <a:cxn ang="T14">
                    <a:pos x="T8" y="T9"/>
                  </a:cxn>
                </a:cxnLst>
                <a:rect l="T15" t="T16" r="T17" b="T18"/>
                <a:pathLst>
                  <a:path w="26" h="328">
                    <a:moveTo>
                      <a:pt x="14" y="328"/>
                    </a:moveTo>
                    <a:lnTo>
                      <a:pt x="0" y="0"/>
                    </a:lnTo>
                    <a:lnTo>
                      <a:pt x="12" y="0"/>
                    </a:lnTo>
                    <a:lnTo>
                      <a:pt x="26" y="328"/>
                    </a:lnTo>
                    <a:lnTo>
                      <a:pt x="14" y="32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2" name="Freeform 83"/>
              <p:cNvSpPr/>
              <p:nvPr/>
            </p:nvSpPr>
            <p:spPr bwMode="auto">
              <a:xfrm>
                <a:off x="6651390" y="2004927"/>
                <a:ext cx="300680" cy="340879"/>
              </a:xfrm>
              <a:custGeom>
                <a:avLst/>
                <a:gdLst>
                  <a:gd name="T0" fmla="*/ 2147483646 w 187"/>
                  <a:gd name="T1" fmla="*/ 2147483646 h 212"/>
                  <a:gd name="T2" fmla="*/ 0 w 187"/>
                  <a:gd name="T3" fmla="*/ 2147483646 h 212"/>
                  <a:gd name="T4" fmla="*/ 2147483646 w 187"/>
                  <a:gd name="T5" fmla="*/ 0 h 212"/>
                  <a:gd name="T6" fmla="*/ 2147483646 w 187"/>
                  <a:gd name="T7" fmla="*/ 2147483646 h 212"/>
                  <a:gd name="T8" fmla="*/ 2147483646 w 187"/>
                  <a:gd name="T9" fmla="*/ 2147483646 h 212"/>
                  <a:gd name="T10" fmla="*/ 0 60000 65536"/>
                  <a:gd name="T11" fmla="*/ 0 60000 65536"/>
                  <a:gd name="T12" fmla="*/ 0 60000 65536"/>
                  <a:gd name="T13" fmla="*/ 0 60000 65536"/>
                  <a:gd name="T14" fmla="*/ 0 60000 65536"/>
                  <a:gd name="T15" fmla="*/ 0 w 187"/>
                  <a:gd name="T16" fmla="*/ 0 h 212"/>
                  <a:gd name="T17" fmla="*/ 187 w 187"/>
                  <a:gd name="T18" fmla="*/ 212 h 212"/>
                </a:gdLst>
                <a:ahLst/>
                <a:cxnLst>
                  <a:cxn ang="T10">
                    <a:pos x="T0" y="T1"/>
                  </a:cxn>
                  <a:cxn ang="T11">
                    <a:pos x="T2" y="T3"/>
                  </a:cxn>
                  <a:cxn ang="T12">
                    <a:pos x="T4" y="T5"/>
                  </a:cxn>
                  <a:cxn ang="T13">
                    <a:pos x="T6" y="T7"/>
                  </a:cxn>
                  <a:cxn ang="T14">
                    <a:pos x="T8" y="T9"/>
                  </a:cxn>
                </a:cxnLst>
                <a:rect l="T15" t="T16" r="T17" b="T18"/>
                <a:pathLst>
                  <a:path w="187" h="212">
                    <a:moveTo>
                      <a:pt x="179" y="212"/>
                    </a:moveTo>
                    <a:lnTo>
                      <a:pt x="0" y="7"/>
                    </a:lnTo>
                    <a:lnTo>
                      <a:pt x="9" y="0"/>
                    </a:lnTo>
                    <a:lnTo>
                      <a:pt x="187" y="205"/>
                    </a:lnTo>
                    <a:lnTo>
                      <a:pt x="179" y="21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3" name="Freeform 84"/>
              <p:cNvSpPr/>
              <p:nvPr/>
            </p:nvSpPr>
            <p:spPr bwMode="auto">
              <a:xfrm>
                <a:off x="6707667" y="2334551"/>
                <a:ext cx="239579" cy="191343"/>
              </a:xfrm>
              <a:custGeom>
                <a:avLst/>
                <a:gdLst>
                  <a:gd name="T0" fmla="*/ 2147483646 w 149"/>
                  <a:gd name="T1" fmla="*/ 2147483646 h 119"/>
                  <a:gd name="T2" fmla="*/ 0 w 149"/>
                  <a:gd name="T3" fmla="*/ 2147483646 h 119"/>
                  <a:gd name="T4" fmla="*/ 2147483646 w 149"/>
                  <a:gd name="T5" fmla="*/ 0 h 119"/>
                  <a:gd name="T6" fmla="*/ 2147483646 w 149"/>
                  <a:gd name="T7" fmla="*/ 2147483646 h 119"/>
                  <a:gd name="T8" fmla="*/ 2147483646 w 149"/>
                  <a:gd name="T9" fmla="*/ 2147483646 h 119"/>
                  <a:gd name="T10" fmla="*/ 0 60000 65536"/>
                  <a:gd name="T11" fmla="*/ 0 60000 65536"/>
                  <a:gd name="T12" fmla="*/ 0 60000 65536"/>
                  <a:gd name="T13" fmla="*/ 0 60000 65536"/>
                  <a:gd name="T14" fmla="*/ 0 60000 65536"/>
                  <a:gd name="T15" fmla="*/ 0 w 149"/>
                  <a:gd name="T16" fmla="*/ 0 h 119"/>
                  <a:gd name="T17" fmla="*/ 149 w 149"/>
                  <a:gd name="T18" fmla="*/ 119 h 119"/>
                </a:gdLst>
                <a:ahLst/>
                <a:cxnLst>
                  <a:cxn ang="T10">
                    <a:pos x="T0" y="T1"/>
                  </a:cxn>
                  <a:cxn ang="T11">
                    <a:pos x="T2" y="T3"/>
                  </a:cxn>
                  <a:cxn ang="T12">
                    <a:pos x="T4" y="T5"/>
                  </a:cxn>
                  <a:cxn ang="T13">
                    <a:pos x="T6" y="T7"/>
                  </a:cxn>
                  <a:cxn ang="T14">
                    <a:pos x="T8" y="T9"/>
                  </a:cxn>
                </a:cxnLst>
                <a:rect l="T15" t="T16" r="T17" b="T18"/>
                <a:pathLst>
                  <a:path w="149" h="119">
                    <a:moveTo>
                      <a:pt x="7" y="119"/>
                    </a:moveTo>
                    <a:lnTo>
                      <a:pt x="0" y="109"/>
                    </a:lnTo>
                    <a:lnTo>
                      <a:pt x="142" y="0"/>
                    </a:lnTo>
                    <a:lnTo>
                      <a:pt x="149" y="10"/>
                    </a:lnTo>
                    <a:lnTo>
                      <a:pt x="7" y="11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4" name="Freeform 85"/>
              <p:cNvSpPr/>
              <p:nvPr/>
            </p:nvSpPr>
            <p:spPr bwMode="auto">
              <a:xfrm>
                <a:off x="6464872" y="2509814"/>
                <a:ext cx="258874" cy="220285"/>
              </a:xfrm>
              <a:custGeom>
                <a:avLst/>
                <a:gdLst>
                  <a:gd name="T0" fmla="*/ 2147483646 w 161"/>
                  <a:gd name="T1" fmla="*/ 2147483646 h 137"/>
                  <a:gd name="T2" fmla="*/ 0 w 161"/>
                  <a:gd name="T3" fmla="*/ 2147483646 h 137"/>
                  <a:gd name="T4" fmla="*/ 2147483646 w 161"/>
                  <a:gd name="T5" fmla="*/ 0 h 137"/>
                  <a:gd name="T6" fmla="*/ 2147483646 w 161"/>
                  <a:gd name="T7" fmla="*/ 2147483646 h 137"/>
                  <a:gd name="T8" fmla="*/ 2147483646 w 161"/>
                  <a:gd name="T9" fmla="*/ 2147483646 h 137"/>
                  <a:gd name="T10" fmla="*/ 0 60000 65536"/>
                  <a:gd name="T11" fmla="*/ 0 60000 65536"/>
                  <a:gd name="T12" fmla="*/ 0 60000 65536"/>
                  <a:gd name="T13" fmla="*/ 0 60000 65536"/>
                  <a:gd name="T14" fmla="*/ 0 60000 65536"/>
                  <a:gd name="T15" fmla="*/ 0 w 161"/>
                  <a:gd name="T16" fmla="*/ 0 h 137"/>
                  <a:gd name="T17" fmla="*/ 161 w 161"/>
                  <a:gd name="T18" fmla="*/ 137 h 137"/>
                </a:gdLst>
                <a:ahLst/>
                <a:cxnLst>
                  <a:cxn ang="T10">
                    <a:pos x="T0" y="T1"/>
                  </a:cxn>
                  <a:cxn ang="T11">
                    <a:pos x="T2" y="T3"/>
                  </a:cxn>
                  <a:cxn ang="T12">
                    <a:pos x="T4" y="T5"/>
                  </a:cxn>
                  <a:cxn ang="T13">
                    <a:pos x="T6" y="T7"/>
                  </a:cxn>
                  <a:cxn ang="T14">
                    <a:pos x="T8" y="T9"/>
                  </a:cxn>
                </a:cxnLst>
                <a:rect l="T15" t="T16" r="T17" b="T18"/>
                <a:pathLst>
                  <a:path w="161" h="137">
                    <a:moveTo>
                      <a:pt x="7" y="137"/>
                    </a:moveTo>
                    <a:lnTo>
                      <a:pt x="0" y="130"/>
                    </a:lnTo>
                    <a:lnTo>
                      <a:pt x="154" y="0"/>
                    </a:lnTo>
                    <a:lnTo>
                      <a:pt x="161" y="10"/>
                    </a:lnTo>
                    <a:lnTo>
                      <a:pt x="7" y="13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5" name="Freeform 86"/>
              <p:cNvSpPr/>
              <p:nvPr/>
            </p:nvSpPr>
            <p:spPr bwMode="auto">
              <a:xfrm>
                <a:off x="6066110" y="2662567"/>
                <a:ext cx="410018" cy="67533"/>
              </a:xfrm>
              <a:custGeom>
                <a:avLst/>
                <a:gdLst>
                  <a:gd name="T0" fmla="*/ 2147483646 w 255"/>
                  <a:gd name="T1" fmla="*/ 2147483646 h 42"/>
                  <a:gd name="T2" fmla="*/ 0 w 255"/>
                  <a:gd name="T3" fmla="*/ 2147483646 h 42"/>
                  <a:gd name="T4" fmla="*/ 2147483646 w 255"/>
                  <a:gd name="T5" fmla="*/ 0 h 42"/>
                  <a:gd name="T6" fmla="*/ 2147483646 w 255"/>
                  <a:gd name="T7" fmla="*/ 2147483646 h 42"/>
                  <a:gd name="T8" fmla="*/ 2147483646 w 255"/>
                  <a:gd name="T9" fmla="*/ 2147483646 h 42"/>
                  <a:gd name="T10" fmla="*/ 0 60000 65536"/>
                  <a:gd name="T11" fmla="*/ 0 60000 65536"/>
                  <a:gd name="T12" fmla="*/ 0 60000 65536"/>
                  <a:gd name="T13" fmla="*/ 0 60000 65536"/>
                  <a:gd name="T14" fmla="*/ 0 60000 65536"/>
                  <a:gd name="T15" fmla="*/ 0 w 255"/>
                  <a:gd name="T16" fmla="*/ 0 h 42"/>
                  <a:gd name="T17" fmla="*/ 255 w 255"/>
                  <a:gd name="T18" fmla="*/ 42 h 42"/>
                </a:gdLst>
                <a:ahLst/>
                <a:cxnLst>
                  <a:cxn ang="T10">
                    <a:pos x="T0" y="T1"/>
                  </a:cxn>
                  <a:cxn ang="T11">
                    <a:pos x="T2" y="T3"/>
                  </a:cxn>
                  <a:cxn ang="T12">
                    <a:pos x="T4" y="T5"/>
                  </a:cxn>
                  <a:cxn ang="T13">
                    <a:pos x="T6" y="T7"/>
                  </a:cxn>
                  <a:cxn ang="T14">
                    <a:pos x="T8" y="T9"/>
                  </a:cxn>
                </a:cxnLst>
                <a:rect l="T15" t="T16" r="T17" b="T18"/>
                <a:pathLst>
                  <a:path w="255" h="42">
                    <a:moveTo>
                      <a:pt x="253" y="42"/>
                    </a:moveTo>
                    <a:lnTo>
                      <a:pt x="0" y="9"/>
                    </a:lnTo>
                    <a:lnTo>
                      <a:pt x="2" y="0"/>
                    </a:lnTo>
                    <a:lnTo>
                      <a:pt x="255" y="33"/>
                    </a:lnTo>
                    <a:lnTo>
                      <a:pt x="253" y="42"/>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6" name="Freeform 87"/>
              <p:cNvSpPr/>
              <p:nvPr/>
            </p:nvSpPr>
            <p:spPr bwMode="auto">
              <a:xfrm>
                <a:off x="5681819" y="2665783"/>
                <a:ext cx="384291" cy="53061"/>
              </a:xfrm>
              <a:custGeom>
                <a:avLst/>
                <a:gdLst>
                  <a:gd name="T0" fmla="*/ 0 w 239"/>
                  <a:gd name="T1" fmla="*/ 2147483646 h 33"/>
                  <a:gd name="T2" fmla="*/ 0 w 239"/>
                  <a:gd name="T3" fmla="*/ 2147483646 h 33"/>
                  <a:gd name="T4" fmla="*/ 2147483646 w 239"/>
                  <a:gd name="T5" fmla="*/ 0 h 33"/>
                  <a:gd name="T6" fmla="*/ 2147483646 w 239"/>
                  <a:gd name="T7" fmla="*/ 2147483646 h 33"/>
                  <a:gd name="T8" fmla="*/ 0 w 239"/>
                  <a:gd name="T9" fmla="*/ 2147483646 h 33"/>
                  <a:gd name="T10" fmla="*/ 0 60000 65536"/>
                  <a:gd name="T11" fmla="*/ 0 60000 65536"/>
                  <a:gd name="T12" fmla="*/ 0 60000 65536"/>
                  <a:gd name="T13" fmla="*/ 0 60000 65536"/>
                  <a:gd name="T14" fmla="*/ 0 60000 65536"/>
                  <a:gd name="T15" fmla="*/ 0 w 239"/>
                  <a:gd name="T16" fmla="*/ 0 h 33"/>
                  <a:gd name="T17" fmla="*/ 239 w 239"/>
                  <a:gd name="T18" fmla="*/ 33 h 33"/>
                </a:gdLst>
                <a:ahLst/>
                <a:cxnLst>
                  <a:cxn ang="T10">
                    <a:pos x="T0" y="T1"/>
                  </a:cxn>
                  <a:cxn ang="T11">
                    <a:pos x="T2" y="T3"/>
                  </a:cxn>
                  <a:cxn ang="T12">
                    <a:pos x="T4" y="T5"/>
                  </a:cxn>
                  <a:cxn ang="T13">
                    <a:pos x="T6" y="T7"/>
                  </a:cxn>
                  <a:cxn ang="T14">
                    <a:pos x="T8" y="T9"/>
                  </a:cxn>
                </a:cxnLst>
                <a:rect l="T15" t="T16" r="T17" b="T18"/>
                <a:pathLst>
                  <a:path w="239" h="33">
                    <a:moveTo>
                      <a:pt x="0" y="33"/>
                    </a:moveTo>
                    <a:lnTo>
                      <a:pt x="0" y="24"/>
                    </a:lnTo>
                    <a:lnTo>
                      <a:pt x="239" y="0"/>
                    </a:lnTo>
                    <a:lnTo>
                      <a:pt x="239" y="12"/>
                    </a:lnTo>
                    <a:lnTo>
                      <a:pt x="0" y="3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7" name="Freeform 88"/>
              <p:cNvSpPr/>
              <p:nvPr/>
            </p:nvSpPr>
            <p:spPr bwMode="auto">
              <a:xfrm>
                <a:off x="5180150" y="2554836"/>
                <a:ext cx="506493" cy="167224"/>
              </a:xfrm>
              <a:custGeom>
                <a:avLst/>
                <a:gdLst>
                  <a:gd name="T0" fmla="*/ 2147483646 w 315"/>
                  <a:gd name="T1" fmla="*/ 2147483646 h 104"/>
                  <a:gd name="T2" fmla="*/ 0 w 315"/>
                  <a:gd name="T3" fmla="*/ 2147483646 h 104"/>
                  <a:gd name="T4" fmla="*/ 2147483646 w 315"/>
                  <a:gd name="T5" fmla="*/ 0 h 104"/>
                  <a:gd name="T6" fmla="*/ 2147483646 w 315"/>
                  <a:gd name="T7" fmla="*/ 2147483646 h 104"/>
                  <a:gd name="T8" fmla="*/ 2147483646 w 315"/>
                  <a:gd name="T9" fmla="*/ 2147483646 h 104"/>
                  <a:gd name="T10" fmla="*/ 0 60000 65536"/>
                  <a:gd name="T11" fmla="*/ 0 60000 65536"/>
                  <a:gd name="T12" fmla="*/ 0 60000 65536"/>
                  <a:gd name="T13" fmla="*/ 0 60000 65536"/>
                  <a:gd name="T14" fmla="*/ 0 60000 65536"/>
                  <a:gd name="T15" fmla="*/ 0 w 315"/>
                  <a:gd name="T16" fmla="*/ 0 h 104"/>
                  <a:gd name="T17" fmla="*/ 315 w 315"/>
                  <a:gd name="T18" fmla="*/ 104 h 104"/>
                </a:gdLst>
                <a:ahLst/>
                <a:cxnLst>
                  <a:cxn ang="T10">
                    <a:pos x="T0" y="T1"/>
                  </a:cxn>
                  <a:cxn ang="T11">
                    <a:pos x="T2" y="T3"/>
                  </a:cxn>
                  <a:cxn ang="T12">
                    <a:pos x="T4" y="T5"/>
                  </a:cxn>
                  <a:cxn ang="T13">
                    <a:pos x="T6" y="T7"/>
                  </a:cxn>
                  <a:cxn ang="T14">
                    <a:pos x="T8" y="T9"/>
                  </a:cxn>
                </a:cxnLst>
                <a:rect l="T15" t="T16" r="T17" b="T18"/>
                <a:pathLst>
                  <a:path w="315" h="104">
                    <a:moveTo>
                      <a:pt x="310" y="104"/>
                    </a:moveTo>
                    <a:lnTo>
                      <a:pt x="0" y="10"/>
                    </a:lnTo>
                    <a:lnTo>
                      <a:pt x="5" y="0"/>
                    </a:lnTo>
                    <a:lnTo>
                      <a:pt x="315" y="95"/>
                    </a:lnTo>
                    <a:lnTo>
                      <a:pt x="310" y="10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8" name="Freeform 89"/>
              <p:cNvSpPr/>
              <p:nvPr/>
            </p:nvSpPr>
            <p:spPr bwMode="auto">
              <a:xfrm>
                <a:off x="5439024" y="2710805"/>
                <a:ext cx="239579" cy="77180"/>
              </a:xfrm>
              <a:custGeom>
                <a:avLst/>
                <a:gdLst>
                  <a:gd name="T0" fmla="*/ 2147483646 w 149"/>
                  <a:gd name="T1" fmla="*/ 2147483646 h 48"/>
                  <a:gd name="T2" fmla="*/ 0 w 149"/>
                  <a:gd name="T3" fmla="*/ 2147483646 h 48"/>
                  <a:gd name="T4" fmla="*/ 2147483646 w 149"/>
                  <a:gd name="T5" fmla="*/ 0 h 48"/>
                  <a:gd name="T6" fmla="*/ 2147483646 w 149"/>
                  <a:gd name="T7" fmla="*/ 2147483646 h 48"/>
                  <a:gd name="T8" fmla="*/ 2147483646 w 149"/>
                  <a:gd name="T9" fmla="*/ 2147483646 h 48"/>
                  <a:gd name="T10" fmla="*/ 0 60000 65536"/>
                  <a:gd name="T11" fmla="*/ 0 60000 65536"/>
                  <a:gd name="T12" fmla="*/ 0 60000 65536"/>
                  <a:gd name="T13" fmla="*/ 0 60000 65536"/>
                  <a:gd name="T14" fmla="*/ 0 60000 65536"/>
                  <a:gd name="T15" fmla="*/ 0 w 149"/>
                  <a:gd name="T16" fmla="*/ 0 h 48"/>
                  <a:gd name="T17" fmla="*/ 149 w 149"/>
                  <a:gd name="T18" fmla="*/ 48 h 48"/>
                </a:gdLst>
                <a:ahLst/>
                <a:cxnLst>
                  <a:cxn ang="T10">
                    <a:pos x="T0" y="T1"/>
                  </a:cxn>
                  <a:cxn ang="T11">
                    <a:pos x="T2" y="T3"/>
                  </a:cxn>
                  <a:cxn ang="T12">
                    <a:pos x="T4" y="T5"/>
                  </a:cxn>
                  <a:cxn ang="T13">
                    <a:pos x="T6" y="T7"/>
                  </a:cxn>
                  <a:cxn ang="T14">
                    <a:pos x="T8" y="T9"/>
                  </a:cxn>
                </a:cxnLst>
                <a:rect l="T15" t="T16" r="T17" b="T18"/>
                <a:pathLst>
                  <a:path w="149" h="48">
                    <a:moveTo>
                      <a:pt x="5" y="48"/>
                    </a:moveTo>
                    <a:lnTo>
                      <a:pt x="0" y="36"/>
                    </a:lnTo>
                    <a:lnTo>
                      <a:pt x="147" y="0"/>
                    </a:lnTo>
                    <a:lnTo>
                      <a:pt x="149" y="10"/>
                    </a:lnTo>
                    <a:lnTo>
                      <a:pt x="5" y="4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899" name="Freeform 90"/>
              <p:cNvSpPr/>
              <p:nvPr/>
            </p:nvSpPr>
            <p:spPr bwMode="auto">
              <a:xfrm>
                <a:off x="5712369" y="2715628"/>
                <a:ext cx="760543" cy="212246"/>
              </a:xfrm>
              <a:custGeom>
                <a:avLst/>
                <a:gdLst>
                  <a:gd name="T0" fmla="*/ 0 w 200"/>
                  <a:gd name="T1" fmla="*/ 2147483646 h 56"/>
                  <a:gd name="T2" fmla="*/ 0 w 200"/>
                  <a:gd name="T3" fmla="*/ 2147483646 h 56"/>
                  <a:gd name="T4" fmla="*/ 2147483646 w 200"/>
                  <a:gd name="T5" fmla="*/ 2147483646 h 56"/>
                  <a:gd name="T6" fmla="*/ 2147483646 w 200"/>
                  <a:gd name="T7" fmla="*/ 2147483646 h 56"/>
                  <a:gd name="T8" fmla="*/ 2147483646 w 200"/>
                  <a:gd name="T9" fmla="*/ 0 h 56"/>
                  <a:gd name="T10" fmla="*/ 2147483646 w 200"/>
                  <a:gd name="T11" fmla="*/ 2147483646 h 56"/>
                  <a:gd name="T12" fmla="*/ 0 w 200"/>
                  <a:gd name="T13" fmla="*/ 2147483646 h 56"/>
                  <a:gd name="T14" fmla="*/ 0 60000 65536"/>
                  <a:gd name="T15" fmla="*/ 0 60000 65536"/>
                  <a:gd name="T16" fmla="*/ 0 60000 65536"/>
                  <a:gd name="T17" fmla="*/ 0 60000 65536"/>
                  <a:gd name="T18" fmla="*/ 0 60000 65536"/>
                  <a:gd name="T19" fmla="*/ 0 60000 65536"/>
                  <a:gd name="T20" fmla="*/ 0 60000 65536"/>
                  <a:gd name="T21" fmla="*/ 0 w 200"/>
                  <a:gd name="T22" fmla="*/ 0 h 56"/>
                  <a:gd name="T23" fmla="*/ 200 w 20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0" name="Freeform 91"/>
              <p:cNvSpPr/>
              <p:nvPr/>
            </p:nvSpPr>
            <p:spPr bwMode="auto">
              <a:xfrm>
                <a:off x="5712369" y="2668999"/>
                <a:ext cx="361780" cy="262091"/>
              </a:xfrm>
              <a:custGeom>
                <a:avLst/>
                <a:gdLst>
                  <a:gd name="T0" fmla="*/ 2147483646 w 225"/>
                  <a:gd name="T1" fmla="*/ 2147483646 h 163"/>
                  <a:gd name="T2" fmla="*/ 0 w 225"/>
                  <a:gd name="T3" fmla="*/ 2147483646 h 163"/>
                  <a:gd name="T4" fmla="*/ 2147483646 w 225"/>
                  <a:gd name="T5" fmla="*/ 0 h 163"/>
                  <a:gd name="T6" fmla="*/ 2147483646 w 225"/>
                  <a:gd name="T7" fmla="*/ 2147483646 h 163"/>
                  <a:gd name="T8" fmla="*/ 2147483646 w 225"/>
                  <a:gd name="T9" fmla="*/ 2147483646 h 163"/>
                  <a:gd name="T10" fmla="*/ 0 60000 65536"/>
                  <a:gd name="T11" fmla="*/ 0 60000 65536"/>
                  <a:gd name="T12" fmla="*/ 0 60000 65536"/>
                  <a:gd name="T13" fmla="*/ 0 60000 65536"/>
                  <a:gd name="T14" fmla="*/ 0 60000 65536"/>
                  <a:gd name="T15" fmla="*/ 0 w 225"/>
                  <a:gd name="T16" fmla="*/ 0 h 163"/>
                  <a:gd name="T17" fmla="*/ 225 w 225"/>
                  <a:gd name="T18" fmla="*/ 163 h 163"/>
                </a:gdLst>
                <a:ahLst/>
                <a:cxnLst>
                  <a:cxn ang="T10">
                    <a:pos x="T0" y="T1"/>
                  </a:cxn>
                  <a:cxn ang="T11">
                    <a:pos x="T2" y="T3"/>
                  </a:cxn>
                  <a:cxn ang="T12">
                    <a:pos x="T4" y="T5"/>
                  </a:cxn>
                  <a:cxn ang="T13">
                    <a:pos x="T6" y="T7"/>
                  </a:cxn>
                  <a:cxn ang="T14">
                    <a:pos x="T8" y="T9"/>
                  </a:cxn>
                </a:cxnLst>
                <a:rect l="T15" t="T16" r="T17" b="T18"/>
                <a:pathLst>
                  <a:path w="225" h="163">
                    <a:moveTo>
                      <a:pt x="7" y="163"/>
                    </a:moveTo>
                    <a:lnTo>
                      <a:pt x="0" y="154"/>
                    </a:lnTo>
                    <a:lnTo>
                      <a:pt x="218" y="0"/>
                    </a:lnTo>
                    <a:lnTo>
                      <a:pt x="225" y="10"/>
                    </a:lnTo>
                    <a:lnTo>
                      <a:pt x="7" y="16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1" name="Freeform 92"/>
              <p:cNvSpPr/>
              <p:nvPr/>
            </p:nvSpPr>
            <p:spPr bwMode="auto">
              <a:xfrm>
                <a:off x="6077365" y="2509814"/>
                <a:ext cx="635126" cy="159184"/>
              </a:xfrm>
              <a:custGeom>
                <a:avLst/>
                <a:gdLst>
                  <a:gd name="T0" fmla="*/ 2147483646 w 395"/>
                  <a:gd name="T1" fmla="*/ 2147483646 h 99"/>
                  <a:gd name="T2" fmla="*/ 0 w 395"/>
                  <a:gd name="T3" fmla="*/ 2147483646 h 99"/>
                  <a:gd name="T4" fmla="*/ 2147483646 w 395"/>
                  <a:gd name="T5" fmla="*/ 0 h 99"/>
                  <a:gd name="T6" fmla="*/ 2147483646 w 395"/>
                  <a:gd name="T7" fmla="*/ 2147483646 h 99"/>
                  <a:gd name="T8" fmla="*/ 2147483646 w 395"/>
                  <a:gd name="T9" fmla="*/ 2147483646 h 99"/>
                  <a:gd name="T10" fmla="*/ 0 60000 65536"/>
                  <a:gd name="T11" fmla="*/ 0 60000 65536"/>
                  <a:gd name="T12" fmla="*/ 0 60000 65536"/>
                  <a:gd name="T13" fmla="*/ 0 60000 65536"/>
                  <a:gd name="T14" fmla="*/ 0 60000 65536"/>
                  <a:gd name="T15" fmla="*/ 0 w 395"/>
                  <a:gd name="T16" fmla="*/ 0 h 99"/>
                  <a:gd name="T17" fmla="*/ 395 w 395"/>
                  <a:gd name="T18" fmla="*/ 99 h 99"/>
                </a:gdLst>
                <a:ahLst/>
                <a:cxnLst>
                  <a:cxn ang="T10">
                    <a:pos x="T0" y="T1"/>
                  </a:cxn>
                  <a:cxn ang="T11">
                    <a:pos x="T2" y="T3"/>
                  </a:cxn>
                  <a:cxn ang="T12">
                    <a:pos x="T4" y="T5"/>
                  </a:cxn>
                  <a:cxn ang="T13">
                    <a:pos x="T6" y="T7"/>
                  </a:cxn>
                  <a:cxn ang="T14">
                    <a:pos x="T8" y="T9"/>
                  </a:cxn>
                </a:cxnLst>
                <a:rect l="T15" t="T16" r="T17" b="T18"/>
                <a:pathLst>
                  <a:path w="395" h="99">
                    <a:moveTo>
                      <a:pt x="2" y="99"/>
                    </a:moveTo>
                    <a:lnTo>
                      <a:pt x="0" y="88"/>
                    </a:lnTo>
                    <a:lnTo>
                      <a:pt x="392" y="0"/>
                    </a:lnTo>
                    <a:lnTo>
                      <a:pt x="395" y="12"/>
                    </a:lnTo>
                    <a:lnTo>
                      <a:pt x="2" y="9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2" name="Freeform 93"/>
              <p:cNvSpPr/>
              <p:nvPr/>
            </p:nvSpPr>
            <p:spPr bwMode="auto">
              <a:xfrm>
                <a:off x="6464872" y="2726884"/>
                <a:ext cx="110946" cy="318369"/>
              </a:xfrm>
              <a:custGeom>
                <a:avLst/>
                <a:gdLst>
                  <a:gd name="T0" fmla="*/ 2147483646 w 69"/>
                  <a:gd name="T1" fmla="*/ 2147483646 h 198"/>
                  <a:gd name="T2" fmla="*/ 0 w 69"/>
                  <a:gd name="T3" fmla="*/ 2147483646 h 198"/>
                  <a:gd name="T4" fmla="*/ 2147483646 w 69"/>
                  <a:gd name="T5" fmla="*/ 0 h 198"/>
                  <a:gd name="T6" fmla="*/ 2147483646 w 69"/>
                  <a:gd name="T7" fmla="*/ 2147483646 h 198"/>
                  <a:gd name="T8" fmla="*/ 2147483646 w 69"/>
                  <a:gd name="T9" fmla="*/ 2147483646 h 198"/>
                  <a:gd name="T10" fmla="*/ 0 60000 65536"/>
                  <a:gd name="T11" fmla="*/ 0 60000 65536"/>
                  <a:gd name="T12" fmla="*/ 0 60000 65536"/>
                  <a:gd name="T13" fmla="*/ 0 60000 65536"/>
                  <a:gd name="T14" fmla="*/ 0 60000 65536"/>
                  <a:gd name="T15" fmla="*/ 0 w 69"/>
                  <a:gd name="T16" fmla="*/ 0 h 198"/>
                  <a:gd name="T17" fmla="*/ 69 w 69"/>
                  <a:gd name="T18" fmla="*/ 198 h 198"/>
                </a:gdLst>
                <a:ahLst/>
                <a:cxnLst>
                  <a:cxn ang="T10">
                    <a:pos x="T0" y="T1"/>
                  </a:cxn>
                  <a:cxn ang="T11">
                    <a:pos x="T2" y="T3"/>
                  </a:cxn>
                  <a:cxn ang="T12">
                    <a:pos x="T4" y="T5"/>
                  </a:cxn>
                  <a:cxn ang="T13">
                    <a:pos x="T6" y="T7"/>
                  </a:cxn>
                  <a:cxn ang="T14">
                    <a:pos x="T8" y="T9"/>
                  </a:cxn>
                </a:cxnLst>
                <a:rect l="T15" t="T16" r="T17" b="T18"/>
                <a:pathLst>
                  <a:path w="69" h="198">
                    <a:moveTo>
                      <a:pt x="59" y="198"/>
                    </a:moveTo>
                    <a:lnTo>
                      <a:pt x="0" y="2"/>
                    </a:lnTo>
                    <a:lnTo>
                      <a:pt x="12" y="0"/>
                    </a:lnTo>
                    <a:lnTo>
                      <a:pt x="69" y="196"/>
                    </a:lnTo>
                    <a:lnTo>
                      <a:pt x="59" y="19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3" name="Freeform 94"/>
              <p:cNvSpPr/>
              <p:nvPr/>
            </p:nvSpPr>
            <p:spPr bwMode="auto">
              <a:xfrm>
                <a:off x="6294433" y="2263802"/>
                <a:ext cx="644773" cy="82004"/>
              </a:xfrm>
              <a:custGeom>
                <a:avLst/>
                <a:gdLst>
                  <a:gd name="T0" fmla="*/ 2147483646 w 401"/>
                  <a:gd name="T1" fmla="*/ 2147483646 h 51"/>
                  <a:gd name="T2" fmla="*/ 0 w 401"/>
                  <a:gd name="T3" fmla="*/ 2147483646 h 51"/>
                  <a:gd name="T4" fmla="*/ 0 w 401"/>
                  <a:gd name="T5" fmla="*/ 0 h 51"/>
                  <a:gd name="T6" fmla="*/ 2147483646 w 401"/>
                  <a:gd name="T7" fmla="*/ 2147483646 h 51"/>
                  <a:gd name="T8" fmla="*/ 2147483646 w 401"/>
                  <a:gd name="T9" fmla="*/ 2147483646 h 51"/>
                  <a:gd name="T10" fmla="*/ 0 60000 65536"/>
                  <a:gd name="T11" fmla="*/ 0 60000 65536"/>
                  <a:gd name="T12" fmla="*/ 0 60000 65536"/>
                  <a:gd name="T13" fmla="*/ 0 60000 65536"/>
                  <a:gd name="T14" fmla="*/ 0 60000 65536"/>
                  <a:gd name="T15" fmla="*/ 0 w 401"/>
                  <a:gd name="T16" fmla="*/ 0 h 51"/>
                  <a:gd name="T17" fmla="*/ 401 w 401"/>
                  <a:gd name="T18" fmla="*/ 51 h 51"/>
                </a:gdLst>
                <a:ahLst/>
                <a:cxnLst>
                  <a:cxn ang="T10">
                    <a:pos x="T0" y="T1"/>
                  </a:cxn>
                  <a:cxn ang="T11">
                    <a:pos x="T2" y="T3"/>
                  </a:cxn>
                  <a:cxn ang="T12">
                    <a:pos x="T4" y="T5"/>
                  </a:cxn>
                  <a:cxn ang="T13">
                    <a:pos x="T6" y="T7"/>
                  </a:cxn>
                  <a:cxn ang="T14">
                    <a:pos x="T8" y="T9"/>
                  </a:cxn>
                </a:cxnLst>
                <a:rect l="T15" t="T16" r="T17" b="T18"/>
                <a:pathLst>
                  <a:path w="401" h="51">
                    <a:moveTo>
                      <a:pt x="399" y="51"/>
                    </a:moveTo>
                    <a:lnTo>
                      <a:pt x="0" y="11"/>
                    </a:lnTo>
                    <a:lnTo>
                      <a:pt x="0" y="0"/>
                    </a:lnTo>
                    <a:lnTo>
                      <a:pt x="401" y="42"/>
                    </a:lnTo>
                    <a:lnTo>
                      <a:pt x="399" y="5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4" name="Freeform 95"/>
              <p:cNvSpPr/>
              <p:nvPr/>
            </p:nvSpPr>
            <p:spPr bwMode="auto">
              <a:xfrm>
                <a:off x="6289610" y="2004927"/>
                <a:ext cx="373036" cy="270131"/>
              </a:xfrm>
              <a:custGeom>
                <a:avLst/>
                <a:gdLst>
                  <a:gd name="T0" fmla="*/ 2147483646 w 232"/>
                  <a:gd name="T1" fmla="*/ 2147483646 h 168"/>
                  <a:gd name="T2" fmla="*/ 0 w 232"/>
                  <a:gd name="T3" fmla="*/ 2147483646 h 168"/>
                  <a:gd name="T4" fmla="*/ 2147483646 w 232"/>
                  <a:gd name="T5" fmla="*/ 0 h 168"/>
                  <a:gd name="T6" fmla="*/ 2147483646 w 232"/>
                  <a:gd name="T7" fmla="*/ 2147483646 h 168"/>
                  <a:gd name="T8" fmla="*/ 2147483646 w 232"/>
                  <a:gd name="T9" fmla="*/ 2147483646 h 168"/>
                  <a:gd name="T10" fmla="*/ 0 60000 65536"/>
                  <a:gd name="T11" fmla="*/ 0 60000 65536"/>
                  <a:gd name="T12" fmla="*/ 0 60000 65536"/>
                  <a:gd name="T13" fmla="*/ 0 60000 65536"/>
                  <a:gd name="T14" fmla="*/ 0 60000 65536"/>
                  <a:gd name="T15" fmla="*/ 0 w 232"/>
                  <a:gd name="T16" fmla="*/ 0 h 168"/>
                  <a:gd name="T17" fmla="*/ 232 w 232"/>
                  <a:gd name="T18" fmla="*/ 168 h 168"/>
                </a:gdLst>
                <a:ahLst/>
                <a:cxnLst>
                  <a:cxn ang="T10">
                    <a:pos x="T0" y="T1"/>
                  </a:cxn>
                  <a:cxn ang="T11">
                    <a:pos x="T2" y="T3"/>
                  </a:cxn>
                  <a:cxn ang="T12">
                    <a:pos x="T4" y="T5"/>
                  </a:cxn>
                  <a:cxn ang="T13">
                    <a:pos x="T6" y="T7"/>
                  </a:cxn>
                  <a:cxn ang="T14">
                    <a:pos x="T8" y="T9"/>
                  </a:cxn>
                </a:cxnLst>
                <a:rect l="T15" t="T16" r="T17" b="T18"/>
                <a:pathLst>
                  <a:path w="232" h="168">
                    <a:moveTo>
                      <a:pt x="7" y="168"/>
                    </a:moveTo>
                    <a:lnTo>
                      <a:pt x="0" y="161"/>
                    </a:lnTo>
                    <a:lnTo>
                      <a:pt x="225" y="0"/>
                    </a:lnTo>
                    <a:lnTo>
                      <a:pt x="232" y="9"/>
                    </a:lnTo>
                    <a:lnTo>
                      <a:pt x="7" y="16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5" name="Freeform 96"/>
              <p:cNvSpPr/>
              <p:nvPr/>
            </p:nvSpPr>
            <p:spPr bwMode="auto">
              <a:xfrm>
                <a:off x="5173718" y="2156072"/>
                <a:ext cx="178478" cy="406804"/>
              </a:xfrm>
              <a:custGeom>
                <a:avLst/>
                <a:gdLst>
                  <a:gd name="T0" fmla="*/ 2147483646 w 111"/>
                  <a:gd name="T1" fmla="*/ 2147483646 h 253"/>
                  <a:gd name="T2" fmla="*/ 0 w 111"/>
                  <a:gd name="T3" fmla="*/ 2147483646 h 253"/>
                  <a:gd name="T4" fmla="*/ 2147483646 w 111"/>
                  <a:gd name="T5" fmla="*/ 0 h 253"/>
                  <a:gd name="T6" fmla="*/ 2147483646 w 111"/>
                  <a:gd name="T7" fmla="*/ 2147483646 h 253"/>
                  <a:gd name="T8" fmla="*/ 2147483646 w 111"/>
                  <a:gd name="T9" fmla="*/ 2147483646 h 253"/>
                  <a:gd name="T10" fmla="*/ 0 60000 65536"/>
                  <a:gd name="T11" fmla="*/ 0 60000 65536"/>
                  <a:gd name="T12" fmla="*/ 0 60000 65536"/>
                  <a:gd name="T13" fmla="*/ 0 60000 65536"/>
                  <a:gd name="T14" fmla="*/ 0 60000 65536"/>
                  <a:gd name="T15" fmla="*/ 0 w 111"/>
                  <a:gd name="T16" fmla="*/ 0 h 253"/>
                  <a:gd name="T17" fmla="*/ 111 w 111"/>
                  <a:gd name="T18" fmla="*/ 253 h 253"/>
                </a:gdLst>
                <a:ahLst/>
                <a:cxnLst>
                  <a:cxn ang="T10">
                    <a:pos x="T0" y="T1"/>
                  </a:cxn>
                  <a:cxn ang="T11">
                    <a:pos x="T2" y="T3"/>
                  </a:cxn>
                  <a:cxn ang="T12">
                    <a:pos x="T4" y="T5"/>
                  </a:cxn>
                  <a:cxn ang="T13">
                    <a:pos x="T6" y="T7"/>
                  </a:cxn>
                  <a:cxn ang="T14">
                    <a:pos x="T8" y="T9"/>
                  </a:cxn>
                </a:cxnLst>
                <a:rect l="T15" t="T16" r="T17" b="T18"/>
                <a:pathLst>
                  <a:path w="111" h="253">
                    <a:moveTo>
                      <a:pt x="9" y="253"/>
                    </a:moveTo>
                    <a:lnTo>
                      <a:pt x="0" y="248"/>
                    </a:lnTo>
                    <a:lnTo>
                      <a:pt x="99" y="0"/>
                    </a:lnTo>
                    <a:lnTo>
                      <a:pt x="111" y="5"/>
                    </a:lnTo>
                    <a:lnTo>
                      <a:pt x="9" y="25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6" name="Freeform 97"/>
              <p:cNvSpPr/>
              <p:nvPr/>
            </p:nvSpPr>
            <p:spPr bwMode="auto">
              <a:xfrm>
                <a:off x="5344157" y="2149640"/>
                <a:ext cx="278169" cy="387509"/>
              </a:xfrm>
              <a:custGeom>
                <a:avLst/>
                <a:gdLst>
                  <a:gd name="T0" fmla="*/ 2147483646 w 173"/>
                  <a:gd name="T1" fmla="*/ 2147483646 h 241"/>
                  <a:gd name="T2" fmla="*/ 0 w 173"/>
                  <a:gd name="T3" fmla="*/ 2147483646 h 241"/>
                  <a:gd name="T4" fmla="*/ 2147483646 w 173"/>
                  <a:gd name="T5" fmla="*/ 0 h 241"/>
                  <a:gd name="T6" fmla="*/ 2147483646 w 173"/>
                  <a:gd name="T7" fmla="*/ 2147483646 h 241"/>
                  <a:gd name="T8" fmla="*/ 2147483646 w 173"/>
                  <a:gd name="T9" fmla="*/ 2147483646 h 241"/>
                  <a:gd name="T10" fmla="*/ 0 60000 65536"/>
                  <a:gd name="T11" fmla="*/ 0 60000 65536"/>
                  <a:gd name="T12" fmla="*/ 0 60000 65536"/>
                  <a:gd name="T13" fmla="*/ 0 60000 65536"/>
                  <a:gd name="T14" fmla="*/ 0 60000 65536"/>
                  <a:gd name="T15" fmla="*/ 0 w 173"/>
                  <a:gd name="T16" fmla="*/ 0 h 241"/>
                  <a:gd name="T17" fmla="*/ 173 w 173"/>
                  <a:gd name="T18" fmla="*/ 241 h 241"/>
                </a:gdLst>
                <a:ahLst/>
                <a:cxnLst>
                  <a:cxn ang="T10">
                    <a:pos x="T0" y="T1"/>
                  </a:cxn>
                  <a:cxn ang="T11">
                    <a:pos x="T2" y="T3"/>
                  </a:cxn>
                  <a:cxn ang="T12">
                    <a:pos x="T4" y="T5"/>
                  </a:cxn>
                  <a:cxn ang="T13">
                    <a:pos x="T6" y="T7"/>
                  </a:cxn>
                  <a:cxn ang="T14">
                    <a:pos x="T8" y="T9"/>
                  </a:cxn>
                </a:cxnLst>
                <a:rect l="T15" t="T16" r="T17" b="T18"/>
                <a:pathLst>
                  <a:path w="173" h="241">
                    <a:moveTo>
                      <a:pt x="163" y="241"/>
                    </a:moveTo>
                    <a:lnTo>
                      <a:pt x="0" y="7"/>
                    </a:lnTo>
                    <a:lnTo>
                      <a:pt x="9" y="0"/>
                    </a:lnTo>
                    <a:lnTo>
                      <a:pt x="173" y="234"/>
                    </a:lnTo>
                    <a:lnTo>
                      <a:pt x="163" y="24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7" name="Freeform 98"/>
              <p:cNvSpPr/>
              <p:nvPr/>
            </p:nvSpPr>
            <p:spPr bwMode="auto">
              <a:xfrm>
                <a:off x="5622326" y="2517854"/>
                <a:ext cx="458255" cy="159184"/>
              </a:xfrm>
              <a:custGeom>
                <a:avLst/>
                <a:gdLst>
                  <a:gd name="T0" fmla="*/ 2147483646 w 285"/>
                  <a:gd name="T1" fmla="*/ 2147483646 h 99"/>
                  <a:gd name="T2" fmla="*/ 0 w 285"/>
                  <a:gd name="T3" fmla="*/ 2147483646 h 99"/>
                  <a:gd name="T4" fmla="*/ 2147483646 w 285"/>
                  <a:gd name="T5" fmla="*/ 0 h 99"/>
                  <a:gd name="T6" fmla="*/ 2147483646 w 285"/>
                  <a:gd name="T7" fmla="*/ 2147483646 h 99"/>
                  <a:gd name="T8" fmla="*/ 2147483646 w 285"/>
                  <a:gd name="T9" fmla="*/ 2147483646 h 99"/>
                  <a:gd name="T10" fmla="*/ 0 60000 65536"/>
                  <a:gd name="T11" fmla="*/ 0 60000 65536"/>
                  <a:gd name="T12" fmla="*/ 0 60000 65536"/>
                  <a:gd name="T13" fmla="*/ 0 60000 65536"/>
                  <a:gd name="T14" fmla="*/ 0 60000 65536"/>
                  <a:gd name="T15" fmla="*/ 0 w 285"/>
                  <a:gd name="T16" fmla="*/ 0 h 99"/>
                  <a:gd name="T17" fmla="*/ 285 w 285"/>
                  <a:gd name="T18" fmla="*/ 99 h 99"/>
                </a:gdLst>
                <a:ahLst/>
                <a:cxnLst>
                  <a:cxn ang="T10">
                    <a:pos x="T0" y="T1"/>
                  </a:cxn>
                  <a:cxn ang="T11">
                    <a:pos x="T2" y="T3"/>
                  </a:cxn>
                  <a:cxn ang="T12">
                    <a:pos x="T4" y="T5"/>
                  </a:cxn>
                  <a:cxn ang="T13">
                    <a:pos x="T6" y="T7"/>
                  </a:cxn>
                  <a:cxn ang="T14">
                    <a:pos x="T8" y="T9"/>
                  </a:cxn>
                </a:cxnLst>
                <a:rect l="T15" t="T16" r="T17" b="T18"/>
                <a:pathLst>
                  <a:path w="285" h="99">
                    <a:moveTo>
                      <a:pt x="283" y="99"/>
                    </a:moveTo>
                    <a:lnTo>
                      <a:pt x="0" y="9"/>
                    </a:lnTo>
                    <a:lnTo>
                      <a:pt x="2" y="0"/>
                    </a:lnTo>
                    <a:lnTo>
                      <a:pt x="285" y="87"/>
                    </a:lnTo>
                    <a:lnTo>
                      <a:pt x="283" y="9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8" name="Freeform 99"/>
              <p:cNvSpPr/>
              <p:nvPr/>
            </p:nvSpPr>
            <p:spPr bwMode="auto">
              <a:xfrm>
                <a:off x="5609463" y="2521070"/>
                <a:ext cx="77180" cy="194559"/>
              </a:xfrm>
              <a:custGeom>
                <a:avLst/>
                <a:gdLst>
                  <a:gd name="T0" fmla="*/ 2147483646 w 48"/>
                  <a:gd name="T1" fmla="*/ 2147483646 h 121"/>
                  <a:gd name="T2" fmla="*/ 0 w 48"/>
                  <a:gd name="T3" fmla="*/ 2147483646 h 121"/>
                  <a:gd name="T4" fmla="*/ 2147483646 w 48"/>
                  <a:gd name="T5" fmla="*/ 0 h 121"/>
                  <a:gd name="T6" fmla="*/ 2147483646 w 48"/>
                  <a:gd name="T7" fmla="*/ 2147483646 h 121"/>
                  <a:gd name="T8" fmla="*/ 2147483646 w 48"/>
                  <a:gd name="T9" fmla="*/ 2147483646 h 121"/>
                  <a:gd name="T10" fmla="*/ 0 60000 65536"/>
                  <a:gd name="T11" fmla="*/ 0 60000 65536"/>
                  <a:gd name="T12" fmla="*/ 0 60000 65536"/>
                  <a:gd name="T13" fmla="*/ 0 60000 65536"/>
                  <a:gd name="T14" fmla="*/ 0 60000 65536"/>
                  <a:gd name="T15" fmla="*/ 0 w 48"/>
                  <a:gd name="T16" fmla="*/ 0 h 121"/>
                  <a:gd name="T17" fmla="*/ 48 w 48"/>
                  <a:gd name="T18" fmla="*/ 121 h 121"/>
                </a:gdLst>
                <a:ahLst/>
                <a:cxnLst>
                  <a:cxn ang="T10">
                    <a:pos x="T0" y="T1"/>
                  </a:cxn>
                  <a:cxn ang="T11">
                    <a:pos x="T2" y="T3"/>
                  </a:cxn>
                  <a:cxn ang="T12">
                    <a:pos x="T4" y="T5"/>
                  </a:cxn>
                  <a:cxn ang="T13">
                    <a:pos x="T6" y="T7"/>
                  </a:cxn>
                  <a:cxn ang="T14">
                    <a:pos x="T8" y="T9"/>
                  </a:cxn>
                </a:cxnLst>
                <a:rect l="T15" t="T16" r="T17" b="T18"/>
                <a:pathLst>
                  <a:path w="48" h="121">
                    <a:moveTo>
                      <a:pt x="38" y="121"/>
                    </a:moveTo>
                    <a:lnTo>
                      <a:pt x="0" y="5"/>
                    </a:lnTo>
                    <a:lnTo>
                      <a:pt x="12" y="0"/>
                    </a:lnTo>
                    <a:lnTo>
                      <a:pt x="48" y="118"/>
                    </a:lnTo>
                    <a:lnTo>
                      <a:pt x="38" y="12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09" name="Freeform 100"/>
              <p:cNvSpPr/>
              <p:nvPr/>
            </p:nvSpPr>
            <p:spPr bwMode="auto">
              <a:xfrm>
                <a:off x="5430984" y="2517854"/>
                <a:ext cx="194557" cy="265307"/>
              </a:xfrm>
              <a:custGeom>
                <a:avLst/>
                <a:gdLst>
                  <a:gd name="T0" fmla="*/ 2147483646 w 121"/>
                  <a:gd name="T1" fmla="*/ 2147483646 h 165"/>
                  <a:gd name="T2" fmla="*/ 0 w 121"/>
                  <a:gd name="T3" fmla="*/ 2147483646 h 165"/>
                  <a:gd name="T4" fmla="*/ 2147483646 w 121"/>
                  <a:gd name="T5" fmla="*/ 0 h 165"/>
                  <a:gd name="T6" fmla="*/ 2147483646 w 121"/>
                  <a:gd name="T7" fmla="*/ 2147483646 h 165"/>
                  <a:gd name="T8" fmla="*/ 2147483646 w 121"/>
                  <a:gd name="T9" fmla="*/ 2147483646 h 165"/>
                  <a:gd name="T10" fmla="*/ 0 60000 65536"/>
                  <a:gd name="T11" fmla="*/ 0 60000 65536"/>
                  <a:gd name="T12" fmla="*/ 0 60000 65536"/>
                  <a:gd name="T13" fmla="*/ 0 60000 65536"/>
                  <a:gd name="T14" fmla="*/ 0 60000 65536"/>
                  <a:gd name="T15" fmla="*/ 0 w 121"/>
                  <a:gd name="T16" fmla="*/ 0 h 165"/>
                  <a:gd name="T17" fmla="*/ 121 w 121"/>
                  <a:gd name="T18" fmla="*/ 165 h 165"/>
                </a:gdLst>
                <a:ahLst/>
                <a:cxnLst>
                  <a:cxn ang="T10">
                    <a:pos x="T0" y="T1"/>
                  </a:cxn>
                  <a:cxn ang="T11">
                    <a:pos x="T2" y="T3"/>
                  </a:cxn>
                  <a:cxn ang="T12">
                    <a:pos x="T4" y="T5"/>
                  </a:cxn>
                  <a:cxn ang="T13">
                    <a:pos x="T6" y="T7"/>
                  </a:cxn>
                  <a:cxn ang="T14">
                    <a:pos x="T8" y="T9"/>
                  </a:cxn>
                </a:cxnLst>
                <a:rect l="T15" t="T16" r="T17" b="T18"/>
                <a:pathLst>
                  <a:path w="121" h="165">
                    <a:moveTo>
                      <a:pt x="10" y="165"/>
                    </a:moveTo>
                    <a:lnTo>
                      <a:pt x="0" y="158"/>
                    </a:lnTo>
                    <a:lnTo>
                      <a:pt x="111" y="0"/>
                    </a:lnTo>
                    <a:lnTo>
                      <a:pt x="121" y="7"/>
                    </a:lnTo>
                    <a:lnTo>
                      <a:pt x="10" y="16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0" name="Freeform 101"/>
              <p:cNvSpPr/>
              <p:nvPr/>
            </p:nvSpPr>
            <p:spPr bwMode="auto">
              <a:xfrm>
                <a:off x="5332901" y="1910060"/>
                <a:ext cx="318367" cy="257267"/>
              </a:xfrm>
              <a:custGeom>
                <a:avLst/>
                <a:gdLst>
                  <a:gd name="T0" fmla="*/ 2147483646 w 198"/>
                  <a:gd name="T1" fmla="*/ 2147483646 h 160"/>
                  <a:gd name="T2" fmla="*/ 0 w 198"/>
                  <a:gd name="T3" fmla="*/ 2147483646 h 160"/>
                  <a:gd name="T4" fmla="*/ 2147483646 w 198"/>
                  <a:gd name="T5" fmla="*/ 0 h 160"/>
                  <a:gd name="T6" fmla="*/ 2147483646 w 198"/>
                  <a:gd name="T7" fmla="*/ 2147483646 h 160"/>
                  <a:gd name="T8" fmla="*/ 2147483646 w 198"/>
                  <a:gd name="T9" fmla="*/ 2147483646 h 160"/>
                  <a:gd name="T10" fmla="*/ 0 60000 65536"/>
                  <a:gd name="T11" fmla="*/ 0 60000 65536"/>
                  <a:gd name="T12" fmla="*/ 0 60000 65536"/>
                  <a:gd name="T13" fmla="*/ 0 60000 65536"/>
                  <a:gd name="T14" fmla="*/ 0 60000 65536"/>
                  <a:gd name="T15" fmla="*/ 0 w 198"/>
                  <a:gd name="T16" fmla="*/ 0 h 160"/>
                  <a:gd name="T17" fmla="*/ 198 w 198"/>
                  <a:gd name="T18" fmla="*/ 160 h 160"/>
                </a:gdLst>
                <a:ahLst/>
                <a:cxnLst>
                  <a:cxn ang="T10">
                    <a:pos x="T0" y="T1"/>
                  </a:cxn>
                  <a:cxn ang="T11">
                    <a:pos x="T2" y="T3"/>
                  </a:cxn>
                  <a:cxn ang="T12">
                    <a:pos x="T4" y="T5"/>
                  </a:cxn>
                  <a:cxn ang="T13">
                    <a:pos x="T6" y="T7"/>
                  </a:cxn>
                  <a:cxn ang="T14">
                    <a:pos x="T8" y="T9"/>
                  </a:cxn>
                </a:cxnLst>
                <a:rect l="T15" t="T16" r="T17" b="T18"/>
                <a:pathLst>
                  <a:path w="198" h="160">
                    <a:moveTo>
                      <a:pt x="7" y="160"/>
                    </a:moveTo>
                    <a:lnTo>
                      <a:pt x="0" y="151"/>
                    </a:lnTo>
                    <a:lnTo>
                      <a:pt x="191" y="0"/>
                    </a:lnTo>
                    <a:lnTo>
                      <a:pt x="198" y="7"/>
                    </a:lnTo>
                    <a:lnTo>
                      <a:pt x="7" y="16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1" name="Freeform 102"/>
              <p:cNvSpPr/>
              <p:nvPr/>
            </p:nvSpPr>
            <p:spPr bwMode="auto">
              <a:xfrm>
                <a:off x="5633581" y="1910060"/>
                <a:ext cx="334446" cy="401980"/>
              </a:xfrm>
              <a:custGeom>
                <a:avLst/>
                <a:gdLst>
                  <a:gd name="T0" fmla="*/ 2147483646 w 208"/>
                  <a:gd name="T1" fmla="*/ 2147483646 h 250"/>
                  <a:gd name="T2" fmla="*/ 0 w 208"/>
                  <a:gd name="T3" fmla="*/ 2147483646 h 250"/>
                  <a:gd name="T4" fmla="*/ 2147483646 w 208"/>
                  <a:gd name="T5" fmla="*/ 0 h 250"/>
                  <a:gd name="T6" fmla="*/ 2147483646 w 208"/>
                  <a:gd name="T7" fmla="*/ 2147483646 h 250"/>
                  <a:gd name="T8" fmla="*/ 2147483646 w 208"/>
                  <a:gd name="T9" fmla="*/ 2147483646 h 250"/>
                  <a:gd name="T10" fmla="*/ 0 60000 65536"/>
                  <a:gd name="T11" fmla="*/ 0 60000 65536"/>
                  <a:gd name="T12" fmla="*/ 0 60000 65536"/>
                  <a:gd name="T13" fmla="*/ 0 60000 65536"/>
                  <a:gd name="T14" fmla="*/ 0 60000 65536"/>
                  <a:gd name="T15" fmla="*/ 0 w 208"/>
                  <a:gd name="T16" fmla="*/ 0 h 250"/>
                  <a:gd name="T17" fmla="*/ 208 w 208"/>
                  <a:gd name="T18" fmla="*/ 250 h 250"/>
                </a:gdLst>
                <a:ahLst/>
                <a:cxnLst>
                  <a:cxn ang="T10">
                    <a:pos x="T0" y="T1"/>
                  </a:cxn>
                  <a:cxn ang="T11">
                    <a:pos x="T2" y="T3"/>
                  </a:cxn>
                  <a:cxn ang="T12">
                    <a:pos x="T4" y="T5"/>
                  </a:cxn>
                  <a:cxn ang="T13">
                    <a:pos x="T6" y="T7"/>
                  </a:cxn>
                  <a:cxn ang="T14">
                    <a:pos x="T8" y="T9"/>
                  </a:cxn>
                </a:cxnLst>
                <a:rect l="T15" t="T16" r="T17" b="T18"/>
                <a:pathLst>
                  <a:path w="208" h="250">
                    <a:moveTo>
                      <a:pt x="200" y="250"/>
                    </a:moveTo>
                    <a:lnTo>
                      <a:pt x="0" y="7"/>
                    </a:lnTo>
                    <a:lnTo>
                      <a:pt x="9" y="0"/>
                    </a:lnTo>
                    <a:lnTo>
                      <a:pt x="208" y="243"/>
                    </a:lnTo>
                    <a:lnTo>
                      <a:pt x="200" y="25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2" name="Freeform 103"/>
              <p:cNvSpPr/>
              <p:nvPr/>
            </p:nvSpPr>
            <p:spPr bwMode="auto">
              <a:xfrm>
                <a:off x="5609463" y="2292745"/>
                <a:ext cx="353741" cy="236365"/>
              </a:xfrm>
              <a:custGeom>
                <a:avLst/>
                <a:gdLst>
                  <a:gd name="T0" fmla="*/ 2147483646 w 220"/>
                  <a:gd name="T1" fmla="*/ 2147483646 h 147"/>
                  <a:gd name="T2" fmla="*/ 0 w 220"/>
                  <a:gd name="T3" fmla="*/ 2147483646 h 147"/>
                  <a:gd name="T4" fmla="*/ 2147483646 w 220"/>
                  <a:gd name="T5" fmla="*/ 0 h 147"/>
                  <a:gd name="T6" fmla="*/ 2147483646 w 220"/>
                  <a:gd name="T7" fmla="*/ 2147483646 h 147"/>
                  <a:gd name="T8" fmla="*/ 2147483646 w 220"/>
                  <a:gd name="T9" fmla="*/ 2147483646 h 147"/>
                  <a:gd name="T10" fmla="*/ 0 60000 65536"/>
                  <a:gd name="T11" fmla="*/ 0 60000 65536"/>
                  <a:gd name="T12" fmla="*/ 0 60000 65536"/>
                  <a:gd name="T13" fmla="*/ 0 60000 65536"/>
                  <a:gd name="T14" fmla="*/ 0 60000 65536"/>
                  <a:gd name="T15" fmla="*/ 0 w 220"/>
                  <a:gd name="T16" fmla="*/ 0 h 147"/>
                  <a:gd name="T17" fmla="*/ 220 w 220"/>
                  <a:gd name="T18" fmla="*/ 147 h 147"/>
                </a:gdLst>
                <a:ahLst/>
                <a:cxnLst>
                  <a:cxn ang="T10">
                    <a:pos x="T0" y="T1"/>
                  </a:cxn>
                  <a:cxn ang="T11">
                    <a:pos x="T2" y="T3"/>
                  </a:cxn>
                  <a:cxn ang="T12">
                    <a:pos x="T4" y="T5"/>
                  </a:cxn>
                  <a:cxn ang="T13">
                    <a:pos x="T6" y="T7"/>
                  </a:cxn>
                  <a:cxn ang="T14">
                    <a:pos x="T8" y="T9"/>
                  </a:cxn>
                </a:cxnLst>
                <a:rect l="T15" t="T16" r="T17" b="T18"/>
                <a:pathLst>
                  <a:path w="220" h="147">
                    <a:moveTo>
                      <a:pt x="8" y="147"/>
                    </a:moveTo>
                    <a:lnTo>
                      <a:pt x="0" y="137"/>
                    </a:lnTo>
                    <a:lnTo>
                      <a:pt x="215" y="0"/>
                    </a:lnTo>
                    <a:lnTo>
                      <a:pt x="220" y="10"/>
                    </a:lnTo>
                    <a:lnTo>
                      <a:pt x="8" y="14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3" name="Freeform 104"/>
              <p:cNvSpPr/>
              <p:nvPr/>
            </p:nvSpPr>
            <p:spPr bwMode="auto">
              <a:xfrm>
                <a:off x="5184974" y="2517854"/>
                <a:ext cx="432529" cy="45022"/>
              </a:xfrm>
              <a:custGeom>
                <a:avLst/>
                <a:gdLst>
                  <a:gd name="T0" fmla="*/ 0 w 269"/>
                  <a:gd name="T1" fmla="*/ 2147483646 h 28"/>
                  <a:gd name="T2" fmla="*/ 0 w 269"/>
                  <a:gd name="T3" fmla="*/ 2147483646 h 28"/>
                  <a:gd name="T4" fmla="*/ 2147483646 w 269"/>
                  <a:gd name="T5" fmla="*/ 0 h 28"/>
                  <a:gd name="T6" fmla="*/ 2147483646 w 269"/>
                  <a:gd name="T7" fmla="*/ 2147483646 h 28"/>
                  <a:gd name="T8" fmla="*/ 0 w 269"/>
                  <a:gd name="T9" fmla="*/ 2147483646 h 28"/>
                  <a:gd name="T10" fmla="*/ 0 60000 65536"/>
                  <a:gd name="T11" fmla="*/ 0 60000 65536"/>
                  <a:gd name="T12" fmla="*/ 0 60000 65536"/>
                  <a:gd name="T13" fmla="*/ 0 60000 65536"/>
                  <a:gd name="T14" fmla="*/ 0 60000 65536"/>
                  <a:gd name="T15" fmla="*/ 0 w 269"/>
                  <a:gd name="T16" fmla="*/ 0 h 28"/>
                  <a:gd name="T17" fmla="*/ 269 w 269"/>
                  <a:gd name="T18" fmla="*/ 28 h 28"/>
                </a:gdLst>
                <a:ahLst/>
                <a:cxnLst>
                  <a:cxn ang="T10">
                    <a:pos x="T0" y="T1"/>
                  </a:cxn>
                  <a:cxn ang="T11">
                    <a:pos x="T2" y="T3"/>
                  </a:cxn>
                  <a:cxn ang="T12">
                    <a:pos x="T4" y="T5"/>
                  </a:cxn>
                  <a:cxn ang="T13">
                    <a:pos x="T6" y="T7"/>
                  </a:cxn>
                  <a:cxn ang="T14">
                    <a:pos x="T8" y="T9"/>
                  </a:cxn>
                </a:cxnLst>
                <a:rect l="T15" t="T16" r="T17" b="T18"/>
                <a:pathLst>
                  <a:path w="269" h="28">
                    <a:moveTo>
                      <a:pt x="0" y="28"/>
                    </a:moveTo>
                    <a:lnTo>
                      <a:pt x="0" y="16"/>
                    </a:lnTo>
                    <a:lnTo>
                      <a:pt x="269" y="0"/>
                    </a:lnTo>
                    <a:lnTo>
                      <a:pt x="269" y="9"/>
                    </a:lnTo>
                    <a:lnTo>
                      <a:pt x="0" y="2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4" name="Freeform 105"/>
              <p:cNvSpPr/>
              <p:nvPr/>
            </p:nvSpPr>
            <p:spPr bwMode="auto">
              <a:xfrm>
                <a:off x="5959988" y="2258979"/>
                <a:ext cx="337662" cy="49846"/>
              </a:xfrm>
              <a:custGeom>
                <a:avLst/>
                <a:gdLst>
                  <a:gd name="T0" fmla="*/ 2147483646 w 210"/>
                  <a:gd name="T1" fmla="*/ 2147483646 h 31"/>
                  <a:gd name="T2" fmla="*/ 0 w 210"/>
                  <a:gd name="T3" fmla="*/ 2147483646 h 31"/>
                  <a:gd name="T4" fmla="*/ 2147483646 w 210"/>
                  <a:gd name="T5" fmla="*/ 0 h 31"/>
                  <a:gd name="T6" fmla="*/ 2147483646 w 210"/>
                  <a:gd name="T7" fmla="*/ 2147483646 h 31"/>
                  <a:gd name="T8" fmla="*/ 2147483646 w 210"/>
                  <a:gd name="T9" fmla="*/ 2147483646 h 31"/>
                  <a:gd name="T10" fmla="*/ 0 60000 65536"/>
                  <a:gd name="T11" fmla="*/ 0 60000 65536"/>
                  <a:gd name="T12" fmla="*/ 0 60000 65536"/>
                  <a:gd name="T13" fmla="*/ 0 60000 65536"/>
                  <a:gd name="T14" fmla="*/ 0 60000 65536"/>
                  <a:gd name="T15" fmla="*/ 0 w 210"/>
                  <a:gd name="T16" fmla="*/ 0 h 31"/>
                  <a:gd name="T17" fmla="*/ 210 w 210"/>
                  <a:gd name="T18" fmla="*/ 31 h 31"/>
                </a:gdLst>
                <a:ahLst/>
                <a:cxnLst>
                  <a:cxn ang="T10">
                    <a:pos x="T0" y="T1"/>
                  </a:cxn>
                  <a:cxn ang="T11">
                    <a:pos x="T2" y="T3"/>
                  </a:cxn>
                  <a:cxn ang="T12">
                    <a:pos x="T4" y="T5"/>
                  </a:cxn>
                  <a:cxn ang="T13">
                    <a:pos x="T6" y="T7"/>
                  </a:cxn>
                  <a:cxn ang="T14">
                    <a:pos x="T8" y="T9"/>
                  </a:cxn>
                </a:cxnLst>
                <a:rect l="T15" t="T16" r="T17" b="T18"/>
                <a:pathLst>
                  <a:path w="210" h="31">
                    <a:moveTo>
                      <a:pt x="2" y="31"/>
                    </a:moveTo>
                    <a:lnTo>
                      <a:pt x="0" y="19"/>
                    </a:lnTo>
                    <a:lnTo>
                      <a:pt x="210" y="0"/>
                    </a:lnTo>
                    <a:lnTo>
                      <a:pt x="210" y="12"/>
                    </a:lnTo>
                    <a:lnTo>
                      <a:pt x="2" y="3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5" name="Freeform 106"/>
              <p:cNvSpPr/>
              <p:nvPr/>
            </p:nvSpPr>
            <p:spPr bwMode="auto">
              <a:xfrm>
                <a:off x="6164192" y="1795897"/>
                <a:ext cx="495237" cy="223501"/>
              </a:xfrm>
              <a:custGeom>
                <a:avLst/>
                <a:gdLst>
                  <a:gd name="T0" fmla="*/ 2147483646 w 308"/>
                  <a:gd name="T1" fmla="*/ 2147483646 h 139"/>
                  <a:gd name="T2" fmla="*/ 0 w 308"/>
                  <a:gd name="T3" fmla="*/ 2147483646 h 139"/>
                  <a:gd name="T4" fmla="*/ 2147483646 w 308"/>
                  <a:gd name="T5" fmla="*/ 0 h 139"/>
                  <a:gd name="T6" fmla="*/ 2147483646 w 308"/>
                  <a:gd name="T7" fmla="*/ 2147483646 h 139"/>
                  <a:gd name="T8" fmla="*/ 2147483646 w 308"/>
                  <a:gd name="T9" fmla="*/ 2147483646 h 139"/>
                  <a:gd name="T10" fmla="*/ 0 60000 65536"/>
                  <a:gd name="T11" fmla="*/ 0 60000 65536"/>
                  <a:gd name="T12" fmla="*/ 0 60000 65536"/>
                  <a:gd name="T13" fmla="*/ 0 60000 65536"/>
                  <a:gd name="T14" fmla="*/ 0 60000 65536"/>
                  <a:gd name="T15" fmla="*/ 0 w 308"/>
                  <a:gd name="T16" fmla="*/ 0 h 139"/>
                  <a:gd name="T17" fmla="*/ 308 w 308"/>
                  <a:gd name="T18" fmla="*/ 139 h 139"/>
                </a:gdLst>
                <a:ahLst/>
                <a:cxnLst>
                  <a:cxn ang="T10">
                    <a:pos x="T0" y="T1"/>
                  </a:cxn>
                  <a:cxn ang="T11">
                    <a:pos x="T2" y="T3"/>
                  </a:cxn>
                  <a:cxn ang="T12">
                    <a:pos x="T4" y="T5"/>
                  </a:cxn>
                  <a:cxn ang="T13">
                    <a:pos x="T6" y="T7"/>
                  </a:cxn>
                  <a:cxn ang="T14">
                    <a:pos x="T8" y="T9"/>
                  </a:cxn>
                </a:cxnLst>
                <a:rect l="T15" t="T16" r="T17" b="T18"/>
                <a:pathLst>
                  <a:path w="308" h="139">
                    <a:moveTo>
                      <a:pt x="303" y="139"/>
                    </a:moveTo>
                    <a:lnTo>
                      <a:pt x="0" y="9"/>
                    </a:lnTo>
                    <a:lnTo>
                      <a:pt x="5" y="0"/>
                    </a:lnTo>
                    <a:lnTo>
                      <a:pt x="308" y="127"/>
                    </a:lnTo>
                    <a:lnTo>
                      <a:pt x="303" y="139"/>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6" name="Freeform 107"/>
              <p:cNvSpPr/>
              <p:nvPr/>
            </p:nvSpPr>
            <p:spPr bwMode="auto">
              <a:xfrm>
                <a:off x="5636797" y="1795897"/>
                <a:ext cx="532219" cy="125418"/>
              </a:xfrm>
              <a:custGeom>
                <a:avLst/>
                <a:gdLst>
                  <a:gd name="T0" fmla="*/ 2147483646 w 331"/>
                  <a:gd name="T1" fmla="*/ 2147483646 h 78"/>
                  <a:gd name="T2" fmla="*/ 0 w 331"/>
                  <a:gd name="T3" fmla="*/ 2147483646 h 78"/>
                  <a:gd name="T4" fmla="*/ 2147483646 w 331"/>
                  <a:gd name="T5" fmla="*/ 0 h 78"/>
                  <a:gd name="T6" fmla="*/ 2147483646 w 331"/>
                  <a:gd name="T7" fmla="*/ 2147483646 h 78"/>
                  <a:gd name="T8" fmla="*/ 2147483646 w 331"/>
                  <a:gd name="T9" fmla="*/ 2147483646 h 78"/>
                  <a:gd name="T10" fmla="*/ 0 60000 65536"/>
                  <a:gd name="T11" fmla="*/ 0 60000 65536"/>
                  <a:gd name="T12" fmla="*/ 0 60000 65536"/>
                  <a:gd name="T13" fmla="*/ 0 60000 65536"/>
                  <a:gd name="T14" fmla="*/ 0 60000 65536"/>
                  <a:gd name="T15" fmla="*/ 0 w 331"/>
                  <a:gd name="T16" fmla="*/ 0 h 78"/>
                  <a:gd name="T17" fmla="*/ 331 w 331"/>
                  <a:gd name="T18" fmla="*/ 78 h 78"/>
                </a:gdLst>
                <a:ahLst/>
                <a:cxnLst>
                  <a:cxn ang="T10">
                    <a:pos x="T0" y="T1"/>
                  </a:cxn>
                  <a:cxn ang="T11">
                    <a:pos x="T2" y="T3"/>
                  </a:cxn>
                  <a:cxn ang="T12">
                    <a:pos x="T4" y="T5"/>
                  </a:cxn>
                  <a:cxn ang="T13">
                    <a:pos x="T6" y="T7"/>
                  </a:cxn>
                  <a:cxn ang="T14">
                    <a:pos x="T8" y="T9"/>
                  </a:cxn>
                </a:cxnLst>
                <a:rect l="T15" t="T16" r="T17" b="T18"/>
                <a:pathLst>
                  <a:path w="331" h="78">
                    <a:moveTo>
                      <a:pt x="2" y="78"/>
                    </a:moveTo>
                    <a:lnTo>
                      <a:pt x="0" y="66"/>
                    </a:lnTo>
                    <a:lnTo>
                      <a:pt x="328" y="0"/>
                    </a:lnTo>
                    <a:lnTo>
                      <a:pt x="331" y="12"/>
                    </a:lnTo>
                    <a:lnTo>
                      <a:pt x="2" y="7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7" name="Freeform 108"/>
              <p:cNvSpPr/>
              <p:nvPr/>
            </p:nvSpPr>
            <p:spPr bwMode="auto">
              <a:xfrm>
                <a:off x="6157761" y="1803937"/>
                <a:ext cx="151144" cy="466297"/>
              </a:xfrm>
              <a:custGeom>
                <a:avLst/>
                <a:gdLst>
                  <a:gd name="T0" fmla="*/ 2147483646 w 94"/>
                  <a:gd name="T1" fmla="*/ 2147483646 h 290"/>
                  <a:gd name="T2" fmla="*/ 0 w 94"/>
                  <a:gd name="T3" fmla="*/ 2147483646 h 290"/>
                  <a:gd name="T4" fmla="*/ 2147483646 w 94"/>
                  <a:gd name="T5" fmla="*/ 0 h 290"/>
                  <a:gd name="T6" fmla="*/ 2147483646 w 94"/>
                  <a:gd name="T7" fmla="*/ 2147483646 h 290"/>
                  <a:gd name="T8" fmla="*/ 2147483646 w 94"/>
                  <a:gd name="T9" fmla="*/ 2147483646 h 290"/>
                  <a:gd name="T10" fmla="*/ 0 60000 65536"/>
                  <a:gd name="T11" fmla="*/ 0 60000 65536"/>
                  <a:gd name="T12" fmla="*/ 0 60000 65536"/>
                  <a:gd name="T13" fmla="*/ 0 60000 65536"/>
                  <a:gd name="T14" fmla="*/ 0 60000 65536"/>
                  <a:gd name="T15" fmla="*/ 0 w 94"/>
                  <a:gd name="T16" fmla="*/ 0 h 290"/>
                  <a:gd name="T17" fmla="*/ 94 w 94"/>
                  <a:gd name="T18" fmla="*/ 290 h 290"/>
                </a:gdLst>
                <a:ahLst/>
                <a:cxnLst>
                  <a:cxn ang="T10">
                    <a:pos x="T0" y="T1"/>
                  </a:cxn>
                  <a:cxn ang="T11">
                    <a:pos x="T2" y="T3"/>
                  </a:cxn>
                  <a:cxn ang="T12">
                    <a:pos x="T4" y="T5"/>
                  </a:cxn>
                  <a:cxn ang="T13">
                    <a:pos x="T6" y="T7"/>
                  </a:cxn>
                  <a:cxn ang="T14">
                    <a:pos x="T8" y="T9"/>
                  </a:cxn>
                </a:cxnLst>
                <a:rect l="T15" t="T16" r="T17" b="T18"/>
                <a:pathLst>
                  <a:path w="94" h="290">
                    <a:moveTo>
                      <a:pt x="82" y="290"/>
                    </a:moveTo>
                    <a:lnTo>
                      <a:pt x="0" y="2"/>
                    </a:lnTo>
                    <a:lnTo>
                      <a:pt x="11" y="0"/>
                    </a:lnTo>
                    <a:lnTo>
                      <a:pt x="94" y="288"/>
                    </a:lnTo>
                    <a:lnTo>
                      <a:pt x="82" y="29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8" name="Freeform 109"/>
              <p:cNvSpPr/>
              <p:nvPr/>
            </p:nvSpPr>
            <p:spPr bwMode="auto">
              <a:xfrm>
                <a:off x="5943908" y="1810368"/>
                <a:ext cx="228324" cy="490416"/>
              </a:xfrm>
              <a:custGeom>
                <a:avLst/>
                <a:gdLst>
                  <a:gd name="T0" fmla="*/ 2147483646 w 142"/>
                  <a:gd name="T1" fmla="*/ 2147483646 h 305"/>
                  <a:gd name="T2" fmla="*/ 0 w 142"/>
                  <a:gd name="T3" fmla="*/ 2147483646 h 305"/>
                  <a:gd name="T4" fmla="*/ 2147483646 w 142"/>
                  <a:gd name="T5" fmla="*/ 0 h 305"/>
                  <a:gd name="T6" fmla="*/ 2147483646 w 142"/>
                  <a:gd name="T7" fmla="*/ 2147483646 h 305"/>
                  <a:gd name="T8" fmla="*/ 2147483646 w 142"/>
                  <a:gd name="T9" fmla="*/ 2147483646 h 305"/>
                  <a:gd name="T10" fmla="*/ 0 60000 65536"/>
                  <a:gd name="T11" fmla="*/ 0 60000 65536"/>
                  <a:gd name="T12" fmla="*/ 0 60000 65536"/>
                  <a:gd name="T13" fmla="*/ 0 60000 65536"/>
                  <a:gd name="T14" fmla="*/ 0 60000 65536"/>
                  <a:gd name="T15" fmla="*/ 0 w 142"/>
                  <a:gd name="T16" fmla="*/ 0 h 305"/>
                  <a:gd name="T17" fmla="*/ 142 w 142"/>
                  <a:gd name="T18" fmla="*/ 305 h 305"/>
                </a:gdLst>
                <a:ahLst/>
                <a:cxnLst>
                  <a:cxn ang="T10">
                    <a:pos x="T0" y="T1"/>
                  </a:cxn>
                  <a:cxn ang="T11">
                    <a:pos x="T2" y="T3"/>
                  </a:cxn>
                  <a:cxn ang="T12">
                    <a:pos x="T4" y="T5"/>
                  </a:cxn>
                  <a:cxn ang="T13">
                    <a:pos x="T6" y="T7"/>
                  </a:cxn>
                  <a:cxn ang="T14">
                    <a:pos x="T8" y="T9"/>
                  </a:cxn>
                </a:cxnLst>
                <a:rect l="T15" t="T16" r="T17" b="T18"/>
                <a:pathLst>
                  <a:path w="142" h="305">
                    <a:moveTo>
                      <a:pt x="10" y="305"/>
                    </a:moveTo>
                    <a:lnTo>
                      <a:pt x="0" y="300"/>
                    </a:lnTo>
                    <a:lnTo>
                      <a:pt x="130" y="0"/>
                    </a:lnTo>
                    <a:lnTo>
                      <a:pt x="142" y="5"/>
                    </a:lnTo>
                    <a:lnTo>
                      <a:pt x="10" y="30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19" name="Freeform 110"/>
              <p:cNvSpPr/>
              <p:nvPr/>
            </p:nvSpPr>
            <p:spPr bwMode="auto">
              <a:xfrm>
                <a:off x="5603031" y="1913275"/>
                <a:ext cx="45022" cy="599755"/>
              </a:xfrm>
              <a:custGeom>
                <a:avLst/>
                <a:gdLst>
                  <a:gd name="T0" fmla="*/ 2147483646 w 28"/>
                  <a:gd name="T1" fmla="*/ 2147483646 h 373"/>
                  <a:gd name="T2" fmla="*/ 0 w 28"/>
                  <a:gd name="T3" fmla="*/ 2147483646 h 373"/>
                  <a:gd name="T4" fmla="*/ 2147483646 w 28"/>
                  <a:gd name="T5" fmla="*/ 0 h 373"/>
                  <a:gd name="T6" fmla="*/ 2147483646 w 28"/>
                  <a:gd name="T7" fmla="*/ 0 h 373"/>
                  <a:gd name="T8" fmla="*/ 2147483646 w 28"/>
                  <a:gd name="T9" fmla="*/ 2147483646 h 373"/>
                  <a:gd name="T10" fmla="*/ 0 60000 65536"/>
                  <a:gd name="T11" fmla="*/ 0 60000 65536"/>
                  <a:gd name="T12" fmla="*/ 0 60000 65536"/>
                  <a:gd name="T13" fmla="*/ 0 60000 65536"/>
                  <a:gd name="T14" fmla="*/ 0 60000 65536"/>
                  <a:gd name="T15" fmla="*/ 0 w 28"/>
                  <a:gd name="T16" fmla="*/ 0 h 373"/>
                  <a:gd name="T17" fmla="*/ 28 w 28"/>
                  <a:gd name="T18" fmla="*/ 373 h 373"/>
                </a:gdLst>
                <a:ahLst/>
                <a:cxnLst>
                  <a:cxn ang="T10">
                    <a:pos x="T0" y="T1"/>
                  </a:cxn>
                  <a:cxn ang="T11">
                    <a:pos x="T2" y="T3"/>
                  </a:cxn>
                  <a:cxn ang="T12">
                    <a:pos x="T4" y="T5"/>
                  </a:cxn>
                  <a:cxn ang="T13">
                    <a:pos x="T6" y="T7"/>
                  </a:cxn>
                  <a:cxn ang="T14">
                    <a:pos x="T8" y="T9"/>
                  </a:cxn>
                </a:cxnLst>
                <a:rect l="T15" t="T16" r="T17" b="T18"/>
                <a:pathLst>
                  <a:path w="28" h="373">
                    <a:moveTo>
                      <a:pt x="12" y="373"/>
                    </a:moveTo>
                    <a:lnTo>
                      <a:pt x="0" y="373"/>
                    </a:lnTo>
                    <a:lnTo>
                      <a:pt x="16" y="0"/>
                    </a:lnTo>
                    <a:lnTo>
                      <a:pt x="28" y="0"/>
                    </a:lnTo>
                    <a:lnTo>
                      <a:pt x="12" y="373"/>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0" name="Freeform 111"/>
              <p:cNvSpPr/>
              <p:nvPr/>
            </p:nvSpPr>
            <p:spPr bwMode="auto">
              <a:xfrm>
                <a:off x="6289610" y="2267018"/>
                <a:ext cx="194557" cy="451826"/>
              </a:xfrm>
              <a:custGeom>
                <a:avLst/>
                <a:gdLst>
                  <a:gd name="T0" fmla="*/ 2147483646 w 121"/>
                  <a:gd name="T1" fmla="*/ 2147483646 h 281"/>
                  <a:gd name="T2" fmla="*/ 0 w 121"/>
                  <a:gd name="T3" fmla="*/ 2147483646 h 281"/>
                  <a:gd name="T4" fmla="*/ 2147483646 w 121"/>
                  <a:gd name="T5" fmla="*/ 0 h 281"/>
                  <a:gd name="T6" fmla="*/ 2147483646 w 121"/>
                  <a:gd name="T7" fmla="*/ 2147483646 h 281"/>
                  <a:gd name="T8" fmla="*/ 2147483646 w 121"/>
                  <a:gd name="T9" fmla="*/ 2147483646 h 281"/>
                  <a:gd name="T10" fmla="*/ 0 60000 65536"/>
                  <a:gd name="T11" fmla="*/ 0 60000 65536"/>
                  <a:gd name="T12" fmla="*/ 0 60000 65536"/>
                  <a:gd name="T13" fmla="*/ 0 60000 65536"/>
                  <a:gd name="T14" fmla="*/ 0 60000 65536"/>
                  <a:gd name="T15" fmla="*/ 0 w 121"/>
                  <a:gd name="T16" fmla="*/ 0 h 281"/>
                  <a:gd name="T17" fmla="*/ 121 w 121"/>
                  <a:gd name="T18" fmla="*/ 281 h 281"/>
                </a:gdLst>
                <a:ahLst/>
                <a:cxnLst>
                  <a:cxn ang="T10">
                    <a:pos x="T0" y="T1"/>
                  </a:cxn>
                  <a:cxn ang="T11">
                    <a:pos x="T2" y="T3"/>
                  </a:cxn>
                  <a:cxn ang="T12">
                    <a:pos x="T4" y="T5"/>
                  </a:cxn>
                  <a:cxn ang="T13">
                    <a:pos x="T6" y="T7"/>
                  </a:cxn>
                  <a:cxn ang="T14">
                    <a:pos x="T8" y="T9"/>
                  </a:cxn>
                </a:cxnLst>
                <a:rect l="T15" t="T16" r="T17" b="T18"/>
                <a:pathLst>
                  <a:path w="121" h="281">
                    <a:moveTo>
                      <a:pt x="109" y="281"/>
                    </a:moveTo>
                    <a:lnTo>
                      <a:pt x="0" y="2"/>
                    </a:lnTo>
                    <a:lnTo>
                      <a:pt x="12" y="0"/>
                    </a:lnTo>
                    <a:lnTo>
                      <a:pt x="121" y="276"/>
                    </a:lnTo>
                    <a:lnTo>
                      <a:pt x="109" y="28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1" name="Freeform 112"/>
              <p:cNvSpPr/>
              <p:nvPr/>
            </p:nvSpPr>
            <p:spPr bwMode="auto">
              <a:xfrm>
                <a:off x="5955164" y="2297569"/>
                <a:ext cx="118986" cy="360174"/>
              </a:xfrm>
              <a:custGeom>
                <a:avLst/>
                <a:gdLst>
                  <a:gd name="T0" fmla="*/ 2147483646 w 74"/>
                  <a:gd name="T1" fmla="*/ 2147483646 h 224"/>
                  <a:gd name="T2" fmla="*/ 0 w 74"/>
                  <a:gd name="T3" fmla="*/ 2147483646 h 224"/>
                  <a:gd name="T4" fmla="*/ 2147483646 w 74"/>
                  <a:gd name="T5" fmla="*/ 0 h 224"/>
                  <a:gd name="T6" fmla="*/ 2147483646 w 74"/>
                  <a:gd name="T7" fmla="*/ 2147483646 h 224"/>
                  <a:gd name="T8" fmla="*/ 2147483646 w 74"/>
                  <a:gd name="T9" fmla="*/ 2147483646 h 224"/>
                  <a:gd name="T10" fmla="*/ 0 60000 65536"/>
                  <a:gd name="T11" fmla="*/ 0 60000 65536"/>
                  <a:gd name="T12" fmla="*/ 0 60000 65536"/>
                  <a:gd name="T13" fmla="*/ 0 60000 65536"/>
                  <a:gd name="T14" fmla="*/ 0 60000 65536"/>
                  <a:gd name="T15" fmla="*/ 0 w 74"/>
                  <a:gd name="T16" fmla="*/ 0 h 224"/>
                  <a:gd name="T17" fmla="*/ 74 w 74"/>
                  <a:gd name="T18" fmla="*/ 224 h 224"/>
                </a:gdLst>
                <a:ahLst/>
                <a:cxnLst>
                  <a:cxn ang="T10">
                    <a:pos x="T0" y="T1"/>
                  </a:cxn>
                  <a:cxn ang="T11">
                    <a:pos x="T2" y="T3"/>
                  </a:cxn>
                  <a:cxn ang="T12">
                    <a:pos x="T4" y="T5"/>
                  </a:cxn>
                  <a:cxn ang="T13">
                    <a:pos x="T6" y="T7"/>
                  </a:cxn>
                  <a:cxn ang="T14">
                    <a:pos x="T8" y="T9"/>
                  </a:cxn>
                </a:cxnLst>
                <a:rect l="T15" t="T16" r="T17" b="T18"/>
                <a:pathLst>
                  <a:path w="74" h="224">
                    <a:moveTo>
                      <a:pt x="62" y="224"/>
                    </a:moveTo>
                    <a:lnTo>
                      <a:pt x="0" y="5"/>
                    </a:lnTo>
                    <a:lnTo>
                      <a:pt x="12" y="0"/>
                    </a:lnTo>
                    <a:lnTo>
                      <a:pt x="74" y="222"/>
                    </a:lnTo>
                    <a:lnTo>
                      <a:pt x="62" y="22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2" name="Freeform 113"/>
              <p:cNvSpPr/>
              <p:nvPr/>
            </p:nvSpPr>
            <p:spPr bwMode="auto">
              <a:xfrm>
                <a:off x="6062894" y="2270234"/>
                <a:ext cx="237971" cy="398765"/>
              </a:xfrm>
              <a:custGeom>
                <a:avLst/>
                <a:gdLst>
                  <a:gd name="T0" fmla="*/ 2147483646 w 148"/>
                  <a:gd name="T1" fmla="*/ 2147483646 h 248"/>
                  <a:gd name="T2" fmla="*/ 0 w 148"/>
                  <a:gd name="T3" fmla="*/ 2147483646 h 248"/>
                  <a:gd name="T4" fmla="*/ 2147483646 w 148"/>
                  <a:gd name="T5" fmla="*/ 0 h 248"/>
                  <a:gd name="T6" fmla="*/ 2147483646 w 148"/>
                  <a:gd name="T7" fmla="*/ 2147483646 h 248"/>
                  <a:gd name="T8" fmla="*/ 2147483646 w 148"/>
                  <a:gd name="T9" fmla="*/ 2147483646 h 248"/>
                  <a:gd name="T10" fmla="*/ 0 60000 65536"/>
                  <a:gd name="T11" fmla="*/ 0 60000 65536"/>
                  <a:gd name="T12" fmla="*/ 0 60000 65536"/>
                  <a:gd name="T13" fmla="*/ 0 60000 65536"/>
                  <a:gd name="T14" fmla="*/ 0 60000 65536"/>
                  <a:gd name="T15" fmla="*/ 0 w 148"/>
                  <a:gd name="T16" fmla="*/ 0 h 248"/>
                  <a:gd name="T17" fmla="*/ 148 w 148"/>
                  <a:gd name="T18" fmla="*/ 248 h 248"/>
                </a:gdLst>
                <a:ahLst/>
                <a:cxnLst>
                  <a:cxn ang="T10">
                    <a:pos x="T0" y="T1"/>
                  </a:cxn>
                  <a:cxn ang="T11">
                    <a:pos x="T2" y="T3"/>
                  </a:cxn>
                  <a:cxn ang="T12">
                    <a:pos x="T4" y="T5"/>
                  </a:cxn>
                  <a:cxn ang="T13">
                    <a:pos x="T6" y="T7"/>
                  </a:cxn>
                  <a:cxn ang="T14">
                    <a:pos x="T8" y="T9"/>
                  </a:cxn>
                </a:cxnLst>
                <a:rect l="T15" t="T16" r="T17" b="T18"/>
                <a:pathLst>
                  <a:path w="148" h="248">
                    <a:moveTo>
                      <a:pt x="9" y="248"/>
                    </a:moveTo>
                    <a:lnTo>
                      <a:pt x="0" y="244"/>
                    </a:lnTo>
                    <a:lnTo>
                      <a:pt x="139" y="0"/>
                    </a:lnTo>
                    <a:lnTo>
                      <a:pt x="148" y="7"/>
                    </a:lnTo>
                    <a:lnTo>
                      <a:pt x="9" y="248"/>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3" name="Freeform 114"/>
              <p:cNvSpPr/>
              <p:nvPr/>
            </p:nvSpPr>
            <p:spPr bwMode="auto">
              <a:xfrm>
                <a:off x="6305689" y="2263802"/>
                <a:ext cx="410018" cy="257267"/>
              </a:xfrm>
              <a:custGeom>
                <a:avLst/>
                <a:gdLst>
                  <a:gd name="T0" fmla="*/ 2147483646 w 255"/>
                  <a:gd name="T1" fmla="*/ 2147483646 h 160"/>
                  <a:gd name="T2" fmla="*/ 0 w 255"/>
                  <a:gd name="T3" fmla="*/ 2147483646 h 160"/>
                  <a:gd name="T4" fmla="*/ 2147483646 w 255"/>
                  <a:gd name="T5" fmla="*/ 0 h 160"/>
                  <a:gd name="T6" fmla="*/ 2147483646 w 255"/>
                  <a:gd name="T7" fmla="*/ 2147483646 h 160"/>
                  <a:gd name="T8" fmla="*/ 2147483646 w 255"/>
                  <a:gd name="T9" fmla="*/ 2147483646 h 160"/>
                  <a:gd name="T10" fmla="*/ 0 60000 65536"/>
                  <a:gd name="T11" fmla="*/ 0 60000 65536"/>
                  <a:gd name="T12" fmla="*/ 0 60000 65536"/>
                  <a:gd name="T13" fmla="*/ 0 60000 65536"/>
                  <a:gd name="T14" fmla="*/ 0 60000 65536"/>
                  <a:gd name="T15" fmla="*/ 0 w 255"/>
                  <a:gd name="T16" fmla="*/ 0 h 160"/>
                  <a:gd name="T17" fmla="*/ 255 w 255"/>
                  <a:gd name="T18" fmla="*/ 160 h 160"/>
                </a:gdLst>
                <a:ahLst/>
                <a:cxnLst>
                  <a:cxn ang="T10">
                    <a:pos x="T0" y="T1"/>
                  </a:cxn>
                  <a:cxn ang="T11">
                    <a:pos x="T2" y="T3"/>
                  </a:cxn>
                  <a:cxn ang="T12">
                    <a:pos x="T4" y="T5"/>
                  </a:cxn>
                  <a:cxn ang="T13">
                    <a:pos x="T6" y="T7"/>
                  </a:cxn>
                  <a:cxn ang="T14">
                    <a:pos x="T8" y="T9"/>
                  </a:cxn>
                </a:cxnLst>
                <a:rect l="T15" t="T16" r="T17" b="T18"/>
                <a:pathLst>
                  <a:path w="255" h="160">
                    <a:moveTo>
                      <a:pt x="250" y="160"/>
                    </a:moveTo>
                    <a:lnTo>
                      <a:pt x="0" y="9"/>
                    </a:lnTo>
                    <a:lnTo>
                      <a:pt x="5" y="0"/>
                    </a:lnTo>
                    <a:lnTo>
                      <a:pt x="255" y="151"/>
                    </a:lnTo>
                    <a:lnTo>
                      <a:pt x="250" y="160"/>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4" name="Freeform 115"/>
              <p:cNvSpPr/>
              <p:nvPr/>
            </p:nvSpPr>
            <p:spPr bwMode="auto">
              <a:xfrm>
                <a:off x="6704451" y="2517854"/>
                <a:ext cx="265306" cy="348919"/>
              </a:xfrm>
              <a:custGeom>
                <a:avLst/>
                <a:gdLst>
                  <a:gd name="T0" fmla="*/ 2147483646 w 165"/>
                  <a:gd name="T1" fmla="*/ 2147483646 h 217"/>
                  <a:gd name="T2" fmla="*/ 0 w 165"/>
                  <a:gd name="T3" fmla="*/ 2147483646 h 217"/>
                  <a:gd name="T4" fmla="*/ 2147483646 w 165"/>
                  <a:gd name="T5" fmla="*/ 0 h 217"/>
                  <a:gd name="T6" fmla="*/ 2147483646 w 165"/>
                  <a:gd name="T7" fmla="*/ 2147483646 h 217"/>
                  <a:gd name="T8" fmla="*/ 2147483646 w 165"/>
                  <a:gd name="T9" fmla="*/ 2147483646 h 217"/>
                  <a:gd name="T10" fmla="*/ 0 60000 65536"/>
                  <a:gd name="T11" fmla="*/ 0 60000 65536"/>
                  <a:gd name="T12" fmla="*/ 0 60000 65536"/>
                  <a:gd name="T13" fmla="*/ 0 60000 65536"/>
                  <a:gd name="T14" fmla="*/ 0 60000 65536"/>
                  <a:gd name="T15" fmla="*/ 0 w 165"/>
                  <a:gd name="T16" fmla="*/ 0 h 217"/>
                  <a:gd name="T17" fmla="*/ 165 w 165"/>
                  <a:gd name="T18" fmla="*/ 217 h 217"/>
                </a:gdLst>
                <a:ahLst/>
                <a:cxnLst>
                  <a:cxn ang="T10">
                    <a:pos x="T0" y="T1"/>
                  </a:cxn>
                  <a:cxn ang="T11">
                    <a:pos x="T2" y="T3"/>
                  </a:cxn>
                  <a:cxn ang="T12">
                    <a:pos x="T4" y="T5"/>
                  </a:cxn>
                  <a:cxn ang="T13">
                    <a:pos x="T6" y="T7"/>
                  </a:cxn>
                  <a:cxn ang="T14">
                    <a:pos x="T8" y="T9"/>
                  </a:cxn>
                </a:cxnLst>
                <a:rect l="T15" t="T16" r="T17" b="T18"/>
                <a:pathLst>
                  <a:path w="165" h="217">
                    <a:moveTo>
                      <a:pt x="156" y="217"/>
                    </a:moveTo>
                    <a:lnTo>
                      <a:pt x="0" y="7"/>
                    </a:lnTo>
                    <a:lnTo>
                      <a:pt x="9" y="0"/>
                    </a:lnTo>
                    <a:lnTo>
                      <a:pt x="165" y="212"/>
                    </a:lnTo>
                    <a:lnTo>
                      <a:pt x="156" y="217"/>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5" name="Freeform 116"/>
              <p:cNvSpPr/>
              <p:nvPr/>
            </p:nvSpPr>
            <p:spPr bwMode="auto">
              <a:xfrm>
                <a:off x="6567779" y="2529109"/>
                <a:ext cx="151144" cy="516143"/>
              </a:xfrm>
              <a:custGeom>
                <a:avLst/>
                <a:gdLst>
                  <a:gd name="T0" fmla="*/ 2147483646 w 94"/>
                  <a:gd name="T1" fmla="*/ 2147483646 h 321"/>
                  <a:gd name="T2" fmla="*/ 0 w 94"/>
                  <a:gd name="T3" fmla="*/ 2147483646 h 321"/>
                  <a:gd name="T4" fmla="*/ 2147483646 w 94"/>
                  <a:gd name="T5" fmla="*/ 0 h 321"/>
                  <a:gd name="T6" fmla="*/ 2147483646 w 94"/>
                  <a:gd name="T7" fmla="*/ 2147483646 h 321"/>
                  <a:gd name="T8" fmla="*/ 2147483646 w 94"/>
                  <a:gd name="T9" fmla="*/ 2147483646 h 321"/>
                  <a:gd name="T10" fmla="*/ 0 60000 65536"/>
                  <a:gd name="T11" fmla="*/ 0 60000 65536"/>
                  <a:gd name="T12" fmla="*/ 0 60000 65536"/>
                  <a:gd name="T13" fmla="*/ 0 60000 65536"/>
                  <a:gd name="T14" fmla="*/ 0 60000 65536"/>
                  <a:gd name="T15" fmla="*/ 0 w 94"/>
                  <a:gd name="T16" fmla="*/ 0 h 321"/>
                  <a:gd name="T17" fmla="*/ 94 w 94"/>
                  <a:gd name="T18" fmla="*/ 321 h 321"/>
                </a:gdLst>
                <a:ahLst/>
                <a:cxnLst>
                  <a:cxn ang="T10">
                    <a:pos x="T0" y="T1"/>
                  </a:cxn>
                  <a:cxn ang="T11">
                    <a:pos x="T2" y="T3"/>
                  </a:cxn>
                  <a:cxn ang="T12">
                    <a:pos x="T4" y="T5"/>
                  </a:cxn>
                  <a:cxn ang="T13">
                    <a:pos x="T6" y="T7"/>
                  </a:cxn>
                  <a:cxn ang="T14">
                    <a:pos x="T8" y="T9"/>
                  </a:cxn>
                </a:cxnLst>
                <a:rect l="T15" t="T16" r="T17" b="T18"/>
                <a:pathLst>
                  <a:path w="94" h="321">
                    <a:moveTo>
                      <a:pt x="9" y="321"/>
                    </a:moveTo>
                    <a:lnTo>
                      <a:pt x="0" y="319"/>
                    </a:lnTo>
                    <a:lnTo>
                      <a:pt x="83" y="0"/>
                    </a:lnTo>
                    <a:lnTo>
                      <a:pt x="94" y="2"/>
                    </a:lnTo>
                    <a:lnTo>
                      <a:pt x="9" y="32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6" name="Freeform 117"/>
              <p:cNvSpPr/>
              <p:nvPr/>
            </p:nvSpPr>
            <p:spPr bwMode="auto">
              <a:xfrm>
                <a:off x="6066110" y="2668999"/>
                <a:ext cx="254050" cy="456650"/>
              </a:xfrm>
              <a:custGeom>
                <a:avLst/>
                <a:gdLst>
                  <a:gd name="T0" fmla="*/ 2147483646 w 158"/>
                  <a:gd name="T1" fmla="*/ 2147483646 h 284"/>
                  <a:gd name="T2" fmla="*/ 0 w 158"/>
                  <a:gd name="T3" fmla="*/ 2147483646 h 284"/>
                  <a:gd name="T4" fmla="*/ 2147483646 w 158"/>
                  <a:gd name="T5" fmla="*/ 0 h 284"/>
                  <a:gd name="T6" fmla="*/ 2147483646 w 158"/>
                  <a:gd name="T7" fmla="*/ 2147483646 h 284"/>
                  <a:gd name="T8" fmla="*/ 2147483646 w 158"/>
                  <a:gd name="T9" fmla="*/ 2147483646 h 284"/>
                  <a:gd name="T10" fmla="*/ 0 60000 65536"/>
                  <a:gd name="T11" fmla="*/ 0 60000 65536"/>
                  <a:gd name="T12" fmla="*/ 0 60000 65536"/>
                  <a:gd name="T13" fmla="*/ 0 60000 65536"/>
                  <a:gd name="T14" fmla="*/ 0 60000 65536"/>
                  <a:gd name="T15" fmla="*/ 0 w 158"/>
                  <a:gd name="T16" fmla="*/ 0 h 284"/>
                  <a:gd name="T17" fmla="*/ 158 w 158"/>
                  <a:gd name="T18" fmla="*/ 284 h 284"/>
                </a:gdLst>
                <a:ahLst/>
                <a:cxnLst>
                  <a:cxn ang="T10">
                    <a:pos x="T0" y="T1"/>
                  </a:cxn>
                  <a:cxn ang="T11">
                    <a:pos x="T2" y="T3"/>
                  </a:cxn>
                  <a:cxn ang="T12">
                    <a:pos x="T4" y="T5"/>
                  </a:cxn>
                  <a:cxn ang="T13">
                    <a:pos x="T6" y="T7"/>
                  </a:cxn>
                  <a:cxn ang="T14">
                    <a:pos x="T8" y="T9"/>
                  </a:cxn>
                </a:cxnLst>
                <a:rect l="T15" t="T16" r="T17" b="T18"/>
                <a:pathLst>
                  <a:path w="158" h="284">
                    <a:moveTo>
                      <a:pt x="149" y="284"/>
                    </a:moveTo>
                    <a:lnTo>
                      <a:pt x="0" y="5"/>
                    </a:lnTo>
                    <a:lnTo>
                      <a:pt x="9" y="0"/>
                    </a:lnTo>
                    <a:lnTo>
                      <a:pt x="158" y="277"/>
                    </a:lnTo>
                    <a:lnTo>
                      <a:pt x="149" y="284"/>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7" name="Freeform 118"/>
              <p:cNvSpPr/>
              <p:nvPr/>
            </p:nvSpPr>
            <p:spPr bwMode="auto">
              <a:xfrm>
                <a:off x="6305689" y="2722060"/>
                <a:ext cx="175263" cy="395549"/>
              </a:xfrm>
              <a:custGeom>
                <a:avLst/>
                <a:gdLst>
                  <a:gd name="T0" fmla="*/ 2147483646 w 109"/>
                  <a:gd name="T1" fmla="*/ 2147483646 h 246"/>
                  <a:gd name="T2" fmla="*/ 0 w 109"/>
                  <a:gd name="T3" fmla="*/ 2147483646 h 246"/>
                  <a:gd name="T4" fmla="*/ 2147483646 w 109"/>
                  <a:gd name="T5" fmla="*/ 0 h 246"/>
                  <a:gd name="T6" fmla="*/ 2147483646 w 109"/>
                  <a:gd name="T7" fmla="*/ 2147483646 h 246"/>
                  <a:gd name="T8" fmla="*/ 2147483646 w 109"/>
                  <a:gd name="T9" fmla="*/ 2147483646 h 246"/>
                  <a:gd name="T10" fmla="*/ 0 60000 65536"/>
                  <a:gd name="T11" fmla="*/ 0 60000 65536"/>
                  <a:gd name="T12" fmla="*/ 0 60000 65536"/>
                  <a:gd name="T13" fmla="*/ 0 60000 65536"/>
                  <a:gd name="T14" fmla="*/ 0 60000 65536"/>
                  <a:gd name="T15" fmla="*/ 0 w 109"/>
                  <a:gd name="T16" fmla="*/ 0 h 246"/>
                  <a:gd name="T17" fmla="*/ 109 w 109"/>
                  <a:gd name="T18" fmla="*/ 246 h 246"/>
                </a:gdLst>
                <a:ahLst/>
                <a:cxnLst>
                  <a:cxn ang="T10">
                    <a:pos x="T0" y="T1"/>
                  </a:cxn>
                  <a:cxn ang="T11">
                    <a:pos x="T2" y="T3"/>
                  </a:cxn>
                  <a:cxn ang="T12">
                    <a:pos x="T4" y="T5"/>
                  </a:cxn>
                  <a:cxn ang="T13">
                    <a:pos x="T6" y="T7"/>
                  </a:cxn>
                  <a:cxn ang="T14">
                    <a:pos x="T8" y="T9"/>
                  </a:cxn>
                </a:cxnLst>
                <a:rect l="T15" t="T16" r="T17" b="T18"/>
                <a:pathLst>
                  <a:path w="109" h="246">
                    <a:moveTo>
                      <a:pt x="9" y="246"/>
                    </a:moveTo>
                    <a:lnTo>
                      <a:pt x="0" y="241"/>
                    </a:lnTo>
                    <a:lnTo>
                      <a:pt x="99" y="0"/>
                    </a:lnTo>
                    <a:lnTo>
                      <a:pt x="109" y="5"/>
                    </a:lnTo>
                    <a:lnTo>
                      <a:pt x="9" y="24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8" name="Freeform 119"/>
              <p:cNvSpPr/>
              <p:nvPr/>
            </p:nvSpPr>
            <p:spPr bwMode="auto">
              <a:xfrm>
                <a:off x="6085405" y="3114393"/>
                <a:ext cx="228324" cy="315153"/>
              </a:xfrm>
              <a:custGeom>
                <a:avLst/>
                <a:gdLst>
                  <a:gd name="T0" fmla="*/ 2147483646 w 142"/>
                  <a:gd name="T1" fmla="*/ 2147483646 h 196"/>
                  <a:gd name="T2" fmla="*/ 0 w 142"/>
                  <a:gd name="T3" fmla="*/ 2147483646 h 196"/>
                  <a:gd name="T4" fmla="*/ 2147483646 w 142"/>
                  <a:gd name="T5" fmla="*/ 0 h 196"/>
                  <a:gd name="T6" fmla="*/ 2147483646 w 142"/>
                  <a:gd name="T7" fmla="*/ 2147483646 h 196"/>
                  <a:gd name="T8" fmla="*/ 2147483646 w 142"/>
                  <a:gd name="T9" fmla="*/ 2147483646 h 196"/>
                  <a:gd name="T10" fmla="*/ 0 60000 65536"/>
                  <a:gd name="T11" fmla="*/ 0 60000 65536"/>
                  <a:gd name="T12" fmla="*/ 0 60000 65536"/>
                  <a:gd name="T13" fmla="*/ 0 60000 65536"/>
                  <a:gd name="T14" fmla="*/ 0 60000 65536"/>
                  <a:gd name="T15" fmla="*/ 0 w 142"/>
                  <a:gd name="T16" fmla="*/ 0 h 196"/>
                  <a:gd name="T17" fmla="*/ 142 w 142"/>
                  <a:gd name="T18" fmla="*/ 196 h 196"/>
                </a:gdLst>
                <a:ahLst/>
                <a:cxnLst>
                  <a:cxn ang="T10">
                    <a:pos x="T0" y="T1"/>
                  </a:cxn>
                  <a:cxn ang="T11">
                    <a:pos x="T2" y="T3"/>
                  </a:cxn>
                  <a:cxn ang="T12">
                    <a:pos x="T4" y="T5"/>
                  </a:cxn>
                  <a:cxn ang="T13">
                    <a:pos x="T6" y="T7"/>
                  </a:cxn>
                  <a:cxn ang="T14">
                    <a:pos x="T8" y="T9"/>
                  </a:cxn>
                </a:cxnLst>
                <a:rect l="T15" t="T16" r="T17" b="T18"/>
                <a:pathLst>
                  <a:path w="142" h="196">
                    <a:moveTo>
                      <a:pt x="9" y="196"/>
                    </a:moveTo>
                    <a:lnTo>
                      <a:pt x="0" y="189"/>
                    </a:lnTo>
                    <a:lnTo>
                      <a:pt x="132" y="0"/>
                    </a:lnTo>
                    <a:lnTo>
                      <a:pt x="142" y="7"/>
                    </a:lnTo>
                    <a:lnTo>
                      <a:pt x="9" y="196"/>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29" name="Freeform 120"/>
              <p:cNvSpPr/>
              <p:nvPr/>
            </p:nvSpPr>
            <p:spPr bwMode="auto">
              <a:xfrm>
                <a:off x="6085405" y="3440801"/>
                <a:ext cx="281385" cy="329624"/>
              </a:xfrm>
              <a:custGeom>
                <a:avLst/>
                <a:gdLst>
                  <a:gd name="T0" fmla="*/ 2147483646 w 175"/>
                  <a:gd name="T1" fmla="*/ 2147483646 h 205"/>
                  <a:gd name="T2" fmla="*/ 0 w 175"/>
                  <a:gd name="T3" fmla="*/ 2147483646 h 205"/>
                  <a:gd name="T4" fmla="*/ 2147483646 w 175"/>
                  <a:gd name="T5" fmla="*/ 0 h 205"/>
                  <a:gd name="T6" fmla="*/ 2147483646 w 175"/>
                  <a:gd name="T7" fmla="*/ 2147483646 h 205"/>
                  <a:gd name="T8" fmla="*/ 2147483646 w 175"/>
                  <a:gd name="T9" fmla="*/ 2147483646 h 205"/>
                  <a:gd name="T10" fmla="*/ 0 60000 65536"/>
                  <a:gd name="T11" fmla="*/ 0 60000 65536"/>
                  <a:gd name="T12" fmla="*/ 0 60000 65536"/>
                  <a:gd name="T13" fmla="*/ 0 60000 65536"/>
                  <a:gd name="T14" fmla="*/ 0 60000 65536"/>
                  <a:gd name="T15" fmla="*/ 0 w 175"/>
                  <a:gd name="T16" fmla="*/ 0 h 205"/>
                  <a:gd name="T17" fmla="*/ 175 w 175"/>
                  <a:gd name="T18" fmla="*/ 205 h 205"/>
                </a:gdLst>
                <a:ahLst/>
                <a:cxnLst>
                  <a:cxn ang="T10">
                    <a:pos x="T0" y="T1"/>
                  </a:cxn>
                  <a:cxn ang="T11">
                    <a:pos x="T2" y="T3"/>
                  </a:cxn>
                  <a:cxn ang="T12">
                    <a:pos x="T4" y="T5"/>
                  </a:cxn>
                  <a:cxn ang="T13">
                    <a:pos x="T6" y="T7"/>
                  </a:cxn>
                  <a:cxn ang="T14">
                    <a:pos x="T8" y="T9"/>
                  </a:cxn>
                </a:cxnLst>
                <a:rect l="T15" t="T16" r="T17" b="T18"/>
                <a:pathLst>
                  <a:path w="175" h="205">
                    <a:moveTo>
                      <a:pt x="165" y="205"/>
                    </a:moveTo>
                    <a:lnTo>
                      <a:pt x="0" y="7"/>
                    </a:lnTo>
                    <a:lnTo>
                      <a:pt x="7" y="0"/>
                    </a:lnTo>
                    <a:lnTo>
                      <a:pt x="175" y="198"/>
                    </a:lnTo>
                    <a:lnTo>
                      <a:pt x="165" y="205"/>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77930" name="Freeform 121"/>
              <p:cNvSpPr/>
              <p:nvPr/>
            </p:nvSpPr>
            <p:spPr bwMode="auto">
              <a:xfrm>
                <a:off x="5709153" y="2935914"/>
                <a:ext cx="387507" cy="516143"/>
              </a:xfrm>
              <a:custGeom>
                <a:avLst/>
                <a:gdLst>
                  <a:gd name="T0" fmla="*/ 2147483646 w 241"/>
                  <a:gd name="T1" fmla="*/ 2147483646 h 321"/>
                  <a:gd name="T2" fmla="*/ 0 w 241"/>
                  <a:gd name="T3" fmla="*/ 2147483646 h 321"/>
                  <a:gd name="T4" fmla="*/ 2147483646 w 241"/>
                  <a:gd name="T5" fmla="*/ 0 h 321"/>
                  <a:gd name="T6" fmla="*/ 2147483646 w 241"/>
                  <a:gd name="T7" fmla="*/ 2147483646 h 321"/>
                  <a:gd name="T8" fmla="*/ 2147483646 w 241"/>
                  <a:gd name="T9" fmla="*/ 2147483646 h 321"/>
                  <a:gd name="T10" fmla="*/ 0 60000 65536"/>
                  <a:gd name="T11" fmla="*/ 0 60000 65536"/>
                  <a:gd name="T12" fmla="*/ 0 60000 65536"/>
                  <a:gd name="T13" fmla="*/ 0 60000 65536"/>
                  <a:gd name="T14" fmla="*/ 0 60000 65536"/>
                  <a:gd name="T15" fmla="*/ 0 w 241"/>
                  <a:gd name="T16" fmla="*/ 0 h 321"/>
                  <a:gd name="T17" fmla="*/ 241 w 241"/>
                  <a:gd name="T18" fmla="*/ 321 h 321"/>
                </a:gdLst>
                <a:ahLst/>
                <a:cxnLst>
                  <a:cxn ang="T10">
                    <a:pos x="T0" y="T1"/>
                  </a:cxn>
                  <a:cxn ang="T11">
                    <a:pos x="T2" y="T3"/>
                  </a:cxn>
                  <a:cxn ang="T12">
                    <a:pos x="T4" y="T5"/>
                  </a:cxn>
                  <a:cxn ang="T13">
                    <a:pos x="T6" y="T7"/>
                  </a:cxn>
                  <a:cxn ang="T14">
                    <a:pos x="T8" y="T9"/>
                  </a:cxn>
                </a:cxnLst>
                <a:rect l="T15" t="T16" r="T17" b="T18"/>
                <a:pathLst>
                  <a:path w="241" h="321">
                    <a:moveTo>
                      <a:pt x="234" y="321"/>
                    </a:moveTo>
                    <a:lnTo>
                      <a:pt x="0" y="7"/>
                    </a:lnTo>
                    <a:lnTo>
                      <a:pt x="9" y="0"/>
                    </a:lnTo>
                    <a:lnTo>
                      <a:pt x="241" y="316"/>
                    </a:lnTo>
                    <a:lnTo>
                      <a:pt x="234" y="321"/>
                    </a:lnTo>
                    <a:close/>
                  </a:path>
                </a:pathLst>
              </a:custGeom>
              <a:solidFill>
                <a:srgbClr val="50505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208" name="Oval 122"/>
              <p:cNvSpPr>
                <a:spLocks noChangeArrowheads="1"/>
              </p:cNvSpPr>
              <p:nvPr/>
            </p:nvSpPr>
            <p:spPr bwMode="auto">
              <a:xfrm>
                <a:off x="5982498" y="2562876"/>
                <a:ext cx="178478" cy="178479"/>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09" name="Oval 123"/>
              <p:cNvSpPr>
                <a:spLocks noChangeArrowheads="1"/>
              </p:cNvSpPr>
              <p:nvPr/>
            </p:nvSpPr>
            <p:spPr bwMode="auto">
              <a:xfrm>
                <a:off x="5210700" y="3045252"/>
                <a:ext cx="178478" cy="183303"/>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0" name="Oval 124"/>
              <p:cNvSpPr>
                <a:spLocks noChangeArrowheads="1"/>
              </p:cNvSpPr>
              <p:nvPr/>
            </p:nvSpPr>
            <p:spPr bwMode="auto">
              <a:xfrm>
                <a:off x="6001793" y="3923178"/>
                <a:ext cx="178478" cy="178479"/>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1" name="Oval 125"/>
              <p:cNvSpPr>
                <a:spLocks noChangeArrowheads="1"/>
              </p:cNvSpPr>
              <p:nvPr/>
            </p:nvSpPr>
            <p:spPr bwMode="auto">
              <a:xfrm>
                <a:off x="6001793" y="3025957"/>
                <a:ext cx="178478" cy="178479"/>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2" name="Oval 126"/>
              <p:cNvSpPr>
                <a:spLocks noChangeArrowheads="1"/>
              </p:cNvSpPr>
              <p:nvPr/>
            </p:nvSpPr>
            <p:spPr bwMode="auto">
              <a:xfrm>
                <a:off x="5974459" y="3318599"/>
                <a:ext cx="231539" cy="231541"/>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3" name="Oval 127"/>
              <p:cNvSpPr>
                <a:spLocks noChangeArrowheads="1"/>
              </p:cNvSpPr>
              <p:nvPr/>
            </p:nvSpPr>
            <p:spPr bwMode="auto">
              <a:xfrm>
                <a:off x="6874890" y="2771906"/>
                <a:ext cx="183302" cy="178479"/>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4" name="Oval 128"/>
              <p:cNvSpPr>
                <a:spLocks noChangeArrowheads="1"/>
              </p:cNvSpPr>
              <p:nvPr/>
            </p:nvSpPr>
            <p:spPr bwMode="auto">
              <a:xfrm>
                <a:off x="5561225" y="1829663"/>
                <a:ext cx="178478" cy="178479"/>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5" name="Oval 129"/>
              <p:cNvSpPr>
                <a:spLocks noChangeArrowheads="1"/>
              </p:cNvSpPr>
              <p:nvPr/>
            </p:nvSpPr>
            <p:spPr bwMode="auto">
              <a:xfrm>
                <a:off x="5556401" y="2459969"/>
                <a:ext cx="130241" cy="130242"/>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6" name="Oval 130"/>
              <p:cNvSpPr>
                <a:spLocks noChangeArrowheads="1"/>
              </p:cNvSpPr>
              <p:nvPr/>
            </p:nvSpPr>
            <p:spPr bwMode="auto">
              <a:xfrm>
                <a:off x="5120657" y="2495343"/>
                <a:ext cx="128633" cy="128634"/>
              </a:xfrm>
              <a:prstGeom prst="ellipse">
                <a:avLst/>
              </a:prstGeom>
              <a:gradFill>
                <a:gsLst>
                  <a:gs pos="0">
                    <a:srgbClr val="F05F55"/>
                  </a:gs>
                  <a:gs pos="100000">
                    <a:srgbClr val="D7190F"/>
                  </a:gs>
                </a:gsLst>
                <a:lin ang="54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7" name="Oval 131"/>
              <p:cNvSpPr>
                <a:spLocks noChangeArrowheads="1"/>
              </p:cNvSpPr>
              <p:nvPr/>
            </p:nvSpPr>
            <p:spPr bwMode="auto">
              <a:xfrm>
                <a:off x="5283056" y="2096579"/>
                <a:ext cx="130241" cy="128634"/>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8" name="Oval 132"/>
              <p:cNvSpPr>
                <a:spLocks noChangeArrowheads="1"/>
              </p:cNvSpPr>
              <p:nvPr/>
            </p:nvSpPr>
            <p:spPr bwMode="auto">
              <a:xfrm>
                <a:off x="6233333" y="2205917"/>
                <a:ext cx="128633" cy="128634"/>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9" name="Oval 133"/>
              <p:cNvSpPr>
                <a:spLocks noChangeArrowheads="1"/>
              </p:cNvSpPr>
              <p:nvPr/>
            </p:nvSpPr>
            <p:spPr bwMode="auto">
              <a:xfrm>
                <a:off x="6882929" y="2270234"/>
                <a:ext cx="128633" cy="130242"/>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0" name="Oval 134"/>
              <p:cNvSpPr>
                <a:spLocks noChangeArrowheads="1"/>
              </p:cNvSpPr>
              <p:nvPr/>
            </p:nvSpPr>
            <p:spPr bwMode="auto">
              <a:xfrm>
                <a:off x="6503462" y="2992191"/>
                <a:ext cx="128633" cy="128634"/>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1" name="Oval 135"/>
              <p:cNvSpPr>
                <a:spLocks noChangeArrowheads="1"/>
              </p:cNvSpPr>
              <p:nvPr/>
            </p:nvSpPr>
            <p:spPr bwMode="auto">
              <a:xfrm>
                <a:off x="6654606" y="2456753"/>
                <a:ext cx="125417" cy="125418"/>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2" name="Oval 136"/>
              <p:cNvSpPr>
                <a:spLocks noChangeArrowheads="1"/>
              </p:cNvSpPr>
              <p:nvPr/>
            </p:nvSpPr>
            <p:spPr bwMode="auto">
              <a:xfrm>
                <a:off x="5508164" y="3641791"/>
                <a:ext cx="128633" cy="128634"/>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3" name="Oval 137"/>
              <p:cNvSpPr>
                <a:spLocks noChangeArrowheads="1"/>
              </p:cNvSpPr>
              <p:nvPr/>
            </p:nvSpPr>
            <p:spPr bwMode="auto">
              <a:xfrm>
                <a:off x="6545268" y="3543708"/>
                <a:ext cx="128633" cy="128634"/>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4" name="Oval 138"/>
              <p:cNvSpPr>
                <a:spLocks noChangeArrowheads="1"/>
              </p:cNvSpPr>
              <p:nvPr/>
            </p:nvSpPr>
            <p:spPr bwMode="auto">
              <a:xfrm>
                <a:off x="5918182" y="2258979"/>
                <a:ext cx="91651" cy="94867"/>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5" name="Oval 139"/>
              <p:cNvSpPr>
                <a:spLocks noChangeArrowheads="1"/>
              </p:cNvSpPr>
              <p:nvPr/>
            </p:nvSpPr>
            <p:spPr bwMode="auto">
              <a:xfrm>
                <a:off x="5397218" y="2730100"/>
                <a:ext cx="91651" cy="94867"/>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6" name="Oval 140"/>
              <p:cNvSpPr>
                <a:spLocks noChangeArrowheads="1"/>
              </p:cNvSpPr>
              <p:nvPr/>
            </p:nvSpPr>
            <p:spPr bwMode="auto">
              <a:xfrm>
                <a:off x="5640013" y="2668999"/>
                <a:ext cx="91651" cy="94867"/>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7" name="Oval 141"/>
              <p:cNvSpPr>
                <a:spLocks noChangeArrowheads="1"/>
              </p:cNvSpPr>
              <p:nvPr/>
            </p:nvSpPr>
            <p:spPr bwMode="auto">
              <a:xfrm>
                <a:off x="6431106" y="2677038"/>
                <a:ext cx="94867" cy="91652"/>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8" name="Oval 142"/>
              <p:cNvSpPr>
                <a:spLocks noChangeArrowheads="1"/>
              </p:cNvSpPr>
              <p:nvPr/>
            </p:nvSpPr>
            <p:spPr bwMode="auto">
              <a:xfrm>
                <a:off x="6275138" y="3075803"/>
                <a:ext cx="91651" cy="91652"/>
              </a:xfrm>
              <a:prstGeom prst="ellipse">
                <a:avLst/>
              </a:prstGeom>
              <a:gradFill>
                <a:gsLst>
                  <a:gs pos="0">
                    <a:srgbClr val="F05F55"/>
                  </a:gs>
                  <a:gs pos="100000">
                    <a:srgbClr val="D7190F"/>
                  </a:gs>
                </a:gsLst>
                <a:lin ang="54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29" name="Oval 143"/>
              <p:cNvSpPr>
                <a:spLocks noChangeArrowheads="1"/>
              </p:cNvSpPr>
              <p:nvPr/>
            </p:nvSpPr>
            <p:spPr bwMode="auto">
              <a:xfrm>
                <a:off x="6122387" y="1757307"/>
                <a:ext cx="91651" cy="94867"/>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0" name="Oval 144"/>
              <p:cNvSpPr>
                <a:spLocks noChangeArrowheads="1"/>
              </p:cNvSpPr>
              <p:nvPr/>
            </p:nvSpPr>
            <p:spPr bwMode="auto">
              <a:xfrm>
                <a:off x="6612800" y="1971161"/>
                <a:ext cx="91651" cy="90044"/>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1" name="Oval 145"/>
              <p:cNvSpPr>
                <a:spLocks noChangeArrowheads="1"/>
              </p:cNvSpPr>
              <p:nvPr/>
            </p:nvSpPr>
            <p:spPr bwMode="auto">
              <a:xfrm>
                <a:off x="6735002" y="3231771"/>
                <a:ext cx="91651" cy="94867"/>
              </a:xfrm>
              <a:prstGeom prst="ellipse">
                <a:avLst/>
              </a:prstGeom>
              <a:gradFill>
                <a:gsLst>
                  <a:gs pos="0">
                    <a:srgbClr val="F05F55"/>
                  </a:gs>
                  <a:gs pos="100000">
                    <a:srgbClr val="D7190F"/>
                  </a:gs>
                </a:gsLst>
                <a:lin ang="54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2" name="Oval 146"/>
              <p:cNvSpPr>
                <a:spLocks noChangeArrowheads="1"/>
              </p:cNvSpPr>
              <p:nvPr/>
            </p:nvSpPr>
            <p:spPr bwMode="auto">
              <a:xfrm>
                <a:off x="6517933" y="3926394"/>
                <a:ext cx="91651" cy="94867"/>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3" name="Oval 147"/>
              <p:cNvSpPr>
                <a:spLocks noChangeArrowheads="1"/>
              </p:cNvSpPr>
              <p:nvPr/>
            </p:nvSpPr>
            <p:spPr bwMode="auto">
              <a:xfrm>
                <a:off x="6316944" y="3976239"/>
                <a:ext cx="91651" cy="94867"/>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4" name="Oval 148"/>
              <p:cNvSpPr>
                <a:spLocks noChangeArrowheads="1"/>
              </p:cNvSpPr>
              <p:nvPr/>
            </p:nvSpPr>
            <p:spPr bwMode="auto">
              <a:xfrm>
                <a:off x="5614286" y="3979455"/>
                <a:ext cx="90043" cy="94867"/>
              </a:xfrm>
              <a:prstGeom prst="ellipse">
                <a:avLst/>
              </a:prstGeom>
              <a:gradFill>
                <a:gsLst>
                  <a:gs pos="0">
                    <a:srgbClr val="F05F55"/>
                  </a:gs>
                  <a:gs pos="100000">
                    <a:srgbClr val="D7190F"/>
                  </a:gs>
                </a:gsLst>
                <a:lin ang="54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5" name="Oval 149"/>
              <p:cNvSpPr>
                <a:spLocks noChangeArrowheads="1"/>
              </p:cNvSpPr>
              <p:nvPr/>
            </p:nvSpPr>
            <p:spPr bwMode="auto">
              <a:xfrm>
                <a:off x="5712369" y="3276793"/>
                <a:ext cx="130241" cy="130242"/>
              </a:xfrm>
              <a:prstGeom prst="ellipse">
                <a:avLst/>
              </a:prstGeom>
              <a:gradFill>
                <a:gsLst>
                  <a:gs pos="100000">
                    <a:srgbClr val="EC880E"/>
                  </a:gs>
                  <a:gs pos="0">
                    <a:srgbClr val="FFC000"/>
                  </a:gs>
                </a:gsLst>
                <a:lin ang="72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6" name="Oval 150"/>
              <p:cNvSpPr>
                <a:spLocks noChangeArrowheads="1"/>
              </p:cNvSpPr>
              <p:nvPr/>
            </p:nvSpPr>
            <p:spPr bwMode="auto">
              <a:xfrm>
                <a:off x="6308905" y="3395779"/>
                <a:ext cx="130241" cy="128634"/>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7" name="Oval 151"/>
              <p:cNvSpPr>
                <a:spLocks noChangeArrowheads="1"/>
              </p:cNvSpPr>
              <p:nvPr/>
            </p:nvSpPr>
            <p:spPr bwMode="auto">
              <a:xfrm>
                <a:off x="6316944" y="3717364"/>
                <a:ext cx="128633" cy="130242"/>
              </a:xfrm>
              <a:prstGeom prst="ellipse">
                <a:avLst/>
              </a:prstGeom>
              <a:gradFill>
                <a:gsLst>
                  <a:gs pos="0">
                    <a:srgbClr val="76B531"/>
                  </a:gs>
                  <a:gs pos="100000">
                    <a:srgbClr val="5B960C"/>
                  </a:gs>
                </a:gsLst>
                <a:lin ang="9000000" scaled="0"/>
              </a:gra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8" name="Oval 152"/>
              <p:cNvSpPr>
                <a:spLocks noChangeArrowheads="1"/>
              </p:cNvSpPr>
              <p:nvPr/>
            </p:nvSpPr>
            <p:spPr bwMode="auto">
              <a:xfrm>
                <a:off x="5834570" y="3688421"/>
                <a:ext cx="128633" cy="128634"/>
              </a:xfrm>
              <a:prstGeom prst="ellipse">
                <a:avLst/>
              </a:prstGeom>
              <a:gradFill>
                <a:gsLst>
                  <a:gs pos="100000">
                    <a:srgbClr val="5E82A5"/>
                  </a:gs>
                  <a:gs pos="0">
                    <a:srgbClr val="5E82A5"/>
                  </a:gs>
                </a:gsLst>
                <a:lin ang="7200000" scaled="0"/>
              </a:gra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39" name="Oval 153"/>
              <p:cNvSpPr>
                <a:spLocks noChangeArrowheads="1"/>
              </p:cNvSpPr>
              <p:nvPr/>
            </p:nvSpPr>
            <p:spPr bwMode="auto">
              <a:xfrm>
                <a:off x="5656092" y="2871597"/>
                <a:ext cx="128633" cy="128634"/>
              </a:xfrm>
              <a:prstGeom prst="ellipse">
                <a:avLst/>
              </a:prstGeom>
              <a:gradFill>
                <a:gsLst>
                  <a:gs pos="0">
                    <a:srgbClr val="56C7CA"/>
                  </a:gs>
                  <a:gs pos="100000">
                    <a:srgbClr val="11817E"/>
                  </a:gs>
                </a:gsLst>
                <a:lin ang="7200000" scaled="0"/>
              </a:gra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8027" name="Freeform 154"/>
              <p:cNvSpPr/>
              <p:nvPr/>
            </p:nvSpPr>
            <p:spPr bwMode="auto">
              <a:xfrm>
                <a:off x="6021088" y="3360405"/>
                <a:ext cx="139888" cy="144713"/>
              </a:xfrm>
              <a:custGeom>
                <a:avLst/>
                <a:gdLst>
                  <a:gd name="T0" fmla="*/ 2147483646 w 37"/>
                  <a:gd name="T1" fmla="*/ 2147483646 h 38"/>
                  <a:gd name="T2" fmla="*/ 2147483646 w 37"/>
                  <a:gd name="T3" fmla="*/ 2147483646 h 38"/>
                  <a:gd name="T4" fmla="*/ 2147483646 w 37"/>
                  <a:gd name="T5" fmla="*/ 2147483646 h 38"/>
                  <a:gd name="T6" fmla="*/ 2147483646 w 37"/>
                  <a:gd name="T7" fmla="*/ 2147483646 h 38"/>
                  <a:gd name="T8" fmla="*/ 0 w 37"/>
                  <a:gd name="T9" fmla="*/ 2147483646 h 38"/>
                  <a:gd name="T10" fmla="*/ 2147483646 w 37"/>
                  <a:gd name="T11" fmla="*/ 2147483646 h 38"/>
                  <a:gd name="T12" fmla="*/ 2147483646 w 37"/>
                  <a:gd name="T13" fmla="*/ 2147483646 h 38"/>
                  <a:gd name="T14" fmla="*/ 2147483646 w 37"/>
                  <a:gd name="T15" fmla="*/ 2147483646 h 38"/>
                  <a:gd name="T16" fmla="*/ 2147483646 w 37"/>
                  <a:gd name="T17" fmla="*/ 0 h 38"/>
                  <a:gd name="T18" fmla="*/ 2147483646 w 37"/>
                  <a:gd name="T19" fmla="*/ 2147483646 h 38"/>
                  <a:gd name="T20" fmla="*/ 2147483646 w 37"/>
                  <a:gd name="T21" fmla="*/ 2147483646 h 38"/>
                  <a:gd name="T22" fmla="*/ 2147483646 w 37"/>
                  <a:gd name="T23" fmla="*/ 2147483646 h 38"/>
                  <a:gd name="T24" fmla="*/ 2147483646 w 37"/>
                  <a:gd name="T25" fmla="*/ 2147483646 h 38"/>
                  <a:gd name="T26" fmla="*/ 2147483646 w 37"/>
                  <a:gd name="T27" fmla="*/ 2147483646 h 38"/>
                  <a:gd name="T28" fmla="*/ 2147483646 w 37"/>
                  <a:gd name="T29" fmla="*/ 2147483646 h 38"/>
                  <a:gd name="T30" fmla="*/ 2147483646 w 37"/>
                  <a:gd name="T31" fmla="*/ 2147483646 h 38"/>
                  <a:gd name="T32" fmla="*/ 2147483646 w 37"/>
                  <a:gd name="T33" fmla="*/ 214748364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8"/>
                  <a:gd name="T53" fmla="*/ 37 w 3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sp>
        <p:nvSpPr>
          <p:cNvPr id="205" name="矩形 204"/>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06" name="矩形 205"/>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07" name="矩形 206"/>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40" name="矩形 239"/>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41" name="组合 9"/>
          <p:cNvGrpSpPr/>
          <p:nvPr/>
        </p:nvGrpSpPr>
        <p:grpSpPr bwMode="auto">
          <a:xfrm>
            <a:off x="813586" y="287917"/>
            <a:ext cx="2897204" cy="654426"/>
            <a:chOff x="1051541" y="624028"/>
            <a:chExt cx="3862374" cy="872759"/>
          </a:xfrm>
        </p:grpSpPr>
        <p:sp>
          <p:nvSpPr>
            <p:cNvPr id="242" name="文本框 241"/>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243" name="矩形 242"/>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205"/>
                                        </p:tgtEl>
                                        <p:attrNameLst>
                                          <p:attrName>style.visibility</p:attrName>
                                        </p:attrNameLst>
                                      </p:cBhvr>
                                      <p:to>
                                        <p:strVal val="visible"/>
                                      </p:to>
                                    </p:set>
                                    <p:anim calcmode="lin" valueType="num">
                                      <p:cBhvr additive="base">
                                        <p:cTn id="7" dur="250" fill="hold"/>
                                        <p:tgtEl>
                                          <p:spTgt spid="205"/>
                                        </p:tgtEl>
                                        <p:attrNameLst>
                                          <p:attrName>ppt_x</p:attrName>
                                        </p:attrNameLst>
                                      </p:cBhvr>
                                      <p:tavLst>
                                        <p:tav tm="0">
                                          <p:val>
                                            <p:strVal val="0-#ppt_w/2"/>
                                          </p:val>
                                        </p:tav>
                                        <p:tav tm="100000">
                                          <p:val>
                                            <p:strVal val="#ppt_x"/>
                                          </p:val>
                                        </p:tav>
                                      </p:tavLst>
                                    </p:anim>
                                    <p:anim calcmode="lin" valueType="num">
                                      <p:cBhvr additive="base">
                                        <p:cTn id="8" dur="250" fill="hold"/>
                                        <p:tgtEl>
                                          <p:spTgt spid="205"/>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206"/>
                                        </p:tgtEl>
                                        <p:attrNameLst>
                                          <p:attrName>style.visibility</p:attrName>
                                        </p:attrNameLst>
                                      </p:cBhvr>
                                      <p:to>
                                        <p:strVal val="visible"/>
                                      </p:to>
                                    </p:set>
                                    <p:anim calcmode="lin" valueType="num">
                                      <p:cBhvr additive="base">
                                        <p:cTn id="12" dur="250" fill="hold"/>
                                        <p:tgtEl>
                                          <p:spTgt spid="206"/>
                                        </p:tgtEl>
                                        <p:attrNameLst>
                                          <p:attrName>ppt_x</p:attrName>
                                        </p:attrNameLst>
                                      </p:cBhvr>
                                      <p:tavLst>
                                        <p:tav tm="0">
                                          <p:val>
                                            <p:strVal val="0-#ppt_w/2"/>
                                          </p:val>
                                        </p:tav>
                                        <p:tav tm="100000">
                                          <p:val>
                                            <p:strVal val="#ppt_x"/>
                                          </p:val>
                                        </p:tav>
                                      </p:tavLst>
                                    </p:anim>
                                    <p:anim calcmode="lin" valueType="num">
                                      <p:cBhvr additive="base">
                                        <p:cTn id="13" dur="250" fill="hold"/>
                                        <p:tgtEl>
                                          <p:spTgt spid="206"/>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250" fill="hold"/>
                                        <p:tgtEl>
                                          <p:spTgt spid="207"/>
                                        </p:tgtEl>
                                        <p:attrNameLst>
                                          <p:attrName>ppt_x</p:attrName>
                                        </p:attrNameLst>
                                      </p:cBhvr>
                                      <p:tavLst>
                                        <p:tav tm="0">
                                          <p:val>
                                            <p:strVal val="0-#ppt_w/2"/>
                                          </p:val>
                                        </p:tav>
                                        <p:tav tm="100000">
                                          <p:val>
                                            <p:strVal val="#ppt_x"/>
                                          </p:val>
                                        </p:tav>
                                      </p:tavLst>
                                    </p:anim>
                                    <p:anim calcmode="lin" valueType="num">
                                      <p:cBhvr additive="base">
                                        <p:cTn id="18" dur="250" fill="hold"/>
                                        <p:tgtEl>
                                          <p:spTgt spid="20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240"/>
                                        </p:tgtEl>
                                        <p:attrNameLst>
                                          <p:attrName>style.visibility</p:attrName>
                                        </p:attrNameLst>
                                      </p:cBhvr>
                                      <p:to>
                                        <p:strVal val="visible"/>
                                      </p:to>
                                    </p:set>
                                    <p:anim calcmode="lin" valueType="num">
                                      <p:cBhvr additive="base">
                                        <p:cTn id="22" dur="250" fill="hold"/>
                                        <p:tgtEl>
                                          <p:spTgt spid="240"/>
                                        </p:tgtEl>
                                        <p:attrNameLst>
                                          <p:attrName>ppt_x</p:attrName>
                                        </p:attrNameLst>
                                      </p:cBhvr>
                                      <p:tavLst>
                                        <p:tav tm="0">
                                          <p:val>
                                            <p:strVal val="0-#ppt_w/2"/>
                                          </p:val>
                                        </p:tav>
                                        <p:tav tm="100000">
                                          <p:val>
                                            <p:strVal val="#ppt_x"/>
                                          </p:val>
                                        </p:tav>
                                      </p:tavLst>
                                    </p:anim>
                                    <p:anim calcmode="lin" valueType="num">
                                      <p:cBhvr additive="base">
                                        <p:cTn id="23" dur="250" fill="hold"/>
                                        <p:tgtEl>
                                          <p:spTgt spid="240"/>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241"/>
                                        </p:tgtEl>
                                        <p:attrNameLst>
                                          <p:attrName>style.visibility</p:attrName>
                                        </p:attrNameLst>
                                      </p:cBhvr>
                                      <p:to>
                                        <p:strVal val="visible"/>
                                      </p:to>
                                    </p:set>
                                    <p:animEffect transition="in" filter="fade">
                                      <p:cBhvr>
                                        <p:cTn id="27" dur="1000"/>
                                        <p:tgtEl>
                                          <p:spTgt spid="241"/>
                                        </p:tgtEl>
                                      </p:cBhvr>
                                    </p:animEffect>
                                    <p:anim calcmode="lin" valueType="num">
                                      <p:cBhvr>
                                        <p:cTn id="28" dur="1000" fill="hold"/>
                                        <p:tgtEl>
                                          <p:spTgt spid="241"/>
                                        </p:tgtEl>
                                        <p:attrNameLst>
                                          <p:attrName>ppt_x</p:attrName>
                                        </p:attrNameLst>
                                      </p:cBhvr>
                                      <p:tavLst>
                                        <p:tav tm="0">
                                          <p:val>
                                            <p:strVal val="#ppt_x"/>
                                          </p:val>
                                        </p:tav>
                                        <p:tav tm="100000">
                                          <p:val>
                                            <p:strVal val="#ppt_x"/>
                                          </p:val>
                                        </p:tav>
                                      </p:tavLst>
                                    </p:anim>
                                    <p:anim calcmode="lin" valueType="num">
                                      <p:cBhvr>
                                        <p:cTn id="29" dur="1000" fill="hold"/>
                                        <p:tgtEl>
                                          <p:spTgt spid="241"/>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42" presetClass="entr" presetSubtype="0" fill="hold" nodeType="afterEffect">
                                  <p:stCondLst>
                                    <p:cond delay="0"/>
                                  </p:stCondLst>
                                  <p:iterate type="wd">
                                    <p:tmPct val="0"/>
                                  </p:iterate>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anim calcmode="lin" valueType="num">
                                      <p:cBhvr>
                                        <p:cTn id="34" dur="500" fill="hold"/>
                                        <p:tgtEl>
                                          <p:spTgt spid="18"/>
                                        </p:tgtEl>
                                        <p:attrNameLst>
                                          <p:attrName>ppt_x</p:attrName>
                                        </p:attrNameLst>
                                      </p:cBhvr>
                                      <p:tavLst>
                                        <p:tav tm="0">
                                          <p:val>
                                            <p:strVal val="#ppt_x"/>
                                          </p:val>
                                        </p:tav>
                                        <p:tav tm="100000">
                                          <p:val>
                                            <p:strVal val="#ppt_x"/>
                                          </p:val>
                                        </p:tav>
                                      </p:tavLst>
                                    </p:anim>
                                    <p:anim calcmode="lin" valueType="num">
                                      <p:cBhvr>
                                        <p:cTn id="35" dur="500" fill="hold"/>
                                        <p:tgtEl>
                                          <p:spTgt spid="18"/>
                                        </p:tgtEl>
                                        <p:attrNameLst>
                                          <p:attrName>ppt_y</p:attrName>
                                        </p:attrNameLst>
                                      </p:cBhvr>
                                      <p:tavLst>
                                        <p:tav tm="0">
                                          <p:val>
                                            <p:strVal val="#ppt_y+.1"/>
                                          </p:val>
                                        </p:tav>
                                        <p:tav tm="100000">
                                          <p:val>
                                            <p:strVal val="#ppt_y"/>
                                          </p:val>
                                        </p:tav>
                                      </p:tavLst>
                                    </p:anim>
                                  </p:childTnLst>
                                </p:cTn>
                              </p:par>
                            </p:childTnLst>
                          </p:cTn>
                        </p:par>
                        <p:par>
                          <p:cTn id="36" fill="hold">
                            <p:stCondLst>
                              <p:cond delay="2250"/>
                            </p:stCondLst>
                            <p:childTnLst>
                              <p:par>
                                <p:cTn id="37" presetID="53" presetClass="entr" presetSubtype="16" fill="hold" nodeType="afterEffect">
                                  <p:stCondLst>
                                    <p:cond delay="0"/>
                                  </p:stCondLst>
                                  <p:iterate type="wd">
                                    <p:tmPct val="0"/>
                                  </p:iterate>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fltVal val="0"/>
                                          </p:val>
                                        </p:tav>
                                        <p:tav tm="100000">
                                          <p:val>
                                            <p:strVal val="#ppt_h"/>
                                          </p:val>
                                        </p:tav>
                                      </p:tavLst>
                                    </p:anim>
                                    <p:animEffect transition="in" filter="fade">
                                      <p:cBhvr>
                                        <p:cTn id="41" dur="500"/>
                                        <p:tgtEl>
                                          <p:spTgt spid="2"/>
                                        </p:tgtEl>
                                      </p:cBhvr>
                                    </p:animEffect>
                                  </p:childTnLst>
                                </p:cTn>
                              </p:par>
                            </p:childTnLst>
                          </p:cTn>
                        </p:par>
                        <p:par>
                          <p:cTn id="42" fill="hold">
                            <p:stCondLst>
                              <p:cond delay="2750"/>
                            </p:stCondLst>
                            <p:childTnLst>
                              <p:par>
                                <p:cTn id="43" presetID="26" presetClass="emph" presetSubtype="0" fill="hold" nodeType="afterEffect">
                                  <p:stCondLst>
                                    <p:cond delay="0"/>
                                  </p:stCondLst>
                                  <p:iterate type="wd">
                                    <p:tmPct val="0"/>
                                  </p:iterate>
                                  <p:childTnLst>
                                    <p:animEffect transition="out" filter="fade">
                                      <p:cBhvr>
                                        <p:cTn id="44" dur="250" tmFilter="0, 0; .2, .5; .8, .5; 1, 0"/>
                                        <p:tgtEl>
                                          <p:spTgt spid="2"/>
                                        </p:tgtEl>
                                      </p:cBhvr>
                                    </p:animEffect>
                                    <p:animScale>
                                      <p:cBhvr>
                                        <p:cTn id="45" dur="125" autoRev="1" fill="hold"/>
                                        <p:tgtEl>
                                          <p:spTgt spid="2"/>
                                        </p:tgtEl>
                                      </p:cBhvr>
                                      <p:by x="105000" y="105000"/>
                                    </p:animScale>
                                  </p:childTnLst>
                                </p:cTn>
                              </p:par>
                            </p:childTnLst>
                          </p:cTn>
                        </p:par>
                        <p:par>
                          <p:cTn id="46" fill="hold">
                            <p:stCondLst>
                              <p:cond delay="3000"/>
                            </p:stCondLst>
                            <p:childTnLst>
                              <p:par>
                                <p:cTn id="47" presetID="22" presetClass="entr" presetSubtype="2" fill="hold" nodeType="afterEffect">
                                  <p:stCondLst>
                                    <p:cond delay="0"/>
                                  </p:stCondLst>
                                  <p:iterate type="wd">
                                    <p:tmPct val="0"/>
                                  </p:iterate>
                                  <p:childTnLst>
                                    <p:set>
                                      <p:cBhvr>
                                        <p:cTn id="48" dur="1" fill="hold">
                                          <p:stCondLst>
                                            <p:cond delay="0"/>
                                          </p:stCondLst>
                                        </p:cTn>
                                        <p:tgtEl>
                                          <p:spTgt spid="16"/>
                                        </p:tgtEl>
                                        <p:attrNameLst>
                                          <p:attrName>style.visibility</p:attrName>
                                        </p:attrNameLst>
                                      </p:cBhvr>
                                      <p:to>
                                        <p:strVal val="visible"/>
                                      </p:to>
                                    </p:set>
                                    <p:animEffect transition="in" filter="wipe(right)">
                                      <p:cBhvr>
                                        <p:cTn id="49" dur="250"/>
                                        <p:tgtEl>
                                          <p:spTgt spid="16"/>
                                        </p:tgtEl>
                                      </p:cBhvr>
                                    </p:animEffect>
                                  </p:childTnLst>
                                </p:cTn>
                              </p:par>
                            </p:childTnLst>
                          </p:cTn>
                        </p:par>
                        <p:par>
                          <p:cTn id="50" fill="hold">
                            <p:stCondLst>
                              <p:cond delay="3250"/>
                            </p:stCondLst>
                            <p:childTnLst>
                              <p:par>
                                <p:cTn id="51" presetID="53" presetClass="entr" presetSubtype="16" fill="hold" nodeType="afterEffect">
                                  <p:stCondLst>
                                    <p:cond delay="0"/>
                                  </p:stCondLst>
                                  <p:iterate type="wd">
                                    <p:tmPct val="0"/>
                                  </p:iterate>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p:stCondLst>
                              <p:cond delay="3750"/>
                            </p:stCondLst>
                            <p:childTnLst>
                              <p:par>
                                <p:cTn id="57" presetID="26" presetClass="emph" presetSubtype="0" fill="hold" nodeType="afterEffect">
                                  <p:stCondLst>
                                    <p:cond delay="0"/>
                                  </p:stCondLst>
                                  <p:iterate type="wd">
                                    <p:tmPct val="0"/>
                                  </p:iterate>
                                  <p:childTnLst>
                                    <p:animEffect transition="out" filter="fade">
                                      <p:cBhvr>
                                        <p:cTn id="58" dur="250" tmFilter="0, 0; .2, .5; .8, .5; 1, 0"/>
                                        <p:tgtEl>
                                          <p:spTgt spid="5"/>
                                        </p:tgtEl>
                                      </p:cBhvr>
                                    </p:animEffect>
                                    <p:animScale>
                                      <p:cBhvr>
                                        <p:cTn id="59" dur="125" autoRev="1" fill="hold"/>
                                        <p:tgtEl>
                                          <p:spTgt spid="5"/>
                                        </p:tgtEl>
                                      </p:cBhvr>
                                      <p:by x="105000" y="105000"/>
                                    </p:animScale>
                                  </p:childTnLst>
                                </p:cTn>
                              </p:par>
                            </p:childTnLst>
                          </p:cTn>
                        </p:par>
                        <p:par>
                          <p:cTn id="60" fill="hold">
                            <p:stCondLst>
                              <p:cond delay="4000"/>
                            </p:stCondLst>
                            <p:childTnLst>
                              <p:par>
                                <p:cTn id="61" presetID="22" presetClass="entr" presetSubtype="8" fill="hold" nodeType="afterEffect">
                                  <p:stCondLst>
                                    <p:cond delay="0"/>
                                  </p:stCondLst>
                                  <p:iterate type="wd">
                                    <p:tmPct val="0"/>
                                  </p:iterate>
                                  <p:childTnLst>
                                    <p:set>
                                      <p:cBhvr>
                                        <p:cTn id="62" dur="1" fill="hold">
                                          <p:stCondLst>
                                            <p:cond delay="0"/>
                                          </p:stCondLst>
                                        </p:cTn>
                                        <p:tgtEl>
                                          <p:spTgt spid="14"/>
                                        </p:tgtEl>
                                        <p:attrNameLst>
                                          <p:attrName>style.visibility</p:attrName>
                                        </p:attrNameLst>
                                      </p:cBhvr>
                                      <p:to>
                                        <p:strVal val="visible"/>
                                      </p:to>
                                    </p:set>
                                    <p:animEffect transition="in" filter="wipe(left)">
                                      <p:cBhvr>
                                        <p:cTn id="63" dur="250"/>
                                        <p:tgtEl>
                                          <p:spTgt spid="14"/>
                                        </p:tgtEl>
                                      </p:cBhvr>
                                    </p:animEffect>
                                  </p:childTnLst>
                                </p:cTn>
                              </p:par>
                            </p:childTnLst>
                          </p:cTn>
                        </p:par>
                        <p:par>
                          <p:cTn id="64" fill="hold">
                            <p:stCondLst>
                              <p:cond delay="4250"/>
                            </p:stCondLst>
                            <p:childTnLst>
                              <p:par>
                                <p:cTn id="65" presetID="53" presetClass="entr" presetSubtype="16" fill="hold" nodeType="afterEffect">
                                  <p:stCondLst>
                                    <p:cond delay="0"/>
                                  </p:stCondLst>
                                  <p:iterate type="wd">
                                    <p:tmPct val="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Effect transition="in" filter="fade">
                                      <p:cBhvr>
                                        <p:cTn id="69" dur="500"/>
                                        <p:tgtEl>
                                          <p:spTgt spid="8"/>
                                        </p:tgtEl>
                                      </p:cBhvr>
                                    </p:animEffect>
                                  </p:childTnLst>
                                </p:cTn>
                              </p:par>
                            </p:childTnLst>
                          </p:cTn>
                        </p:par>
                        <p:par>
                          <p:cTn id="70" fill="hold">
                            <p:stCondLst>
                              <p:cond delay="4750"/>
                            </p:stCondLst>
                            <p:childTnLst>
                              <p:par>
                                <p:cTn id="71" presetID="26" presetClass="emph" presetSubtype="0" fill="hold" nodeType="afterEffect">
                                  <p:stCondLst>
                                    <p:cond delay="0"/>
                                  </p:stCondLst>
                                  <p:iterate type="wd">
                                    <p:tmPct val="0"/>
                                  </p:iterate>
                                  <p:childTnLst>
                                    <p:animEffect transition="out" filter="fade">
                                      <p:cBhvr>
                                        <p:cTn id="72" dur="250" tmFilter="0, 0; .2, .5; .8, .5; 1, 0"/>
                                        <p:tgtEl>
                                          <p:spTgt spid="8"/>
                                        </p:tgtEl>
                                      </p:cBhvr>
                                    </p:animEffect>
                                    <p:animScale>
                                      <p:cBhvr>
                                        <p:cTn id="73" dur="125" autoRev="1" fill="hold"/>
                                        <p:tgtEl>
                                          <p:spTgt spid="8"/>
                                        </p:tgtEl>
                                      </p:cBhvr>
                                      <p:by x="105000" y="105000"/>
                                    </p:animScale>
                                  </p:childTnLst>
                                </p:cTn>
                              </p:par>
                            </p:childTnLst>
                          </p:cTn>
                        </p:par>
                        <p:par>
                          <p:cTn id="74" fill="hold">
                            <p:stCondLst>
                              <p:cond delay="5000"/>
                            </p:stCondLst>
                            <p:childTnLst>
                              <p:par>
                                <p:cTn id="75" presetID="22" presetClass="entr" presetSubtype="2" fill="hold" nodeType="afterEffect">
                                  <p:stCondLst>
                                    <p:cond delay="0"/>
                                  </p:stCondLst>
                                  <p:iterate type="wd">
                                    <p:tmPct val="0"/>
                                  </p:iterate>
                                  <p:childTnLst>
                                    <p:set>
                                      <p:cBhvr>
                                        <p:cTn id="76" dur="1" fill="hold">
                                          <p:stCondLst>
                                            <p:cond delay="0"/>
                                          </p:stCondLst>
                                        </p:cTn>
                                        <p:tgtEl>
                                          <p:spTgt spid="17"/>
                                        </p:tgtEl>
                                        <p:attrNameLst>
                                          <p:attrName>style.visibility</p:attrName>
                                        </p:attrNameLst>
                                      </p:cBhvr>
                                      <p:to>
                                        <p:strVal val="visible"/>
                                      </p:to>
                                    </p:set>
                                    <p:animEffect transition="in" filter="wipe(right)">
                                      <p:cBhvr>
                                        <p:cTn id="77" dur="250"/>
                                        <p:tgtEl>
                                          <p:spTgt spid="17"/>
                                        </p:tgtEl>
                                      </p:cBhvr>
                                    </p:animEffect>
                                  </p:childTnLst>
                                </p:cTn>
                              </p:par>
                            </p:childTnLst>
                          </p:cTn>
                        </p:par>
                        <p:par>
                          <p:cTn id="78" fill="hold">
                            <p:stCondLst>
                              <p:cond delay="5250"/>
                            </p:stCondLst>
                            <p:childTnLst>
                              <p:par>
                                <p:cTn id="79" presetID="53" presetClass="entr" presetSubtype="16" fill="hold" nodeType="afterEffect">
                                  <p:stCondLst>
                                    <p:cond delay="0"/>
                                  </p:stCondLst>
                                  <p:iterate type="wd">
                                    <p:tmPct val="0"/>
                                  </p:iterate>
                                  <p:childTnLst>
                                    <p:set>
                                      <p:cBhvr>
                                        <p:cTn id="80" dur="1" fill="hold">
                                          <p:stCondLst>
                                            <p:cond delay="0"/>
                                          </p:stCondLst>
                                        </p:cTn>
                                        <p:tgtEl>
                                          <p:spTgt spid="11"/>
                                        </p:tgtEl>
                                        <p:attrNameLst>
                                          <p:attrName>style.visibility</p:attrName>
                                        </p:attrNameLst>
                                      </p:cBhvr>
                                      <p:to>
                                        <p:strVal val="visible"/>
                                      </p:to>
                                    </p:set>
                                    <p:anim calcmode="lin" valueType="num">
                                      <p:cBhvr>
                                        <p:cTn id="81" dur="500" fill="hold"/>
                                        <p:tgtEl>
                                          <p:spTgt spid="11"/>
                                        </p:tgtEl>
                                        <p:attrNameLst>
                                          <p:attrName>ppt_w</p:attrName>
                                        </p:attrNameLst>
                                      </p:cBhvr>
                                      <p:tavLst>
                                        <p:tav tm="0">
                                          <p:val>
                                            <p:fltVal val="0"/>
                                          </p:val>
                                        </p:tav>
                                        <p:tav tm="100000">
                                          <p:val>
                                            <p:strVal val="#ppt_w"/>
                                          </p:val>
                                        </p:tav>
                                      </p:tavLst>
                                    </p:anim>
                                    <p:anim calcmode="lin" valueType="num">
                                      <p:cBhvr>
                                        <p:cTn id="82" dur="500" fill="hold"/>
                                        <p:tgtEl>
                                          <p:spTgt spid="11"/>
                                        </p:tgtEl>
                                        <p:attrNameLst>
                                          <p:attrName>ppt_h</p:attrName>
                                        </p:attrNameLst>
                                      </p:cBhvr>
                                      <p:tavLst>
                                        <p:tav tm="0">
                                          <p:val>
                                            <p:fltVal val="0"/>
                                          </p:val>
                                        </p:tav>
                                        <p:tav tm="100000">
                                          <p:val>
                                            <p:strVal val="#ppt_h"/>
                                          </p:val>
                                        </p:tav>
                                      </p:tavLst>
                                    </p:anim>
                                    <p:animEffect transition="in" filter="fade">
                                      <p:cBhvr>
                                        <p:cTn id="83" dur="500"/>
                                        <p:tgtEl>
                                          <p:spTgt spid="11"/>
                                        </p:tgtEl>
                                      </p:cBhvr>
                                    </p:animEffect>
                                  </p:childTnLst>
                                </p:cTn>
                              </p:par>
                            </p:childTnLst>
                          </p:cTn>
                        </p:par>
                        <p:par>
                          <p:cTn id="84" fill="hold">
                            <p:stCondLst>
                              <p:cond delay="5750"/>
                            </p:stCondLst>
                            <p:childTnLst>
                              <p:par>
                                <p:cTn id="85" presetID="26" presetClass="emph" presetSubtype="0" fill="hold" nodeType="afterEffect">
                                  <p:stCondLst>
                                    <p:cond delay="0"/>
                                  </p:stCondLst>
                                  <p:iterate type="wd">
                                    <p:tmPct val="0"/>
                                  </p:iterate>
                                  <p:childTnLst>
                                    <p:animEffect transition="out" filter="fade">
                                      <p:cBhvr>
                                        <p:cTn id="86" dur="250" tmFilter="0, 0; .2, .5; .8, .5; 1, 0"/>
                                        <p:tgtEl>
                                          <p:spTgt spid="11"/>
                                        </p:tgtEl>
                                      </p:cBhvr>
                                    </p:animEffect>
                                    <p:animScale>
                                      <p:cBhvr>
                                        <p:cTn id="87" dur="125" autoRev="1" fill="hold"/>
                                        <p:tgtEl>
                                          <p:spTgt spid="11"/>
                                        </p:tgtEl>
                                      </p:cBhvr>
                                      <p:by x="105000" y="105000"/>
                                    </p:animScale>
                                  </p:childTnLst>
                                </p:cTn>
                              </p:par>
                            </p:childTnLst>
                          </p:cTn>
                        </p:par>
                        <p:par>
                          <p:cTn id="88" fill="hold">
                            <p:stCondLst>
                              <p:cond delay="6000"/>
                            </p:stCondLst>
                            <p:childTnLst>
                              <p:par>
                                <p:cTn id="89" presetID="22" presetClass="entr" presetSubtype="8" fill="hold" nodeType="afterEffect">
                                  <p:stCondLst>
                                    <p:cond delay="0"/>
                                  </p:stCondLst>
                                  <p:iterate type="wd">
                                    <p:tmPct val="0"/>
                                  </p:iterate>
                                  <p:childTnLst>
                                    <p:set>
                                      <p:cBhvr>
                                        <p:cTn id="90" dur="1" fill="hold">
                                          <p:stCondLst>
                                            <p:cond delay="0"/>
                                          </p:stCondLst>
                                        </p:cTn>
                                        <p:tgtEl>
                                          <p:spTgt spid="15"/>
                                        </p:tgtEl>
                                        <p:attrNameLst>
                                          <p:attrName>style.visibility</p:attrName>
                                        </p:attrNameLst>
                                      </p:cBhvr>
                                      <p:to>
                                        <p:strVal val="visible"/>
                                      </p:to>
                                    </p:set>
                                    <p:animEffect transition="in" filter="wipe(left)">
                                      <p:cBhvr>
                                        <p:cTn id="91" dur="250"/>
                                        <p:tgtEl>
                                          <p:spTgt spid="15"/>
                                        </p:tgtEl>
                                      </p:cBhvr>
                                    </p:animEffect>
                                  </p:childTnLst>
                                </p:cTn>
                              </p:par>
                            </p:childTnLst>
                          </p:cTn>
                        </p:par>
                        <p:par>
                          <p:cTn id="92" fill="hold">
                            <p:stCondLst>
                              <p:cond delay="6250"/>
                            </p:stCondLst>
                            <p:childTnLst>
                              <p:par>
                                <p:cTn id="93" presetID="22" presetClass="entr" presetSubtype="1" fill="hold" grpId="0" nodeType="afterEffect">
                                  <p:stCondLst>
                                    <p:cond delay="0"/>
                                  </p:stCondLst>
                                  <p:iterate type="wd">
                                    <p:tmPct val="0"/>
                                  </p:iterate>
                                  <p:childTnLst>
                                    <p:set>
                                      <p:cBhvr>
                                        <p:cTn id="94" dur="1" fill="hold">
                                          <p:stCondLst>
                                            <p:cond delay="0"/>
                                          </p:stCondLst>
                                        </p:cTn>
                                        <p:tgtEl>
                                          <p:spTgt spid="51"/>
                                        </p:tgtEl>
                                        <p:attrNameLst>
                                          <p:attrName>style.visibility</p:attrName>
                                        </p:attrNameLst>
                                      </p:cBhvr>
                                      <p:to>
                                        <p:strVal val="visible"/>
                                      </p:to>
                                    </p:set>
                                    <p:animEffect transition="in" filter="wipe(up)">
                                      <p:cBhvr>
                                        <p:cTn id="95" dur="500"/>
                                        <p:tgtEl>
                                          <p:spTgt spid="51"/>
                                        </p:tgtEl>
                                      </p:cBhvr>
                                    </p:animEffect>
                                  </p:childTnLst>
                                </p:cTn>
                              </p:par>
                              <p:par>
                                <p:cTn id="96" presetID="23" presetClass="exit" presetSubtype="544" fill="hold" nodeType="withEffect">
                                  <p:stCondLst>
                                    <p:cond delay="750"/>
                                  </p:stCondLst>
                                  <p:iterate type="wd">
                                    <p:tmPct val="10000"/>
                                  </p:iterate>
                                  <p:childTnLst>
                                    <p:anim calcmode="lin" valueType="num">
                                      <p:cBhvr>
                                        <p:cTn id="97" dur="1000"/>
                                        <p:tgtEl>
                                          <p:spTgt spid="18"/>
                                        </p:tgtEl>
                                        <p:attrNameLst>
                                          <p:attrName>ppt_w</p:attrName>
                                        </p:attrNameLst>
                                      </p:cBhvr>
                                      <p:tavLst>
                                        <p:tav tm="0">
                                          <p:val>
                                            <p:strVal val="ppt_w"/>
                                          </p:val>
                                        </p:tav>
                                        <p:tav tm="100000">
                                          <p:val>
                                            <p:fltVal val="0"/>
                                          </p:val>
                                        </p:tav>
                                      </p:tavLst>
                                    </p:anim>
                                    <p:anim calcmode="lin" valueType="num">
                                      <p:cBhvr>
                                        <p:cTn id="98" dur="1000"/>
                                        <p:tgtEl>
                                          <p:spTgt spid="18"/>
                                        </p:tgtEl>
                                        <p:attrNameLst>
                                          <p:attrName>ppt_h</p:attrName>
                                        </p:attrNameLst>
                                      </p:cBhvr>
                                      <p:tavLst>
                                        <p:tav tm="0">
                                          <p:val>
                                            <p:strVal val="ppt_h"/>
                                          </p:val>
                                        </p:tav>
                                        <p:tav tm="100000">
                                          <p:val>
                                            <p:fltVal val="0"/>
                                          </p:val>
                                        </p:tav>
                                      </p:tavLst>
                                    </p:anim>
                                    <p:anim calcmode="lin" valueType="num">
                                      <p:cBhvr>
                                        <p:cTn id="99" dur="1000"/>
                                        <p:tgtEl>
                                          <p:spTgt spid="18"/>
                                        </p:tgtEl>
                                        <p:attrNameLst>
                                          <p:attrName>ppt_x</p:attrName>
                                        </p:attrNameLst>
                                      </p:cBhvr>
                                      <p:tavLst>
                                        <p:tav tm="0">
                                          <p:val>
                                            <p:strVal val="ppt_x"/>
                                          </p:val>
                                        </p:tav>
                                        <p:tav tm="100000">
                                          <p:val>
                                            <p:fltVal val="0.5"/>
                                          </p:val>
                                        </p:tav>
                                      </p:tavLst>
                                    </p:anim>
                                    <p:anim calcmode="lin" valueType="num">
                                      <p:cBhvr>
                                        <p:cTn id="100" dur="1000"/>
                                        <p:tgtEl>
                                          <p:spTgt spid="18"/>
                                        </p:tgtEl>
                                        <p:attrNameLst>
                                          <p:attrName>ppt_y</p:attrName>
                                        </p:attrNameLst>
                                      </p:cBhvr>
                                      <p:tavLst>
                                        <p:tav tm="0">
                                          <p:val>
                                            <p:strVal val="ppt_y"/>
                                          </p:val>
                                        </p:tav>
                                        <p:tav tm="100000">
                                          <p:val>
                                            <p:fltVal val="0.5"/>
                                          </p:val>
                                        </p:tav>
                                      </p:tavLst>
                                    </p:anim>
                                    <p:set>
                                      <p:cBhvr>
                                        <p:cTn id="101" dur="1" fill="hold">
                                          <p:stCondLst>
                                            <p:cond delay="999"/>
                                          </p:stCondLst>
                                        </p:cTn>
                                        <p:tgtEl>
                                          <p:spTgt spid="18"/>
                                        </p:tgtEl>
                                        <p:attrNameLst>
                                          <p:attrName>style.visibility</p:attrName>
                                        </p:attrNameLst>
                                      </p:cBhvr>
                                      <p:to>
                                        <p:strVal val="hidden"/>
                                      </p:to>
                                    </p:set>
                                  </p:childTnLst>
                                </p:cTn>
                              </p:par>
                              <p:par>
                                <p:cTn id="102" presetID="23" presetClass="exit" presetSubtype="544" fill="hold" nodeType="withEffect">
                                  <p:stCondLst>
                                    <p:cond delay="750"/>
                                  </p:stCondLst>
                                  <p:iterate type="wd">
                                    <p:tmPct val="10000"/>
                                  </p:iterate>
                                  <p:childTnLst>
                                    <p:anim calcmode="lin" valueType="num">
                                      <p:cBhvr>
                                        <p:cTn id="103" dur="1000"/>
                                        <p:tgtEl>
                                          <p:spTgt spid="2"/>
                                        </p:tgtEl>
                                        <p:attrNameLst>
                                          <p:attrName>ppt_w</p:attrName>
                                        </p:attrNameLst>
                                      </p:cBhvr>
                                      <p:tavLst>
                                        <p:tav tm="0">
                                          <p:val>
                                            <p:strVal val="ppt_w"/>
                                          </p:val>
                                        </p:tav>
                                        <p:tav tm="100000">
                                          <p:val>
                                            <p:fltVal val="0"/>
                                          </p:val>
                                        </p:tav>
                                      </p:tavLst>
                                    </p:anim>
                                    <p:anim calcmode="lin" valueType="num">
                                      <p:cBhvr>
                                        <p:cTn id="104" dur="1000"/>
                                        <p:tgtEl>
                                          <p:spTgt spid="2"/>
                                        </p:tgtEl>
                                        <p:attrNameLst>
                                          <p:attrName>ppt_h</p:attrName>
                                        </p:attrNameLst>
                                      </p:cBhvr>
                                      <p:tavLst>
                                        <p:tav tm="0">
                                          <p:val>
                                            <p:strVal val="ppt_h"/>
                                          </p:val>
                                        </p:tav>
                                        <p:tav tm="100000">
                                          <p:val>
                                            <p:fltVal val="0"/>
                                          </p:val>
                                        </p:tav>
                                      </p:tavLst>
                                    </p:anim>
                                    <p:anim calcmode="lin" valueType="num">
                                      <p:cBhvr>
                                        <p:cTn id="105" dur="1000"/>
                                        <p:tgtEl>
                                          <p:spTgt spid="2"/>
                                        </p:tgtEl>
                                        <p:attrNameLst>
                                          <p:attrName>ppt_x</p:attrName>
                                        </p:attrNameLst>
                                      </p:cBhvr>
                                      <p:tavLst>
                                        <p:tav tm="0">
                                          <p:val>
                                            <p:strVal val="ppt_x"/>
                                          </p:val>
                                        </p:tav>
                                        <p:tav tm="100000">
                                          <p:val>
                                            <p:fltVal val="0.5"/>
                                          </p:val>
                                        </p:tav>
                                      </p:tavLst>
                                    </p:anim>
                                    <p:anim calcmode="lin" valueType="num">
                                      <p:cBhvr>
                                        <p:cTn id="106" dur="1000"/>
                                        <p:tgtEl>
                                          <p:spTgt spid="2"/>
                                        </p:tgtEl>
                                        <p:attrNameLst>
                                          <p:attrName>ppt_y</p:attrName>
                                        </p:attrNameLst>
                                      </p:cBhvr>
                                      <p:tavLst>
                                        <p:tav tm="0">
                                          <p:val>
                                            <p:strVal val="ppt_y"/>
                                          </p:val>
                                        </p:tav>
                                        <p:tav tm="100000">
                                          <p:val>
                                            <p:fltVal val="0.5"/>
                                          </p:val>
                                        </p:tav>
                                      </p:tavLst>
                                    </p:anim>
                                    <p:set>
                                      <p:cBhvr>
                                        <p:cTn id="107" dur="1" fill="hold">
                                          <p:stCondLst>
                                            <p:cond delay="999"/>
                                          </p:stCondLst>
                                        </p:cTn>
                                        <p:tgtEl>
                                          <p:spTgt spid="2"/>
                                        </p:tgtEl>
                                        <p:attrNameLst>
                                          <p:attrName>style.visibility</p:attrName>
                                        </p:attrNameLst>
                                      </p:cBhvr>
                                      <p:to>
                                        <p:strVal val="hidden"/>
                                      </p:to>
                                    </p:set>
                                  </p:childTnLst>
                                </p:cTn>
                              </p:par>
                              <p:par>
                                <p:cTn id="108" presetID="23" presetClass="exit" presetSubtype="544" fill="hold" nodeType="withEffect">
                                  <p:stCondLst>
                                    <p:cond delay="750"/>
                                  </p:stCondLst>
                                  <p:iterate type="wd">
                                    <p:tmPct val="10000"/>
                                  </p:iterate>
                                  <p:childTnLst>
                                    <p:anim calcmode="lin" valueType="num">
                                      <p:cBhvr>
                                        <p:cTn id="109" dur="1000"/>
                                        <p:tgtEl>
                                          <p:spTgt spid="16"/>
                                        </p:tgtEl>
                                        <p:attrNameLst>
                                          <p:attrName>ppt_w</p:attrName>
                                        </p:attrNameLst>
                                      </p:cBhvr>
                                      <p:tavLst>
                                        <p:tav tm="0">
                                          <p:val>
                                            <p:strVal val="ppt_w"/>
                                          </p:val>
                                        </p:tav>
                                        <p:tav tm="100000">
                                          <p:val>
                                            <p:fltVal val="0"/>
                                          </p:val>
                                        </p:tav>
                                      </p:tavLst>
                                    </p:anim>
                                    <p:anim calcmode="lin" valueType="num">
                                      <p:cBhvr>
                                        <p:cTn id="110" dur="1000"/>
                                        <p:tgtEl>
                                          <p:spTgt spid="16"/>
                                        </p:tgtEl>
                                        <p:attrNameLst>
                                          <p:attrName>ppt_h</p:attrName>
                                        </p:attrNameLst>
                                      </p:cBhvr>
                                      <p:tavLst>
                                        <p:tav tm="0">
                                          <p:val>
                                            <p:strVal val="ppt_h"/>
                                          </p:val>
                                        </p:tav>
                                        <p:tav tm="100000">
                                          <p:val>
                                            <p:fltVal val="0"/>
                                          </p:val>
                                        </p:tav>
                                      </p:tavLst>
                                    </p:anim>
                                    <p:anim calcmode="lin" valueType="num">
                                      <p:cBhvr>
                                        <p:cTn id="111" dur="1000"/>
                                        <p:tgtEl>
                                          <p:spTgt spid="16"/>
                                        </p:tgtEl>
                                        <p:attrNameLst>
                                          <p:attrName>ppt_x</p:attrName>
                                        </p:attrNameLst>
                                      </p:cBhvr>
                                      <p:tavLst>
                                        <p:tav tm="0">
                                          <p:val>
                                            <p:strVal val="ppt_x"/>
                                          </p:val>
                                        </p:tav>
                                        <p:tav tm="100000">
                                          <p:val>
                                            <p:fltVal val="0.5"/>
                                          </p:val>
                                        </p:tav>
                                      </p:tavLst>
                                    </p:anim>
                                    <p:anim calcmode="lin" valueType="num">
                                      <p:cBhvr>
                                        <p:cTn id="112" dur="1000"/>
                                        <p:tgtEl>
                                          <p:spTgt spid="16"/>
                                        </p:tgtEl>
                                        <p:attrNameLst>
                                          <p:attrName>ppt_y</p:attrName>
                                        </p:attrNameLst>
                                      </p:cBhvr>
                                      <p:tavLst>
                                        <p:tav tm="0">
                                          <p:val>
                                            <p:strVal val="ppt_y"/>
                                          </p:val>
                                        </p:tav>
                                        <p:tav tm="100000">
                                          <p:val>
                                            <p:fltVal val="0.5"/>
                                          </p:val>
                                        </p:tav>
                                      </p:tavLst>
                                    </p:anim>
                                    <p:set>
                                      <p:cBhvr>
                                        <p:cTn id="113" dur="1" fill="hold">
                                          <p:stCondLst>
                                            <p:cond delay="999"/>
                                          </p:stCondLst>
                                        </p:cTn>
                                        <p:tgtEl>
                                          <p:spTgt spid="16"/>
                                        </p:tgtEl>
                                        <p:attrNameLst>
                                          <p:attrName>style.visibility</p:attrName>
                                        </p:attrNameLst>
                                      </p:cBhvr>
                                      <p:to>
                                        <p:strVal val="hidden"/>
                                      </p:to>
                                    </p:set>
                                  </p:childTnLst>
                                </p:cTn>
                              </p:par>
                              <p:par>
                                <p:cTn id="114" presetID="23" presetClass="exit" presetSubtype="544" fill="hold" nodeType="withEffect">
                                  <p:stCondLst>
                                    <p:cond delay="750"/>
                                  </p:stCondLst>
                                  <p:iterate type="wd">
                                    <p:tmPct val="10000"/>
                                  </p:iterate>
                                  <p:childTnLst>
                                    <p:anim calcmode="lin" valueType="num">
                                      <p:cBhvr>
                                        <p:cTn id="115" dur="1000"/>
                                        <p:tgtEl>
                                          <p:spTgt spid="5"/>
                                        </p:tgtEl>
                                        <p:attrNameLst>
                                          <p:attrName>ppt_w</p:attrName>
                                        </p:attrNameLst>
                                      </p:cBhvr>
                                      <p:tavLst>
                                        <p:tav tm="0">
                                          <p:val>
                                            <p:strVal val="ppt_w"/>
                                          </p:val>
                                        </p:tav>
                                        <p:tav tm="100000">
                                          <p:val>
                                            <p:fltVal val="0"/>
                                          </p:val>
                                        </p:tav>
                                      </p:tavLst>
                                    </p:anim>
                                    <p:anim calcmode="lin" valueType="num">
                                      <p:cBhvr>
                                        <p:cTn id="116" dur="1000"/>
                                        <p:tgtEl>
                                          <p:spTgt spid="5"/>
                                        </p:tgtEl>
                                        <p:attrNameLst>
                                          <p:attrName>ppt_h</p:attrName>
                                        </p:attrNameLst>
                                      </p:cBhvr>
                                      <p:tavLst>
                                        <p:tav tm="0">
                                          <p:val>
                                            <p:strVal val="ppt_h"/>
                                          </p:val>
                                        </p:tav>
                                        <p:tav tm="100000">
                                          <p:val>
                                            <p:fltVal val="0"/>
                                          </p:val>
                                        </p:tav>
                                      </p:tavLst>
                                    </p:anim>
                                    <p:anim calcmode="lin" valueType="num">
                                      <p:cBhvr>
                                        <p:cTn id="117" dur="1000"/>
                                        <p:tgtEl>
                                          <p:spTgt spid="5"/>
                                        </p:tgtEl>
                                        <p:attrNameLst>
                                          <p:attrName>ppt_x</p:attrName>
                                        </p:attrNameLst>
                                      </p:cBhvr>
                                      <p:tavLst>
                                        <p:tav tm="0">
                                          <p:val>
                                            <p:strVal val="ppt_x"/>
                                          </p:val>
                                        </p:tav>
                                        <p:tav tm="100000">
                                          <p:val>
                                            <p:fltVal val="0.5"/>
                                          </p:val>
                                        </p:tav>
                                      </p:tavLst>
                                    </p:anim>
                                    <p:anim calcmode="lin" valueType="num">
                                      <p:cBhvr>
                                        <p:cTn id="118" dur="1000"/>
                                        <p:tgtEl>
                                          <p:spTgt spid="5"/>
                                        </p:tgtEl>
                                        <p:attrNameLst>
                                          <p:attrName>ppt_y</p:attrName>
                                        </p:attrNameLst>
                                      </p:cBhvr>
                                      <p:tavLst>
                                        <p:tav tm="0">
                                          <p:val>
                                            <p:strVal val="ppt_y"/>
                                          </p:val>
                                        </p:tav>
                                        <p:tav tm="100000">
                                          <p:val>
                                            <p:fltVal val="0.5"/>
                                          </p:val>
                                        </p:tav>
                                      </p:tavLst>
                                    </p:anim>
                                    <p:set>
                                      <p:cBhvr>
                                        <p:cTn id="119" dur="1" fill="hold">
                                          <p:stCondLst>
                                            <p:cond delay="999"/>
                                          </p:stCondLst>
                                        </p:cTn>
                                        <p:tgtEl>
                                          <p:spTgt spid="5"/>
                                        </p:tgtEl>
                                        <p:attrNameLst>
                                          <p:attrName>style.visibility</p:attrName>
                                        </p:attrNameLst>
                                      </p:cBhvr>
                                      <p:to>
                                        <p:strVal val="hidden"/>
                                      </p:to>
                                    </p:set>
                                  </p:childTnLst>
                                </p:cTn>
                              </p:par>
                              <p:par>
                                <p:cTn id="120" presetID="23" presetClass="exit" presetSubtype="544" fill="hold" nodeType="withEffect">
                                  <p:stCondLst>
                                    <p:cond delay="750"/>
                                  </p:stCondLst>
                                  <p:iterate type="wd">
                                    <p:tmPct val="10000"/>
                                  </p:iterate>
                                  <p:childTnLst>
                                    <p:anim calcmode="lin" valueType="num">
                                      <p:cBhvr>
                                        <p:cTn id="121" dur="1000"/>
                                        <p:tgtEl>
                                          <p:spTgt spid="14"/>
                                        </p:tgtEl>
                                        <p:attrNameLst>
                                          <p:attrName>ppt_w</p:attrName>
                                        </p:attrNameLst>
                                      </p:cBhvr>
                                      <p:tavLst>
                                        <p:tav tm="0">
                                          <p:val>
                                            <p:strVal val="ppt_w"/>
                                          </p:val>
                                        </p:tav>
                                        <p:tav tm="100000">
                                          <p:val>
                                            <p:fltVal val="0"/>
                                          </p:val>
                                        </p:tav>
                                      </p:tavLst>
                                    </p:anim>
                                    <p:anim calcmode="lin" valueType="num">
                                      <p:cBhvr>
                                        <p:cTn id="122" dur="1000"/>
                                        <p:tgtEl>
                                          <p:spTgt spid="14"/>
                                        </p:tgtEl>
                                        <p:attrNameLst>
                                          <p:attrName>ppt_h</p:attrName>
                                        </p:attrNameLst>
                                      </p:cBhvr>
                                      <p:tavLst>
                                        <p:tav tm="0">
                                          <p:val>
                                            <p:strVal val="ppt_h"/>
                                          </p:val>
                                        </p:tav>
                                        <p:tav tm="100000">
                                          <p:val>
                                            <p:fltVal val="0"/>
                                          </p:val>
                                        </p:tav>
                                      </p:tavLst>
                                    </p:anim>
                                    <p:anim calcmode="lin" valueType="num">
                                      <p:cBhvr>
                                        <p:cTn id="123" dur="1000"/>
                                        <p:tgtEl>
                                          <p:spTgt spid="14"/>
                                        </p:tgtEl>
                                        <p:attrNameLst>
                                          <p:attrName>ppt_x</p:attrName>
                                        </p:attrNameLst>
                                      </p:cBhvr>
                                      <p:tavLst>
                                        <p:tav tm="0">
                                          <p:val>
                                            <p:strVal val="ppt_x"/>
                                          </p:val>
                                        </p:tav>
                                        <p:tav tm="100000">
                                          <p:val>
                                            <p:fltVal val="0.5"/>
                                          </p:val>
                                        </p:tav>
                                      </p:tavLst>
                                    </p:anim>
                                    <p:anim calcmode="lin" valueType="num">
                                      <p:cBhvr>
                                        <p:cTn id="124" dur="1000"/>
                                        <p:tgtEl>
                                          <p:spTgt spid="14"/>
                                        </p:tgtEl>
                                        <p:attrNameLst>
                                          <p:attrName>ppt_y</p:attrName>
                                        </p:attrNameLst>
                                      </p:cBhvr>
                                      <p:tavLst>
                                        <p:tav tm="0">
                                          <p:val>
                                            <p:strVal val="ppt_y"/>
                                          </p:val>
                                        </p:tav>
                                        <p:tav tm="100000">
                                          <p:val>
                                            <p:fltVal val="0.5"/>
                                          </p:val>
                                        </p:tav>
                                      </p:tavLst>
                                    </p:anim>
                                    <p:set>
                                      <p:cBhvr>
                                        <p:cTn id="125" dur="1" fill="hold">
                                          <p:stCondLst>
                                            <p:cond delay="999"/>
                                          </p:stCondLst>
                                        </p:cTn>
                                        <p:tgtEl>
                                          <p:spTgt spid="14"/>
                                        </p:tgtEl>
                                        <p:attrNameLst>
                                          <p:attrName>style.visibility</p:attrName>
                                        </p:attrNameLst>
                                      </p:cBhvr>
                                      <p:to>
                                        <p:strVal val="hidden"/>
                                      </p:to>
                                    </p:set>
                                  </p:childTnLst>
                                </p:cTn>
                              </p:par>
                              <p:par>
                                <p:cTn id="126" presetID="23" presetClass="exit" presetSubtype="544" fill="hold" nodeType="withEffect">
                                  <p:stCondLst>
                                    <p:cond delay="750"/>
                                  </p:stCondLst>
                                  <p:iterate type="wd">
                                    <p:tmPct val="10000"/>
                                  </p:iterate>
                                  <p:childTnLst>
                                    <p:anim calcmode="lin" valueType="num">
                                      <p:cBhvr>
                                        <p:cTn id="127" dur="1000"/>
                                        <p:tgtEl>
                                          <p:spTgt spid="8"/>
                                        </p:tgtEl>
                                        <p:attrNameLst>
                                          <p:attrName>ppt_w</p:attrName>
                                        </p:attrNameLst>
                                      </p:cBhvr>
                                      <p:tavLst>
                                        <p:tav tm="0">
                                          <p:val>
                                            <p:strVal val="ppt_w"/>
                                          </p:val>
                                        </p:tav>
                                        <p:tav tm="100000">
                                          <p:val>
                                            <p:fltVal val="0"/>
                                          </p:val>
                                        </p:tav>
                                      </p:tavLst>
                                    </p:anim>
                                    <p:anim calcmode="lin" valueType="num">
                                      <p:cBhvr>
                                        <p:cTn id="128" dur="1000"/>
                                        <p:tgtEl>
                                          <p:spTgt spid="8"/>
                                        </p:tgtEl>
                                        <p:attrNameLst>
                                          <p:attrName>ppt_h</p:attrName>
                                        </p:attrNameLst>
                                      </p:cBhvr>
                                      <p:tavLst>
                                        <p:tav tm="0">
                                          <p:val>
                                            <p:strVal val="ppt_h"/>
                                          </p:val>
                                        </p:tav>
                                        <p:tav tm="100000">
                                          <p:val>
                                            <p:fltVal val="0"/>
                                          </p:val>
                                        </p:tav>
                                      </p:tavLst>
                                    </p:anim>
                                    <p:anim calcmode="lin" valueType="num">
                                      <p:cBhvr>
                                        <p:cTn id="129" dur="1000"/>
                                        <p:tgtEl>
                                          <p:spTgt spid="8"/>
                                        </p:tgtEl>
                                        <p:attrNameLst>
                                          <p:attrName>ppt_x</p:attrName>
                                        </p:attrNameLst>
                                      </p:cBhvr>
                                      <p:tavLst>
                                        <p:tav tm="0">
                                          <p:val>
                                            <p:strVal val="ppt_x"/>
                                          </p:val>
                                        </p:tav>
                                        <p:tav tm="100000">
                                          <p:val>
                                            <p:fltVal val="0.5"/>
                                          </p:val>
                                        </p:tav>
                                      </p:tavLst>
                                    </p:anim>
                                    <p:anim calcmode="lin" valueType="num">
                                      <p:cBhvr>
                                        <p:cTn id="130" dur="1000"/>
                                        <p:tgtEl>
                                          <p:spTgt spid="8"/>
                                        </p:tgtEl>
                                        <p:attrNameLst>
                                          <p:attrName>ppt_y</p:attrName>
                                        </p:attrNameLst>
                                      </p:cBhvr>
                                      <p:tavLst>
                                        <p:tav tm="0">
                                          <p:val>
                                            <p:strVal val="ppt_y"/>
                                          </p:val>
                                        </p:tav>
                                        <p:tav tm="100000">
                                          <p:val>
                                            <p:fltVal val="0.5"/>
                                          </p:val>
                                        </p:tav>
                                      </p:tavLst>
                                    </p:anim>
                                    <p:set>
                                      <p:cBhvr>
                                        <p:cTn id="131" dur="1" fill="hold">
                                          <p:stCondLst>
                                            <p:cond delay="999"/>
                                          </p:stCondLst>
                                        </p:cTn>
                                        <p:tgtEl>
                                          <p:spTgt spid="8"/>
                                        </p:tgtEl>
                                        <p:attrNameLst>
                                          <p:attrName>style.visibility</p:attrName>
                                        </p:attrNameLst>
                                      </p:cBhvr>
                                      <p:to>
                                        <p:strVal val="hidden"/>
                                      </p:to>
                                    </p:set>
                                  </p:childTnLst>
                                </p:cTn>
                              </p:par>
                              <p:par>
                                <p:cTn id="132" presetID="23" presetClass="exit" presetSubtype="544" fill="hold" nodeType="withEffect">
                                  <p:stCondLst>
                                    <p:cond delay="750"/>
                                  </p:stCondLst>
                                  <p:iterate type="wd">
                                    <p:tmPct val="10000"/>
                                  </p:iterate>
                                  <p:childTnLst>
                                    <p:anim calcmode="lin" valueType="num">
                                      <p:cBhvr>
                                        <p:cTn id="133" dur="1000"/>
                                        <p:tgtEl>
                                          <p:spTgt spid="17"/>
                                        </p:tgtEl>
                                        <p:attrNameLst>
                                          <p:attrName>ppt_w</p:attrName>
                                        </p:attrNameLst>
                                      </p:cBhvr>
                                      <p:tavLst>
                                        <p:tav tm="0">
                                          <p:val>
                                            <p:strVal val="ppt_w"/>
                                          </p:val>
                                        </p:tav>
                                        <p:tav tm="100000">
                                          <p:val>
                                            <p:fltVal val="0"/>
                                          </p:val>
                                        </p:tav>
                                      </p:tavLst>
                                    </p:anim>
                                    <p:anim calcmode="lin" valueType="num">
                                      <p:cBhvr>
                                        <p:cTn id="134" dur="1000"/>
                                        <p:tgtEl>
                                          <p:spTgt spid="17"/>
                                        </p:tgtEl>
                                        <p:attrNameLst>
                                          <p:attrName>ppt_h</p:attrName>
                                        </p:attrNameLst>
                                      </p:cBhvr>
                                      <p:tavLst>
                                        <p:tav tm="0">
                                          <p:val>
                                            <p:strVal val="ppt_h"/>
                                          </p:val>
                                        </p:tav>
                                        <p:tav tm="100000">
                                          <p:val>
                                            <p:fltVal val="0"/>
                                          </p:val>
                                        </p:tav>
                                      </p:tavLst>
                                    </p:anim>
                                    <p:anim calcmode="lin" valueType="num">
                                      <p:cBhvr>
                                        <p:cTn id="135" dur="1000"/>
                                        <p:tgtEl>
                                          <p:spTgt spid="17"/>
                                        </p:tgtEl>
                                        <p:attrNameLst>
                                          <p:attrName>ppt_x</p:attrName>
                                        </p:attrNameLst>
                                      </p:cBhvr>
                                      <p:tavLst>
                                        <p:tav tm="0">
                                          <p:val>
                                            <p:strVal val="ppt_x"/>
                                          </p:val>
                                        </p:tav>
                                        <p:tav tm="100000">
                                          <p:val>
                                            <p:fltVal val="0.5"/>
                                          </p:val>
                                        </p:tav>
                                      </p:tavLst>
                                    </p:anim>
                                    <p:anim calcmode="lin" valueType="num">
                                      <p:cBhvr>
                                        <p:cTn id="136" dur="1000"/>
                                        <p:tgtEl>
                                          <p:spTgt spid="17"/>
                                        </p:tgtEl>
                                        <p:attrNameLst>
                                          <p:attrName>ppt_y</p:attrName>
                                        </p:attrNameLst>
                                      </p:cBhvr>
                                      <p:tavLst>
                                        <p:tav tm="0">
                                          <p:val>
                                            <p:strVal val="ppt_y"/>
                                          </p:val>
                                        </p:tav>
                                        <p:tav tm="100000">
                                          <p:val>
                                            <p:fltVal val="0.5"/>
                                          </p:val>
                                        </p:tav>
                                      </p:tavLst>
                                    </p:anim>
                                    <p:set>
                                      <p:cBhvr>
                                        <p:cTn id="137" dur="1" fill="hold">
                                          <p:stCondLst>
                                            <p:cond delay="999"/>
                                          </p:stCondLst>
                                        </p:cTn>
                                        <p:tgtEl>
                                          <p:spTgt spid="17"/>
                                        </p:tgtEl>
                                        <p:attrNameLst>
                                          <p:attrName>style.visibility</p:attrName>
                                        </p:attrNameLst>
                                      </p:cBhvr>
                                      <p:to>
                                        <p:strVal val="hidden"/>
                                      </p:to>
                                    </p:set>
                                  </p:childTnLst>
                                </p:cTn>
                              </p:par>
                              <p:par>
                                <p:cTn id="138" presetID="23" presetClass="exit" presetSubtype="544" fill="hold" nodeType="withEffect">
                                  <p:stCondLst>
                                    <p:cond delay="750"/>
                                  </p:stCondLst>
                                  <p:iterate type="wd">
                                    <p:tmPct val="10000"/>
                                  </p:iterate>
                                  <p:childTnLst>
                                    <p:anim calcmode="lin" valueType="num">
                                      <p:cBhvr>
                                        <p:cTn id="139" dur="1000"/>
                                        <p:tgtEl>
                                          <p:spTgt spid="11"/>
                                        </p:tgtEl>
                                        <p:attrNameLst>
                                          <p:attrName>ppt_w</p:attrName>
                                        </p:attrNameLst>
                                      </p:cBhvr>
                                      <p:tavLst>
                                        <p:tav tm="0">
                                          <p:val>
                                            <p:strVal val="ppt_w"/>
                                          </p:val>
                                        </p:tav>
                                        <p:tav tm="100000">
                                          <p:val>
                                            <p:fltVal val="0"/>
                                          </p:val>
                                        </p:tav>
                                      </p:tavLst>
                                    </p:anim>
                                    <p:anim calcmode="lin" valueType="num">
                                      <p:cBhvr>
                                        <p:cTn id="140" dur="1000"/>
                                        <p:tgtEl>
                                          <p:spTgt spid="11"/>
                                        </p:tgtEl>
                                        <p:attrNameLst>
                                          <p:attrName>ppt_h</p:attrName>
                                        </p:attrNameLst>
                                      </p:cBhvr>
                                      <p:tavLst>
                                        <p:tav tm="0">
                                          <p:val>
                                            <p:strVal val="ppt_h"/>
                                          </p:val>
                                        </p:tav>
                                        <p:tav tm="100000">
                                          <p:val>
                                            <p:fltVal val="0"/>
                                          </p:val>
                                        </p:tav>
                                      </p:tavLst>
                                    </p:anim>
                                    <p:anim calcmode="lin" valueType="num">
                                      <p:cBhvr>
                                        <p:cTn id="141" dur="1000"/>
                                        <p:tgtEl>
                                          <p:spTgt spid="11"/>
                                        </p:tgtEl>
                                        <p:attrNameLst>
                                          <p:attrName>ppt_x</p:attrName>
                                        </p:attrNameLst>
                                      </p:cBhvr>
                                      <p:tavLst>
                                        <p:tav tm="0">
                                          <p:val>
                                            <p:strVal val="ppt_x"/>
                                          </p:val>
                                        </p:tav>
                                        <p:tav tm="100000">
                                          <p:val>
                                            <p:fltVal val="0.5"/>
                                          </p:val>
                                        </p:tav>
                                      </p:tavLst>
                                    </p:anim>
                                    <p:anim calcmode="lin" valueType="num">
                                      <p:cBhvr>
                                        <p:cTn id="142" dur="1000"/>
                                        <p:tgtEl>
                                          <p:spTgt spid="11"/>
                                        </p:tgtEl>
                                        <p:attrNameLst>
                                          <p:attrName>ppt_y</p:attrName>
                                        </p:attrNameLst>
                                      </p:cBhvr>
                                      <p:tavLst>
                                        <p:tav tm="0">
                                          <p:val>
                                            <p:strVal val="ppt_y"/>
                                          </p:val>
                                        </p:tav>
                                        <p:tav tm="100000">
                                          <p:val>
                                            <p:fltVal val="0.5"/>
                                          </p:val>
                                        </p:tav>
                                      </p:tavLst>
                                    </p:anim>
                                    <p:set>
                                      <p:cBhvr>
                                        <p:cTn id="143" dur="1" fill="hold">
                                          <p:stCondLst>
                                            <p:cond delay="999"/>
                                          </p:stCondLst>
                                        </p:cTn>
                                        <p:tgtEl>
                                          <p:spTgt spid="11"/>
                                        </p:tgtEl>
                                        <p:attrNameLst>
                                          <p:attrName>style.visibility</p:attrName>
                                        </p:attrNameLst>
                                      </p:cBhvr>
                                      <p:to>
                                        <p:strVal val="hidden"/>
                                      </p:to>
                                    </p:set>
                                  </p:childTnLst>
                                </p:cTn>
                              </p:par>
                              <p:par>
                                <p:cTn id="144" presetID="23" presetClass="exit" presetSubtype="544" fill="hold" nodeType="withEffect">
                                  <p:stCondLst>
                                    <p:cond delay="750"/>
                                  </p:stCondLst>
                                  <p:iterate type="wd">
                                    <p:tmPct val="10000"/>
                                  </p:iterate>
                                  <p:childTnLst>
                                    <p:anim calcmode="lin" valueType="num">
                                      <p:cBhvr>
                                        <p:cTn id="145" dur="1000"/>
                                        <p:tgtEl>
                                          <p:spTgt spid="15"/>
                                        </p:tgtEl>
                                        <p:attrNameLst>
                                          <p:attrName>ppt_w</p:attrName>
                                        </p:attrNameLst>
                                      </p:cBhvr>
                                      <p:tavLst>
                                        <p:tav tm="0">
                                          <p:val>
                                            <p:strVal val="ppt_w"/>
                                          </p:val>
                                        </p:tav>
                                        <p:tav tm="100000">
                                          <p:val>
                                            <p:fltVal val="0"/>
                                          </p:val>
                                        </p:tav>
                                      </p:tavLst>
                                    </p:anim>
                                    <p:anim calcmode="lin" valueType="num">
                                      <p:cBhvr>
                                        <p:cTn id="146" dur="1000"/>
                                        <p:tgtEl>
                                          <p:spTgt spid="15"/>
                                        </p:tgtEl>
                                        <p:attrNameLst>
                                          <p:attrName>ppt_h</p:attrName>
                                        </p:attrNameLst>
                                      </p:cBhvr>
                                      <p:tavLst>
                                        <p:tav tm="0">
                                          <p:val>
                                            <p:strVal val="ppt_h"/>
                                          </p:val>
                                        </p:tav>
                                        <p:tav tm="100000">
                                          <p:val>
                                            <p:fltVal val="0"/>
                                          </p:val>
                                        </p:tav>
                                      </p:tavLst>
                                    </p:anim>
                                    <p:anim calcmode="lin" valueType="num">
                                      <p:cBhvr>
                                        <p:cTn id="147" dur="1000"/>
                                        <p:tgtEl>
                                          <p:spTgt spid="15"/>
                                        </p:tgtEl>
                                        <p:attrNameLst>
                                          <p:attrName>ppt_x</p:attrName>
                                        </p:attrNameLst>
                                      </p:cBhvr>
                                      <p:tavLst>
                                        <p:tav tm="0">
                                          <p:val>
                                            <p:strVal val="ppt_x"/>
                                          </p:val>
                                        </p:tav>
                                        <p:tav tm="100000">
                                          <p:val>
                                            <p:fltVal val="0.5"/>
                                          </p:val>
                                        </p:tav>
                                      </p:tavLst>
                                    </p:anim>
                                    <p:anim calcmode="lin" valueType="num">
                                      <p:cBhvr>
                                        <p:cTn id="148" dur="1000"/>
                                        <p:tgtEl>
                                          <p:spTgt spid="15"/>
                                        </p:tgtEl>
                                        <p:attrNameLst>
                                          <p:attrName>ppt_y</p:attrName>
                                        </p:attrNameLst>
                                      </p:cBhvr>
                                      <p:tavLst>
                                        <p:tav tm="0">
                                          <p:val>
                                            <p:strVal val="ppt_y"/>
                                          </p:val>
                                        </p:tav>
                                        <p:tav tm="100000">
                                          <p:val>
                                            <p:fltVal val="0.5"/>
                                          </p:val>
                                        </p:tav>
                                      </p:tavLst>
                                    </p:anim>
                                    <p:set>
                                      <p:cBhvr>
                                        <p:cTn id="149" dur="1" fill="hold">
                                          <p:stCondLst>
                                            <p:cond delay="999"/>
                                          </p:stCondLst>
                                        </p:cTn>
                                        <p:tgtEl>
                                          <p:spTgt spid="15"/>
                                        </p:tgtEl>
                                        <p:attrNameLst>
                                          <p:attrName>style.visibility</p:attrName>
                                        </p:attrNameLst>
                                      </p:cBhvr>
                                      <p:to>
                                        <p:strVal val="hidden"/>
                                      </p:to>
                                    </p:set>
                                  </p:childTnLst>
                                </p:cTn>
                              </p:par>
                              <p:par>
                                <p:cTn id="150" presetID="23" presetClass="exit" presetSubtype="544" fill="hold" grpId="1" nodeType="withEffect">
                                  <p:stCondLst>
                                    <p:cond delay="750"/>
                                  </p:stCondLst>
                                  <p:iterate type="wd">
                                    <p:tmPct val="3265"/>
                                  </p:iterate>
                                  <p:childTnLst>
                                    <p:anim calcmode="lin" valueType="num">
                                      <p:cBhvr>
                                        <p:cTn id="151" dur="1000"/>
                                        <p:tgtEl>
                                          <p:spTgt spid="51"/>
                                        </p:tgtEl>
                                        <p:attrNameLst>
                                          <p:attrName>ppt_w</p:attrName>
                                        </p:attrNameLst>
                                      </p:cBhvr>
                                      <p:tavLst>
                                        <p:tav tm="0">
                                          <p:val>
                                            <p:strVal val="ppt_w"/>
                                          </p:val>
                                        </p:tav>
                                        <p:tav tm="100000">
                                          <p:val>
                                            <p:fltVal val="0"/>
                                          </p:val>
                                        </p:tav>
                                      </p:tavLst>
                                    </p:anim>
                                    <p:anim calcmode="lin" valueType="num">
                                      <p:cBhvr>
                                        <p:cTn id="152" dur="1000"/>
                                        <p:tgtEl>
                                          <p:spTgt spid="51"/>
                                        </p:tgtEl>
                                        <p:attrNameLst>
                                          <p:attrName>ppt_h</p:attrName>
                                        </p:attrNameLst>
                                      </p:cBhvr>
                                      <p:tavLst>
                                        <p:tav tm="0">
                                          <p:val>
                                            <p:strVal val="ppt_h"/>
                                          </p:val>
                                        </p:tav>
                                        <p:tav tm="100000">
                                          <p:val>
                                            <p:fltVal val="0"/>
                                          </p:val>
                                        </p:tav>
                                      </p:tavLst>
                                    </p:anim>
                                    <p:anim calcmode="lin" valueType="num">
                                      <p:cBhvr>
                                        <p:cTn id="153" dur="1000"/>
                                        <p:tgtEl>
                                          <p:spTgt spid="51"/>
                                        </p:tgtEl>
                                        <p:attrNameLst>
                                          <p:attrName>ppt_x</p:attrName>
                                        </p:attrNameLst>
                                      </p:cBhvr>
                                      <p:tavLst>
                                        <p:tav tm="0">
                                          <p:val>
                                            <p:strVal val="ppt_x"/>
                                          </p:val>
                                        </p:tav>
                                        <p:tav tm="100000">
                                          <p:val>
                                            <p:fltVal val="0.5"/>
                                          </p:val>
                                        </p:tav>
                                      </p:tavLst>
                                    </p:anim>
                                    <p:anim calcmode="lin" valueType="num">
                                      <p:cBhvr>
                                        <p:cTn id="154" dur="1000"/>
                                        <p:tgtEl>
                                          <p:spTgt spid="51"/>
                                        </p:tgtEl>
                                        <p:attrNameLst>
                                          <p:attrName>ppt_y</p:attrName>
                                        </p:attrNameLst>
                                      </p:cBhvr>
                                      <p:tavLst>
                                        <p:tav tm="0">
                                          <p:val>
                                            <p:strVal val="ppt_y"/>
                                          </p:val>
                                        </p:tav>
                                        <p:tav tm="100000">
                                          <p:val>
                                            <p:fltVal val="0.5"/>
                                          </p:val>
                                        </p:tav>
                                      </p:tavLst>
                                    </p:anim>
                                    <p:set>
                                      <p:cBhvr>
                                        <p:cTn id="155" dur="1" fill="hold">
                                          <p:stCondLst>
                                            <p:cond delay="999"/>
                                          </p:stCondLst>
                                        </p:cTn>
                                        <p:tgtEl>
                                          <p:spTgt spid="51"/>
                                        </p:tgtEl>
                                        <p:attrNameLst>
                                          <p:attrName>style.visibility</p:attrName>
                                        </p:attrNameLst>
                                      </p:cBhvr>
                                      <p:to>
                                        <p:strVal val="hidden"/>
                                      </p:to>
                                    </p:set>
                                  </p:childTnLst>
                                </p:cTn>
                              </p:par>
                              <p:par>
                                <p:cTn id="156" presetID="23" presetClass="exit" presetSubtype="544" fill="hold" grpId="1" nodeType="withEffect">
                                  <p:stCondLst>
                                    <p:cond delay="750"/>
                                  </p:stCondLst>
                                  <p:iterate type="wd">
                                    <p:tmPct val="5000"/>
                                  </p:iterate>
                                  <p:childTnLst>
                                    <p:anim calcmode="lin" valueType="num">
                                      <p:cBhvr>
                                        <p:cTn id="157" dur="1000"/>
                                        <p:tgtEl>
                                          <p:spTgt spid="205"/>
                                        </p:tgtEl>
                                        <p:attrNameLst>
                                          <p:attrName>ppt_w</p:attrName>
                                        </p:attrNameLst>
                                      </p:cBhvr>
                                      <p:tavLst>
                                        <p:tav tm="0">
                                          <p:val>
                                            <p:strVal val="ppt_w"/>
                                          </p:val>
                                        </p:tav>
                                        <p:tav tm="100000">
                                          <p:val>
                                            <p:fltVal val="0"/>
                                          </p:val>
                                        </p:tav>
                                      </p:tavLst>
                                    </p:anim>
                                    <p:anim calcmode="lin" valueType="num">
                                      <p:cBhvr>
                                        <p:cTn id="158" dur="1000"/>
                                        <p:tgtEl>
                                          <p:spTgt spid="205"/>
                                        </p:tgtEl>
                                        <p:attrNameLst>
                                          <p:attrName>ppt_h</p:attrName>
                                        </p:attrNameLst>
                                      </p:cBhvr>
                                      <p:tavLst>
                                        <p:tav tm="0">
                                          <p:val>
                                            <p:strVal val="ppt_h"/>
                                          </p:val>
                                        </p:tav>
                                        <p:tav tm="100000">
                                          <p:val>
                                            <p:fltVal val="0"/>
                                          </p:val>
                                        </p:tav>
                                      </p:tavLst>
                                    </p:anim>
                                    <p:anim calcmode="lin" valueType="num">
                                      <p:cBhvr>
                                        <p:cTn id="159" dur="1000"/>
                                        <p:tgtEl>
                                          <p:spTgt spid="205"/>
                                        </p:tgtEl>
                                        <p:attrNameLst>
                                          <p:attrName>ppt_x</p:attrName>
                                        </p:attrNameLst>
                                      </p:cBhvr>
                                      <p:tavLst>
                                        <p:tav tm="0">
                                          <p:val>
                                            <p:strVal val="ppt_x"/>
                                          </p:val>
                                        </p:tav>
                                        <p:tav tm="100000">
                                          <p:val>
                                            <p:fltVal val="0.5"/>
                                          </p:val>
                                        </p:tav>
                                      </p:tavLst>
                                    </p:anim>
                                    <p:anim calcmode="lin" valueType="num">
                                      <p:cBhvr>
                                        <p:cTn id="160" dur="1000"/>
                                        <p:tgtEl>
                                          <p:spTgt spid="205"/>
                                        </p:tgtEl>
                                        <p:attrNameLst>
                                          <p:attrName>ppt_y</p:attrName>
                                        </p:attrNameLst>
                                      </p:cBhvr>
                                      <p:tavLst>
                                        <p:tav tm="0">
                                          <p:val>
                                            <p:strVal val="ppt_y"/>
                                          </p:val>
                                        </p:tav>
                                        <p:tav tm="100000">
                                          <p:val>
                                            <p:fltVal val="0.5"/>
                                          </p:val>
                                        </p:tav>
                                      </p:tavLst>
                                    </p:anim>
                                    <p:set>
                                      <p:cBhvr>
                                        <p:cTn id="161" dur="1" fill="hold">
                                          <p:stCondLst>
                                            <p:cond delay="999"/>
                                          </p:stCondLst>
                                        </p:cTn>
                                        <p:tgtEl>
                                          <p:spTgt spid="205"/>
                                        </p:tgtEl>
                                        <p:attrNameLst>
                                          <p:attrName>style.visibility</p:attrName>
                                        </p:attrNameLst>
                                      </p:cBhvr>
                                      <p:to>
                                        <p:strVal val="hidden"/>
                                      </p:to>
                                    </p:set>
                                  </p:childTnLst>
                                </p:cTn>
                              </p:par>
                              <p:par>
                                <p:cTn id="162" presetID="23" presetClass="exit" presetSubtype="544" fill="hold" grpId="1" nodeType="withEffect">
                                  <p:stCondLst>
                                    <p:cond delay="750"/>
                                  </p:stCondLst>
                                  <p:iterate type="wd">
                                    <p:tmPct val="5000"/>
                                  </p:iterate>
                                  <p:childTnLst>
                                    <p:anim calcmode="lin" valueType="num">
                                      <p:cBhvr>
                                        <p:cTn id="163" dur="1000"/>
                                        <p:tgtEl>
                                          <p:spTgt spid="206"/>
                                        </p:tgtEl>
                                        <p:attrNameLst>
                                          <p:attrName>ppt_w</p:attrName>
                                        </p:attrNameLst>
                                      </p:cBhvr>
                                      <p:tavLst>
                                        <p:tav tm="0">
                                          <p:val>
                                            <p:strVal val="ppt_w"/>
                                          </p:val>
                                        </p:tav>
                                        <p:tav tm="100000">
                                          <p:val>
                                            <p:fltVal val="0"/>
                                          </p:val>
                                        </p:tav>
                                      </p:tavLst>
                                    </p:anim>
                                    <p:anim calcmode="lin" valueType="num">
                                      <p:cBhvr>
                                        <p:cTn id="164" dur="1000"/>
                                        <p:tgtEl>
                                          <p:spTgt spid="206"/>
                                        </p:tgtEl>
                                        <p:attrNameLst>
                                          <p:attrName>ppt_h</p:attrName>
                                        </p:attrNameLst>
                                      </p:cBhvr>
                                      <p:tavLst>
                                        <p:tav tm="0">
                                          <p:val>
                                            <p:strVal val="ppt_h"/>
                                          </p:val>
                                        </p:tav>
                                        <p:tav tm="100000">
                                          <p:val>
                                            <p:fltVal val="0"/>
                                          </p:val>
                                        </p:tav>
                                      </p:tavLst>
                                    </p:anim>
                                    <p:anim calcmode="lin" valueType="num">
                                      <p:cBhvr>
                                        <p:cTn id="165" dur="1000"/>
                                        <p:tgtEl>
                                          <p:spTgt spid="206"/>
                                        </p:tgtEl>
                                        <p:attrNameLst>
                                          <p:attrName>ppt_x</p:attrName>
                                        </p:attrNameLst>
                                      </p:cBhvr>
                                      <p:tavLst>
                                        <p:tav tm="0">
                                          <p:val>
                                            <p:strVal val="ppt_x"/>
                                          </p:val>
                                        </p:tav>
                                        <p:tav tm="100000">
                                          <p:val>
                                            <p:fltVal val="0.5"/>
                                          </p:val>
                                        </p:tav>
                                      </p:tavLst>
                                    </p:anim>
                                    <p:anim calcmode="lin" valueType="num">
                                      <p:cBhvr>
                                        <p:cTn id="166" dur="1000"/>
                                        <p:tgtEl>
                                          <p:spTgt spid="206"/>
                                        </p:tgtEl>
                                        <p:attrNameLst>
                                          <p:attrName>ppt_y</p:attrName>
                                        </p:attrNameLst>
                                      </p:cBhvr>
                                      <p:tavLst>
                                        <p:tav tm="0">
                                          <p:val>
                                            <p:strVal val="ppt_y"/>
                                          </p:val>
                                        </p:tav>
                                        <p:tav tm="100000">
                                          <p:val>
                                            <p:fltVal val="0.5"/>
                                          </p:val>
                                        </p:tav>
                                      </p:tavLst>
                                    </p:anim>
                                    <p:set>
                                      <p:cBhvr>
                                        <p:cTn id="167" dur="1" fill="hold">
                                          <p:stCondLst>
                                            <p:cond delay="999"/>
                                          </p:stCondLst>
                                        </p:cTn>
                                        <p:tgtEl>
                                          <p:spTgt spid="206"/>
                                        </p:tgtEl>
                                        <p:attrNameLst>
                                          <p:attrName>style.visibility</p:attrName>
                                        </p:attrNameLst>
                                      </p:cBhvr>
                                      <p:to>
                                        <p:strVal val="hidden"/>
                                      </p:to>
                                    </p:set>
                                  </p:childTnLst>
                                </p:cTn>
                              </p:par>
                              <p:par>
                                <p:cTn id="168" presetID="23" presetClass="exit" presetSubtype="544" fill="hold" grpId="1" nodeType="withEffect">
                                  <p:stCondLst>
                                    <p:cond delay="750"/>
                                  </p:stCondLst>
                                  <p:iterate type="wd">
                                    <p:tmPct val="5000"/>
                                  </p:iterate>
                                  <p:childTnLst>
                                    <p:anim calcmode="lin" valueType="num">
                                      <p:cBhvr>
                                        <p:cTn id="169" dur="1000"/>
                                        <p:tgtEl>
                                          <p:spTgt spid="207"/>
                                        </p:tgtEl>
                                        <p:attrNameLst>
                                          <p:attrName>ppt_w</p:attrName>
                                        </p:attrNameLst>
                                      </p:cBhvr>
                                      <p:tavLst>
                                        <p:tav tm="0">
                                          <p:val>
                                            <p:strVal val="ppt_w"/>
                                          </p:val>
                                        </p:tav>
                                        <p:tav tm="100000">
                                          <p:val>
                                            <p:fltVal val="0"/>
                                          </p:val>
                                        </p:tav>
                                      </p:tavLst>
                                    </p:anim>
                                    <p:anim calcmode="lin" valueType="num">
                                      <p:cBhvr>
                                        <p:cTn id="170" dur="1000"/>
                                        <p:tgtEl>
                                          <p:spTgt spid="207"/>
                                        </p:tgtEl>
                                        <p:attrNameLst>
                                          <p:attrName>ppt_h</p:attrName>
                                        </p:attrNameLst>
                                      </p:cBhvr>
                                      <p:tavLst>
                                        <p:tav tm="0">
                                          <p:val>
                                            <p:strVal val="ppt_h"/>
                                          </p:val>
                                        </p:tav>
                                        <p:tav tm="100000">
                                          <p:val>
                                            <p:fltVal val="0"/>
                                          </p:val>
                                        </p:tav>
                                      </p:tavLst>
                                    </p:anim>
                                    <p:anim calcmode="lin" valueType="num">
                                      <p:cBhvr>
                                        <p:cTn id="171" dur="1000"/>
                                        <p:tgtEl>
                                          <p:spTgt spid="207"/>
                                        </p:tgtEl>
                                        <p:attrNameLst>
                                          <p:attrName>ppt_x</p:attrName>
                                        </p:attrNameLst>
                                      </p:cBhvr>
                                      <p:tavLst>
                                        <p:tav tm="0">
                                          <p:val>
                                            <p:strVal val="ppt_x"/>
                                          </p:val>
                                        </p:tav>
                                        <p:tav tm="100000">
                                          <p:val>
                                            <p:fltVal val="0.5"/>
                                          </p:val>
                                        </p:tav>
                                      </p:tavLst>
                                    </p:anim>
                                    <p:anim calcmode="lin" valueType="num">
                                      <p:cBhvr>
                                        <p:cTn id="172" dur="1000"/>
                                        <p:tgtEl>
                                          <p:spTgt spid="207"/>
                                        </p:tgtEl>
                                        <p:attrNameLst>
                                          <p:attrName>ppt_y</p:attrName>
                                        </p:attrNameLst>
                                      </p:cBhvr>
                                      <p:tavLst>
                                        <p:tav tm="0">
                                          <p:val>
                                            <p:strVal val="ppt_y"/>
                                          </p:val>
                                        </p:tav>
                                        <p:tav tm="100000">
                                          <p:val>
                                            <p:fltVal val="0.5"/>
                                          </p:val>
                                        </p:tav>
                                      </p:tavLst>
                                    </p:anim>
                                    <p:set>
                                      <p:cBhvr>
                                        <p:cTn id="173" dur="1" fill="hold">
                                          <p:stCondLst>
                                            <p:cond delay="999"/>
                                          </p:stCondLst>
                                        </p:cTn>
                                        <p:tgtEl>
                                          <p:spTgt spid="207"/>
                                        </p:tgtEl>
                                        <p:attrNameLst>
                                          <p:attrName>style.visibility</p:attrName>
                                        </p:attrNameLst>
                                      </p:cBhvr>
                                      <p:to>
                                        <p:strVal val="hidden"/>
                                      </p:to>
                                    </p:set>
                                  </p:childTnLst>
                                </p:cTn>
                              </p:par>
                              <p:par>
                                <p:cTn id="174" presetID="23" presetClass="exit" presetSubtype="544" fill="hold" grpId="1" nodeType="withEffect">
                                  <p:stCondLst>
                                    <p:cond delay="750"/>
                                  </p:stCondLst>
                                  <p:iterate type="wd">
                                    <p:tmPct val="5000"/>
                                  </p:iterate>
                                  <p:childTnLst>
                                    <p:anim calcmode="lin" valueType="num">
                                      <p:cBhvr>
                                        <p:cTn id="175" dur="1000"/>
                                        <p:tgtEl>
                                          <p:spTgt spid="240"/>
                                        </p:tgtEl>
                                        <p:attrNameLst>
                                          <p:attrName>ppt_w</p:attrName>
                                        </p:attrNameLst>
                                      </p:cBhvr>
                                      <p:tavLst>
                                        <p:tav tm="0">
                                          <p:val>
                                            <p:strVal val="ppt_w"/>
                                          </p:val>
                                        </p:tav>
                                        <p:tav tm="100000">
                                          <p:val>
                                            <p:fltVal val="0"/>
                                          </p:val>
                                        </p:tav>
                                      </p:tavLst>
                                    </p:anim>
                                    <p:anim calcmode="lin" valueType="num">
                                      <p:cBhvr>
                                        <p:cTn id="176" dur="1000"/>
                                        <p:tgtEl>
                                          <p:spTgt spid="240"/>
                                        </p:tgtEl>
                                        <p:attrNameLst>
                                          <p:attrName>ppt_h</p:attrName>
                                        </p:attrNameLst>
                                      </p:cBhvr>
                                      <p:tavLst>
                                        <p:tav tm="0">
                                          <p:val>
                                            <p:strVal val="ppt_h"/>
                                          </p:val>
                                        </p:tav>
                                        <p:tav tm="100000">
                                          <p:val>
                                            <p:fltVal val="0"/>
                                          </p:val>
                                        </p:tav>
                                      </p:tavLst>
                                    </p:anim>
                                    <p:anim calcmode="lin" valueType="num">
                                      <p:cBhvr>
                                        <p:cTn id="177" dur="1000"/>
                                        <p:tgtEl>
                                          <p:spTgt spid="240"/>
                                        </p:tgtEl>
                                        <p:attrNameLst>
                                          <p:attrName>ppt_x</p:attrName>
                                        </p:attrNameLst>
                                      </p:cBhvr>
                                      <p:tavLst>
                                        <p:tav tm="0">
                                          <p:val>
                                            <p:strVal val="ppt_x"/>
                                          </p:val>
                                        </p:tav>
                                        <p:tav tm="100000">
                                          <p:val>
                                            <p:fltVal val="0.5"/>
                                          </p:val>
                                        </p:tav>
                                      </p:tavLst>
                                    </p:anim>
                                    <p:anim calcmode="lin" valueType="num">
                                      <p:cBhvr>
                                        <p:cTn id="178" dur="1000"/>
                                        <p:tgtEl>
                                          <p:spTgt spid="240"/>
                                        </p:tgtEl>
                                        <p:attrNameLst>
                                          <p:attrName>ppt_y</p:attrName>
                                        </p:attrNameLst>
                                      </p:cBhvr>
                                      <p:tavLst>
                                        <p:tav tm="0">
                                          <p:val>
                                            <p:strVal val="ppt_y"/>
                                          </p:val>
                                        </p:tav>
                                        <p:tav tm="100000">
                                          <p:val>
                                            <p:fltVal val="0.5"/>
                                          </p:val>
                                        </p:tav>
                                      </p:tavLst>
                                    </p:anim>
                                    <p:set>
                                      <p:cBhvr>
                                        <p:cTn id="179" dur="1" fill="hold">
                                          <p:stCondLst>
                                            <p:cond delay="999"/>
                                          </p:stCondLst>
                                        </p:cTn>
                                        <p:tgtEl>
                                          <p:spTgt spid="240"/>
                                        </p:tgtEl>
                                        <p:attrNameLst>
                                          <p:attrName>style.visibility</p:attrName>
                                        </p:attrNameLst>
                                      </p:cBhvr>
                                      <p:to>
                                        <p:strVal val="hidden"/>
                                      </p:to>
                                    </p:set>
                                  </p:childTnLst>
                                </p:cTn>
                              </p:par>
                              <p:par>
                                <p:cTn id="180" presetID="23" presetClass="exit" presetSubtype="544" fill="hold" nodeType="withEffect">
                                  <p:stCondLst>
                                    <p:cond delay="750"/>
                                  </p:stCondLst>
                                  <p:iterate type="wd">
                                    <p:tmPct val="5000"/>
                                  </p:iterate>
                                  <p:childTnLst>
                                    <p:anim calcmode="lin" valueType="num">
                                      <p:cBhvr>
                                        <p:cTn id="181" dur="1000"/>
                                        <p:tgtEl>
                                          <p:spTgt spid="241"/>
                                        </p:tgtEl>
                                        <p:attrNameLst>
                                          <p:attrName>ppt_w</p:attrName>
                                        </p:attrNameLst>
                                      </p:cBhvr>
                                      <p:tavLst>
                                        <p:tav tm="0">
                                          <p:val>
                                            <p:strVal val="ppt_w"/>
                                          </p:val>
                                        </p:tav>
                                        <p:tav tm="100000">
                                          <p:val>
                                            <p:fltVal val="0"/>
                                          </p:val>
                                        </p:tav>
                                      </p:tavLst>
                                    </p:anim>
                                    <p:anim calcmode="lin" valueType="num">
                                      <p:cBhvr>
                                        <p:cTn id="182" dur="1000"/>
                                        <p:tgtEl>
                                          <p:spTgt spid="241"/>
                                        </p:tgtEl>
                                        <p:attrNameLst>
                                          <p:attrName>ppt_h</p:attrName>
                                        </p:attrNameLst>
                                      </p:cBhvr>
                                      <p:tavLst>
                                        <p:tav tm="0">
                                          <p:val>
                                            <p:strVal val="ppt_h"/>
                                          </p:val>
                                        </p:tav>
                                        <p:tav tm="100000">
                                          <p:val>
                                            <p:fltVal val="0"/>
                                          </p:val>
                                        </p:tav>
                                      </p:tavLst>
                                    </p:anim>
                                    <p:anim calcmode="lin" valueType="num">
                                      <p:cBhvr>
                                        <p:cTn id="183" dur="1000"/>
                                        <p:tgtEl>
                                          <p:spTgt spid="241"/>
                                        </p:tgtEl>
                                        <p:attrNameLst>
                                          <p:attrName>ppt_x</p:attrName>
                                        </p:attrNameLst>
                                      </p:cBhvr>
                                      <p:tavLst>
                                        <p:tav tm="0">
                                          <p:val>
                                            <p:strVal val="ppt_x"/>
                                          </p:val>
                                        </p:tav>
                                        <p:tav tm="100000">
                                          <p:val>
                                            <p:fltVal val="0.5"/>
                                          </p:val>
                                        </p:tav>
                                      </p:tavLst>
                                    </p:anim>
                                    <p:anim calcmode="lin" valueType="num">
                                      <p:cBhvr>
                                        <p:cTn id="184" dur="1000"/>
                                        <p:tgtEl>
                                          <p:spTgt spid="241"/>
                                        </p:tgtEl>
                                        <p:attrNameLst>
                                          <p:attrName>ppt_y</p:attrName>
                                        </p:attrNameLst>
                                      </p:cBhvr>
                                      <p:tavLst>
                                        <p:tav tm="0">
                                          <p:val>
                                            <p:strVal val="ppt_y"/>
                                          </p:val>
                                        </p:tav>
                                        <p:tav tm="100000">
                                          <p:val>
                                            <p:fltVal val="0.5"/>
                                          </p:val>
                                        </p:tav>
                                      </p:tavLst>
                                    </p:anim>
                                    <p:set>
                                      <p:cBhvr>
                                        <p:cTn id="185" dur="1" fill="hold">
                                          <p:stCondLst>
                                            <p:cond delay="999"/>
                                          </p:stCondLst>
                                        </p:cTn>
                                        <p:tgtEl>
                                          <p:spTgt spid="2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205" grpId="0" animBg="1"/>
      <p:bldP spid="205" grpId="1" animBg="1"/>
      <p:bldP spid="206" grpId="0" animBg="1"/>
      <p:bldP spid="206" grpId="1" animBg="1"/>
      <p:bldP spid="207" grpId="0" animBg="1"/>
      <p:bldP spid="207" grpId="1" animBg="1"/>
      <p:bldP spid="240" grpId="0" animBg="1"/>
      <p:bldP spid="24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1650064">
            <a:off x="6818085" y="670620"/>
            <a:ext cx="333809" cy="574152"/>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 name="等腰三角形 9"/>
          <p:cNvSpPr/>
          <p:nvPr/>
        </p:nvSpPr>
        <p:spPr>
          <a:xfrm rot="12132218">
            <a:off x="5106647" y="570490"/>
            <a:ext cx="292713" cy="591282"/>
          </a:xfrm>
          <a:prstGeom prst="triangle">
            <a:avLst/>
          </a:prstGeom>
          <a:solidFill>
            <a:srgbClr val="FC6E5B">
              <a:alpha val="31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1" name="任意多边形 80"/>
          <p:cNvSpPr/>
          <p:nvPr/>
        </p:nvSpPr>
        <p:spPr>
          <a:xfrm rot="8289040">
            <a:off x="7578328" y="683419"/>
            <a:ext cx="1860947" cy="146447"/>
          </a:xfrm>
          <a:custGeom>
            <a:avLst/>
            <a:gdLst>
              <a:gd name="connsiteX0" fmla="*/ 0 w 2481081"/>
              <a:gd name="connsiteY0" fmla="*/ 194529 h 194529"/>
              <a:gd name="connsiteX1" fmla="*/ 174230 w 2481081"/>
              <a:gd name="connsiteY1" fmla="*/ 0 h 194529"/>
              <a:gd name="connsiteX2" fmla="*/ 2263889 w 2481081"/>
              <a:gd name="connsiteY2" fmla="*/ 0 h 194529"/>
              <a:gd name="connsiteX3" fmla="*/ 2481081 w 2481081"/>
              <a:gd name="connsiteY3" fmla="*/ 194529 h 194529"/>
            </a:gdLst>
            <a:ahLst/>
            <a:cxnLst>
              <a:cxn ang="0">
                <a:pos x="connsiteX0" y="connsiteY0"/>
              </a:cxn>
              <a:cxn ang="0">
                <a:pos x="connsiteX1" y="connsiteY1"/>
              </a:cxn>
              <a:cxn ang="0">
                <a:pos x="connsiteX2" y="connsiteY2"/>
              </a:cxn>
              <a:cxn ang="0">
                <a:pos x="connsiteX3" y="connsiteY3"/>
              </a:cxn>
            </a:cxnLst>
            <a:rect l="l" t="t" r="r" b="b"/>
            <a:pathLst>
              <a:path w="2481081" h="194529">
                <a:moveTo>
                  <a:pt x="0" y="194529"/>
                </a:moveTo>
                <a:lnTo>
                  <a:pt x="174230" y="0"/>
                </a:lnTo>
                <a:lnTo>
                  <a:pt x="2263889" y="0"/>
                </a:lnTo>
                <a:lnTo>
                  <a:pt x="2481081"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3" name="任意多边形 72"/>
          <p:cNvSpPr/>
          <p:nvPr/>
        </p:nvSpPr>
        <p:spPr>
          <a:xfrm rot="8289040">
            <a:off x="7637860" y="503635"/>
            <a:ext cx="1614488" cy="33338"/>
          </a:xfrm>
          <a:custGeom>
            <a:avLst/>
            <a:gdLst>
              <a:gd name="connsiteX0" fmla="*/ 51045 w 2151533"/>
              <a:gd name="connsiteY0" fmla="*/ 45719 h 45719"/>
              <a:gd name="connsiteX1" fmla="*/ 0 w 2151533"/>
              <a:gd name="connsiteY1" fmla="*/ 0 h 45719"/>
              <a:gd name="connsiteX2" fmla="*/ 2151533 w 2151533"/>
              <a:gd name="connsiteY2" fmla="*/ 0 h 45719"/>
              <a:gd name="connsiteX3" fmla="*/ 2151533 w 21515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151533" h="45719">
                <a:moveTo>
                  <a:pt x="51045" y="45719"/>
                </a:moveTo>
                <a:lnTo>
                  <a:pt x="0" y="0"/>
                </a:lnTo>
                <a:lnTo>
                  <a:pt x="2151533" y="0"/>
                </a:lnTo>
                <a:lnTo>
                  <a:pt x="2151533" y="45719"/>
                </a:lnTo>
                <a:close/>
              </a:path>
            </a:pathLst>
          </a:custGeom>
          <a:solidFill>
            <a:srgbClr val="79C7C5">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7" name="任意多边形 46"/>
          <p:cNvSpPr/>
          <p:nvPr/>
        </p:nvSpPr>
        <p:spPr>
          <a:xfrm rot="8289040">
            <a:off x="7946231" y="1422798"/>
            <a:ext cx="1404938" cy="34528"/>
          </a:xfrm>
          <a:custGeom>
            <a:avLst/>
            <a:gdLst>
              <a:gd name="connsiteX0" fmla="*/ 0 w 1873652"/>
              <a:gd name="connsiteY0" fmla="*/ 45719 h 45719"/>
              <a:gd name="connsiteX1" fmla="*/ 40948 w 1873652"/>
              <a:gd name="connsiteY1" fmla="*/ 0 h 45719"/>
              <a:gd name="connsiteX2" fmla="*/ 1873652 w 1873652"/>
              <a:gd name="connsiteY2" fmla="*/ 0 h 45719"/>
              <a:gd name="connsiteX3" fmla="*/ 1873652 w 187365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73652" h="45719">
                <a:moveTo>
                  <a:pt x="0" y="45719"/>
                </a:moveTo>
                <a:lnTo>
                  <a:pt x="40948" y="0"/>
                </a:lnTo>
                <a:lnTo>
                  <a:pt x="1873652" y="0"/>
                </a:lnTo>
                <a:lnTo>
                  <a:pt x="1873652" y="45719"/>
                </a:lnTo>
                <a:close/>
              </a:path>
            </a:pathLst>
          </a:custGeom>
          <a:solidFill>
            <a:srgbClr val="FC6E5B">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6" name="任意多边形 75"/>
          <p:cNvSpPr/>
          <p:nvPr/>
        </p:nvSpPr>
        <p:spPr>
          <a:xfrm rot="8289040">
            <a:off x="7749778" y="1759744"/>
            <a:ext cx="1643063" cy="115491"/>
          </a:xfrm>
          <a:custGeom>
            <a:avLst/>
            <a:gdLst>
              <a:gd name="connsiteX0" fmla="*/ 0 w 2190050"/>
              <a:gd name="connsiteY0" fmla="*/ 155058 h 155058"/>
              <a:gd name="connsiteX1" fmla="*/ 138878 w 2190050"/>
              <a:gd name="connsiteY1" fmla="*/ 0 h 155058"/>
              <a:gd name="connsiteX2" fmla="*/ 2016928 w 2190050"/>
              <a:gd name="connsiteY2" fmla="*/ 0 h 155058"/>
              <a:gd name="connsiteX3" fmla="*/ 2190050 w 2190050"/>
              <a:gd name="connsiteY3" fmla="*/ 155058 h 155058"/>
            </a:gdLst>
            <a:ahLst/>
            <a:cxnLst>
              <a:cxn ang="0">
                <a:pos x="connsiteX0" y="connsiteY0"/>
              </a:cxn>
              <a:cxn ang="0">
                <a:pos x="connsiteX1" y="connsiteY1"/>
              </a:cxn>
              <a:cxn ang="0">
                <a:pos x="connsiteX2" y="connsiteY2"/>
              </a:cxn>
              <a:cxn ang="0">
                <a:pos x="connsiteX3" y="connsiteY3"/>
              </a:cxn>
            </a:cxnLst>
            <a:rect l="l" t="t" r="r" b="b"/>
            <a:pathLst>
              <a:path w="2190050" h="155058">
                <a:moveTo>
                  <a:pt x="0" y="155058"/>
                </a:moveTo>
                <a:lnTo>
                  <a:pt x="138878" y="0"/>
                </a:lnTo>
                <a:lnTo>
                  <a:pt x="2016928" y="0"/>
                </a:lnTo>
                <a:lnTo>
                  <a:pt x="2190050" y="155058"/>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5" name="任意多边形 44"/>
          <p:cNvSpPr/>
          <p:nvPr/>
        </p:nvSpPr>
        <p:spPr>
          <a:xfrm rot="8289040">
            <a:off x="8521304" y="1850231"/>
            <a:ext cx="744140" cy="34529"/>
          </a:xfrm>
          <a:custGeom>
            <a:avLst/>
            <a:gdLst>
              <a:gd name="connsiteX0" fmla="*/ 0 w 991862"/>
              <a:gd name="connsiteY0" fmla="*/ 45719 h 45719"/>
              <a:gd name="connsiteX1" fmla="*/ 40948 w 991862"/>
              <a:gd name="connsiteY1" fmla="*/ 0 h 45719"/>
              <a:gd name="connsiteX2" fmla="*/ 991862 w 991862"/>
              <a:gd name="connsiteY2" fmla="*/ 0 h 45719"/>
              <a:gd name="connsiteX3" fmla="*/ 991862 w 99186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991862" h="45719">
                <a:moveTo>
                  <a:pt x="0" y="45719"/>
                </a:moveTo>
                <a:lnTo>
                  <a:pt x="40948" y="0"/>
                </a:lnTo>
                <a:lnTo>
                  <a:pt x="991862" y="0"/>
                </a:lnTo>
                <a:lnTo>
                  <a:pt x="99186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 name="组合 163"/>
          <p:cNvGrpSpPr/>
          <p:nvPr/>
        </p:nvGrpSpPr>
        <p:grpSpPr bwMode="auto">
          <a:xfrm>
            <a:off x="8003382" y="2431256"/>
            <a:ext cx="721519" cy="838200"/>
            <a:chOff x="10670736" y="3241053"/>
            <a:chExt cx="962659" cy="1118718"/>
          </a:xfrm>
        </p:grpSpPr>
        <p:sp>
          <p:nvSpPr>
            <p:cNvPr id="16" name="等腰三角形 1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7" name="等腰三角形 16"/>
            <p:cNvSpPr/>
            <p:nvPr/>
          </p:nvSpPr>
          <p:spPr>
            <a:xfrm rot="20901646">
              <a:off x="10936527" y="3445371"/>
              <a:ext cx="696868"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sp>
        <p:nvSpPr>
          <p:cNvPr id="24" name="等腰三角形 23"/>
          <p:cNvSpPr/>
          <p:nvPr/>
        </p:nvSpPr>
        <p:spPr>
          <a:xfrm rot="14549936" flipH="1">
            <a:off x="5116580" y="3430487"/>
            <a:ext cx="333809" cy="574152"/>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0" name="等腰三角形 29"/>
          <p:cNvSpPr/>
          <p:nvPr/>
        </p:nvSpPr>
        <p:spPr>
          <a:xfrm rot="14549936" flipH="1">
            <a:off x="4147800" y="3563063"/>
            <a:ext cx="333809" cy="574152"/>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1" name="等腰三角形 30"/>
          <p:cNvSpPr/>
          <p:nvPr/>
        </p:nvSpPr>
        <p:spPr>
          <a:xfrm rot="14549936" flipH="1">
            <a:off x="5551738" y="3580769"/>
            <a:ext cx="333809" cy="574152"/>
          </a:xfrm>
          <a:prstGeom prst="triangle">
            <a:avLst/>
          </a:prstGeom>
          <a:solidFill>
            <a:srgbClr val="FC6E5B"/>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 name="组合 10"/>
          <p:cNvGrpSpPr/>
          <p:nvPr/>
        </p:nvGrpSpPr>
        <p:grpSpPr bwMode="auto">
          <a:xfrm>
            <a:off x="720329" y="1735932"/>
            <a:ext cx="620315" cy="692944"/>
            <a:chOff x="1354861" y="2750116"/>
            <a:chExt cx="828164" cy="924005"/>
          </a:xfrm>
        </p:grpSpPr>
        <p:sp>
          <p:nvSpPr>
            <p:cNvPr id="33" name="直角三角形 32"/>
            <p:cNvSpPr/>
            <p:nvPr/>
          </p:nvSpPr>
          <p:spPr>
            <a:xfrm rot="3161904">
              <a:off x="1665936" y="3157032"/>
              <a:ext cx="517570" cy="516609"/>
            </a:xfrm>
            <a:prstGeom prst="rtTriangle">
              <a:avLst/>
            </a:prstGeom>
            <a:solidFill>
              <a:srgbClr val="66BFB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4" name="直角三角形 33"/>
            <p:cNvSpPr/>
            <p:nvPr/>
          </p:nvSpPr>
          <p:spPr>
            <a:xfrm rot="3161904" flipH="1">
              <a:off x="1354381" y="2750596"/>
              <a:ext cx="517570" cy="516609"/>
            </a:xfrm>
            <a:prstGeom prst="rtTriangle">
              <a:avLst/>
            </a:prstGeom>
            <a:solidFill>
              <a:srgbClr val="66BF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sp>
        <p:nvSpPr>
          <p:cNvPr id="39" name="直角三角形 38"/>
          <p:cNvSpPr/>
          <p:nvPr/>
        </p:nvSpPr>
        <p:spPr>
          <a:xfrm rot="3176496">
            <a:off x="2666724" y="3947868"/>
            <a:ext cx="230419" cy="230418"/>
          </a:xfrm>
          <a:prstGeom prst="rtTriangle">
            <a:avLst/>
          </a:prstGeom>
          <a:solidFill>
            <a:srgbClr val="66BFBC">
              <a:alpha val="6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0" name="直角三角形 39"/>
          <p:cNvSpPr/>
          <p:nvPr/>
        </p:nvSpPr>
        <p:spPr>
          <a:xfrm rot="3176496" flipH="1">
            <a:off x="2545217" y="3786292"/>
            <a:ext cx="230419" cy="230418"/>
          </a:xfrm>
          <a:prstGeom prst="rtTriangle">
            <a:avLst/>
          </a:prstGeom>
          <a:solidFill>
            <a:srgbClr val="66BFBC">
              <a:alpha val="9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2" name="等腰三角形 81"/>
          <p:cNvSpPr/>
          <p:nvPr/>
        </p:nvSpPr>
        <p:spPr>
          <a:xfrm rot="8943941">
            <a:off x="2458504" y="963636"/>
            <a:ext cx="646247" cy="809888"/>
          </a:xfrm>
          <a:prstGeom prst="triangle">
            <a:avLst/>
          </a:prstGeom>
          <a:solidFill>
            <a:srgbClr val="FC6E5B">
              <a:alpha val="62000"/>
            </a:srgb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3" name="椭圆 82"/>
          <p:cNvSpPr/>
          <p:nvPr/>
        </p:nvSpPr>
        <p:spPr>
          <a:xfrm>
            <a:off x="1959685" y="1250983"/>
            <a:ext cx="582704" cy="644636"/>
          </a:xfrm>
          <a:prstGeom prst="ellipse">
            <a:avLst/>
          </a:prstGeom>
          <a:solidFill>
            <a:srgbClr val="FBC75D">
              <a:alpha val="56000"/>
            </a:srgb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8" name="等腰三角形 87"/>
          <p:cNvSpPr/>
          <p:nvPr/>
        </p:nvSpPr>
        <p:spPr>
          <a:xfrm rot="7669978">
            <a:off x="1265381" y="1570446"/>
            <a:ext cx="227435" cy="216216"/>
          </a:xfrm>
          <a:prstGeom prst="triangle">
            <a:avLst/>
          </a:prstGeom>
          <a:solidFill>
            <a:srgbClr val="8CC066">
              <a:alpha val="62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8" name="任意多边形 77"/>
          <p:cNvSpPr/>
          <p:nvPr/>
        </p:nvSpPr>
        <p:spPr>
          <a:xfrm rot="8289040">
            <a:off x="5639991" y="4461273"/>
            <a:ext cx="2016919" cy="145256"/>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6" name="任意多边形 65"/>
          <p:cNvSpPr/>
          <p:nvPr/>
        </p:nvSpPr>
        <p:spPr>
          <a:xfrm rot="8289040">
            <a:off x="6201967" y="4785122"/>
            <a:ext cx="1087040" cy="33338"/>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4" name="任意多边形 63"/>
          <p:cNvSpPr/>
          <p:nvPr/>
        </p:nvSpPr>
        <p:spPr>
          <a:xfrm rot="8289040">
            <a:off x="6536532" y="4701779"/>
            <a:ext cx="1332310" cy="34528"/>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0" name="任意多边形 69"/>
          <p:cNvSpPr/>
          <p:nvPr/>
        </p:nvSpPr>
        <p:spPr>
          <a:xfrm rot="8289040">
            <a:off x="5232798" y="4589860"/>
            <a:ext cx="1674019" cy="34528"/>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2" name="任意多边形 71"/>
          <p:cNvSpPr/>
          <p:nvPr/>
        </p:nvSpPr>
        <p:spPr>
          <a:xfrm rot="8289040">
            <a:off x="4748212" y="4879181"/>
            <a:ext cx="806054" cy="33338"/>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0" name="任意多边形 79"/>
          <p:cNvSpPr/>
          <p:nvPr/>
        </p:nvSpPr>
        <p:spPr>
          <a:xfrm rot="8289040">
            <a:off x="-406004" y="4099322"/>
            <a:ext cx="2983707" cy="94059"/>
          </a:xfrm>
          <a:custGeom>
            <a:avLst/>
            <a:gdLst>
              <a:gd name="connsiteX0" fmla="*/ 139966 w 3978903"/>
              <a:gd name="connsiteY0" fmla="*/ 125361 h 125361"/>
              <a:gd name="connsiteX1" fmla="*/ 0 w 3978903"/>
              <a:gd name="connsiteY1" fmla="*/ 0 h 125361"/>
              <a:gd name="connsiteX2" fmla="*/ 3939559 w 3978903"/>
              <a:gd name="connsiteY2" fmla="*/ 0 h 125361"/>
              <a:gd name="connsiteX3" fmla="*/ 3978903 w 3978903"/>
              <a:gd name="connsiteY3" fmla="*/ 35238 h 125361"/>
              <a:gd name="connsiteX4" fmla="*/ 3898184 w 3978903"/>
              <a:gd name="connsiteY4" fmla="*/ 125361 h 125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8903" h="125361">
                <a:moveTo>
                  <a:pt x="139966" y="125361"/>
                </a:moveTo>
                <a:lnTo>
                  <a:pt x="0" y="0"/>
                </a:lnTo>
                <a:lnTo>
                  <a:pt x="3939559" y="0"/>
                </a:lnTo>
                <a:lnTo>
                  <a:pt x="3978903" y="35238"/>
                </a:lnTo>
                <a:lnTo>
                  <a:pt x="3898184" y="125361"/>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6" name="任意多边形 55"/>
          <p:cNvSpPr/>
          <p:nvPr/>
        </p:nvSpPr>
        <p:spPr>
          <a:xfrm rot="8289040">
            <a:off x="-426244" y="3720704"/>
            <a:ext cx="3161110" cy="34528"/>
          </a:xfrm>
          <a:custGeom>
            <a:avLst/>
            <a:gdLst>
              <a:gd name="connsiteX0" fmla="*/ 0 w 4213929"/>
              <a:gd name="connsiteY0" fmla="*/ 45719 h 45719"/>
              <a:gd name="connsiteX1" fmla="*/ 0 w 4213929"/>
              <a:gd name="connsiteY1" fmla="*/ 0 h 45719"/>
              <a:gd name="connsiteX2" fmla="*/ 4213929 w 4213929"/>
              <a:gd name="connsiteY2" fmla="*/ 0 h 45719"/>
              <a:gd name="connsiteX3" fmla="*/ 4172980 w 4213929"/>
              <a:gd name="connsiteY3" fmla="*/ 45719 h 45719"/>
            </a:gdLst>
            <a:ahLst/>
            <a:cxnLst>
              <a:cxn ang="0">
                <a:pos x="connsiteX0" y="connsiteY0"/>
              </a:cxn>
              <a:cxn ang="0">
                <a:pos x="connsiteX1" y="connsiteY1"/>
              </a:cxn>
              <a:cxn ang="0">
                <a:pos x="connsiteX2" y="connsiteY2"/>
              </a:cxn>
              <a:cxn ang="0">
                <a:pos x="connsiteX3" y="connsiteY3"/>
              </a:cxn>
            </a:cxnLst>
            <a:rect l="l" t="t" r="r" b="b"/>
            <a:pathLst>
              <a:path w="4213929" h="45719">
                <a:moveTo>
                  <a:pt x="0" y="45719"/>
                </a:moveTo>
                <a:lnTo>
                  <a:pt x="0" y="0"/>
                </a:lnTo>
                <a:lnTo>
                  <a:pt x="4213929" y="0"/>
                </a:lnTo>
                <a:lnTo>
                  <a:pt x="4172980"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4" name="任意多边形 53"/>
          <p:cNvSpPr/>
          <p:nvPr/>
        </p:nvSpPr>
        <p:spPr>
          <a:xfrm rot="8289040">
            <a:off x="-200025" y="3527823"/>
            <a:ext cx="1385888" cy="34528"/>
          </a:xfrm>
          <a:custGeom>
            <a:avLst/>
            <a:gdLst>
              <a:gd name="connsiteX0" fmla="*/ 0 w 1847733"/>
              <a:gd name="connsiteY0" fmla="*/ 45719 h 45719"/>
              <a:gd name="connsiteX1" fmla="*/ 0 w 1847733"/>
              <a:gd name="connsiteY1" fmla="*/ 0 h 45719"/>
              <a:gd name="connsiteX2" fmla="*/ 1847733 w 1847733"/>
              <a:gd name="connsiteY2" fmla="*/ 0 h 45719"/>
              <a:gd name="connsiteX3" fmla="*/ 1806784 w 18477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47733" h="45719">
                <a:moveTo>
                  <a:pt x="0" y="45719"/>
                </a:moveTo>
                <a:lnTo>
                  <a:pt x="0" y="0"/>
                </a:lnTo>
                <a:lnTo>
                  <a:pt x="1847733" y="0"/>
                </a:lnTo>
                <a:lnTo>
                  <a:pt x="1806784"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2" name="任意多边形 51"/>
          <p:cNvSpPr/>
          <p:nvPr/>
        </p:nvSpPr>
        <p:spPr>
          <a:xfrm rot="8289040">
            <a:off x="-221457" y="3196829"/>
            <a:ext cx="1557338" cy="34528"/>
          </a:xfrm>
          <a:custGeom>
            <a:avLst/>
            <a:gdLst>
              <a:gd name="connsiteX0" fmla="*/ 0 w 2076814"/>
              <a:gd name="connsiteY0" fmla="*/ 45719 h 45719"/>
              <a:gd name="connsiteX1" fmla="*/ 0 w 2076814"/>
              <a:gd name="connsiteY1" fmla="*/ 0 h 45719"/>
              <a:gd name="connsiteX2" fmla="*/ 2076814 w 2076814"/>
              <a:gd name="connsiteY2" fmla="*/ 0 h 45719"/>
              <a:gd name="connsiteX3" fmla="*/ 2035866 w 2076814"/>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076814" h="45719">
                <a:moveTo>
                  <a:pt x="0" y="45719"/>
                </a:moveTo>
                <a:lnTo>
                  <a:pt x="0" y="0"/>
                </a:lnTo>
                <a:lnTo>
                  <a:pt x="2076814" y="0"/>
                </a:lnTo>
                <a:lnTo>
                  <a:pt x="2035866"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0" name="任意多边形 59"/>
          <p:cNvSpPr/>
          <p:nvPr/>
        </p:nvSpPr>
        <p:spPr>
          <a:xfrm rot="8289040">
            <a:off x="211931" y="4530329"/>
            <a:ext cx="1824038" cy="34528"/>
          </a:xfrm>
          <a:custGeom>
            <a:avLst/>
            <a:gdLst>
              <a:gd name="connsiteX0" fmla="*/ 0 w 2432620"/>
              <a:gd name="connsiteY0" fmla="*/ 45719 h 45719"/>
              <a:gd name="connsiteX1" fmla="*/ 0 w 2432620"/>
              <a:gd name="connsiteY1" fmla="*/ 0 h 45719"/>
              <a:gd name="connsiteX2" fmla="*/ 2381575 w 2432620"/>
              <a:gd name="connsiteY2" fmla="*/ 0 h 45719"/>
              <a:gd name="connsiteX3" fmla="*/ 2432620 w 243262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432620" h="45719">
                <a:moveTo>
                  <a:pt x="0" y="45719"/>
                </a:moveTo>
                <a:lnTo>
                  <a:pt x="0" y="0"/>
                </a:lnTo>
                <a:lnTo>
                  <a:pt x="2381575" y="0"/>
                </a:lnTo>
                <a:lnTo>
                  <a:pt x="2432620"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0" name="任意多边形 89"/>
          <p:cNvSpPr/>
          <p:nvPr/>
        </p:nvSpPr>
        <p:spPr>
          <a:xfrm rot="8289040">
            <a:off x="2164557" y="4819650"/>
            <a:ext cx="989410" cy="71438"/>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1" name="任意多边形 90"/>
          <p:cNvSpPr/>
          <p:nvPr/>
        </p:nvSpPr>
        <p:spPr>
          <a:xfrm rot="8289040">
            <a:off x="2439591" y="4979194"/>
            <a:ext cx="533400" cy="16669"/>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2" name="任意多边形 91"/>
          <p:cNvSpPr/>
          <p:nvPr/>
        </p:nvSpPr>
        <p:spPr>
          <a:xfrm rot="8289040">
            <a:off x="2603898" y="4937523"/>
            <a:ext cx="653653" cy="16669"/>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3" name="任意多边形 92"/>
          <p:cNvSpPr/>
          <p:nvPr/>
        </p:nvSpPr>
        <p:spPr>
          <a:xfrm rot="8289040">
            <a:off x="1964531" y="4882754"/>
            <a:ext cx="820341" cy="16669"/>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94" name="任意多边形 93"/>
          <p:cNvSpPr/>
          <p:nvPr/>
        </p:nvSpPr>
        <p:spPr>
          <a:xfrm rot="8289040">
            <a:off x="1726406" y="5024438"/>
            <a:ext cx="395288" cy="16669"/>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4" name="等腰三角形 103"/>
          <p:cNvSpPr/>
          <p:nvPr/>
        </p:nvSpPr>
        <p:spPr>
          <a:xfrm rot="8791815">
            <a:off x="3680223" y="707232"/>
            <a:ext cx="205978" cy="98822"/>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5" name="等腰三角形 104"/>
          <p:cNvSpPr/>
          <p:nvPr/>
        </p:nvSpPr>
        <p:spPr>
          <a:xfrm rot="10800000">
            <a:off x="3735451" y="543949"/>
            <a:ext cx="1030688" cy="1037132"/>
          </a:xfrm>
          <a:prstGeom prst="triangle">
            <a:avLst/>
          </a:prstGeom>
          <a:solidFill>
            <a:srgbClr val="66BFBC"/>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6" name="等腰三角形 105"/>
          <p:cNvSpPr/>
          <p:nvPr/>
        </p:nvSpPr>
        <p:spPr>
          <a:xfrm rot="8791815">
            <a:off x="6009085" y="823912"/>
            <a:ext cx="205978" cy="100013"/>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7" name="等腰三角形 106"/>
          <p:cNvSpPr/>
          <p:nvPr/>
        </p:nvSpPr>
        <p:spPr>
          <a:xfrm rot="8791815">
            <a:off x="6568679" y="3526632"/>
            <a:ext cx="205978" cy="98822"/>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8" name="等腰三角形 107"/>
          <p:cNvSpPr/>
          <p:nvPr/>
        </p:nvSpPr>
        <p:spPr>
          <a:xfrm rot="8791815">
            <a:off x="5689998" y="4532710"/>
            <a:ext cx="205978" cy="98822"/>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9" name="等腰三角形 108"/>
          <p:cNvSpPr/>
          <p:nvPr/>
        </p:nvSpPr>
        <p:spPr>
          <a:xfrm rot="8791815">
            <a:off x="4199335" y="4115991"/>
            <a:ext cx="205978" cy="98822"/>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0" name="等腰三角形 109"/>
          <p:cNvSpPr/>
          <p:nvPr/>
        </p:nvSpPr>
        <p:spPr>
          <a:xfrm rot="8791815">
            <a:off x="3458766" y="3836194"/>
            <a:ext cx="205978" cy="100013"/>
          </a:xfrm>
          <a:prstGeom prs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1" name="等腰三角形 110"/>
          <p:cNvSpPr/>
          <p:nvPr/>
        </p:nvSpPr>
        <p:spPr>
          <a:xfrm rot="8791815">
            <a:off x="4926530" y="3899794"/>
            <a:ext cx="517410" cy="580007"/>
          </a:xfrm>
          <a:prstGeom prst="triangle">
            <a:avLst/>
          </a:prstGeom>
          <a:solidFill>
            <a:srgbClr val="8CC066"/>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2" name="等腰三角形 111"/>
          <p:cNvSpPr/>
          <p:nvPr/>
        </p:nvSpPr>
        <p:spPr>
          <a:xfrm rot="12808185" flipH="1">
            <a:off x="4394598" y="4475560"/>
            <a:ext cx="205978" cy="98822"/>
          </a:xfrm>
          <a:prstGeom prs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3" name="等腰三角形 112"/>
          <p:cNvSpPr/>
          <p:nvPr/>
        </p:nvSpPr>
        <p:spPr>
          <a:xfrm rot="8791815">
            <a:off x="1835944" y="4321969"/>
            <a:ext cx="205979" cy="100013"/>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5" name="等腰三角形 114"/>
          <p:cNvSpPr/>
          <p:nvPr/>
        </p:nvSpPr>
        <p:spPr>
          <a:xfrm rot="9746558" flipV="1">
            <a:off x="7453390" y="3395174"/>
            <a:ext cx="180053" cy="364038"/>
          </a:xfrm>
          <a:prstGeom prst="triangle">
            <a:avLst>
              <a:gd name="adj" fmla="val 41342"/>
            </a:avLst>
          </a:pr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7" name="直角三角形 116"/>
          <p:cNvSpPr/>
          <p:nvPr/>
        </p:nvSpPr>
        <p:spPr>
          <a:xfrm rot="11669251" flipH="1">
            <a:off x="8460582" y="4707732"/>
            <a:ext cx="160735" cy="160735"/>
          </a:xfrm>
          <a:prstGeom prst="rtTriangle">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1" name="直角三角形 120"/>
          <p:cNvSpPr/>
          <p:nvPr/>
        </p:nvSpPr>
        <p:spPr>
          <a:xfrm rot="8729171" flipH="1">
            <a:off x="3640133" y="4237150"/>
            <a:ext cx="1302486" cy="536711"/>
          </a:xfrm>
          <a:prstGeom prst="rtTriangle">
            <a:avLst/>
          </a:prstGeom>
          <a:solidFill>
            <a:srgbClr val="FBC75D"/>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2" name="直角三角形 121"/>
          <p:cNvSpPr/>
          <p:nvPr/>
        </p:nvSpPr>
        <p:spPr>
          <a:xfrm rot="1054849">
            <a:off x="7460457" y="1371601"/>
            <a:ext cx="117872" cy="145256"/>
          </a:xfrm>
          <a:prstGeom prst="rtTriangle">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5" name="直角三角形 124"/>
          <p:cNvSpPr/>
          <p:nvPr/>
        </p:nvSpPr>
        <p:spPr>
          <a:xfrm rot="11669251" flipH="1">
            <a:off x="8715375" y="4249341"/>
            <a:ext cx="160735" cy="15954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6" name="直角三角形 125"/>
          <p:cNvSpPr/>
          <p:nvPr/>
        </p:nvSpPr>
        <p:spPr>
          <a:xfrm rot="9930749">
            <a:off x="8058150" y="4216004"/>
            <a:ext cx="160735" cy="159544"/>
          </a:xfrm>
          <a:prstGeom prst="r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7" name="直角三角形 126"/>
          <p:cNvSpPr/>
          <p:nvPr/>
        </p:nvSpPr>
        <p:spPr>
          <a:xfrm rot="11669251" flipH="1">
            <a:off x="7781925" y="4777979"/>
            <a:ext cx="160735" cy="15954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8" name="直角三角形 127"/>
          <p:cNvSpPr/>
          <p:nvPr/>
        </p:nvSpPr>
        <p:spPr>
          <a:xfrm rot="9930749">
            <a:off x="8785622" y="3448050"/>
            <a:ext cx="160734" cy="160735"/>
          </a:xfrm>
          <a:prstGeom prst="r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29" name="直角三角形 128"/>
          <p:cNvSpPr/>
          <p:nvPr/>
        </p:nvSpPr>
        <p:spPr>
          <a:xfrm rot="11669251" flipH="1">
            <a:off x="8337947" y="3655219"/>
            <a:ext cx="160734" cy="160735"/>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45" name="任意多边形 144"/>
          <p:cNvSpPr/>
          <p:nvPr/>
        </p:nvSpPr>
        <p:spPr>
          <a:xfrm rot="10011152">
            <a:off x="2958703" y="917973"/>
            <a:ext cx="184547" cy="15359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3" name="任意多边形 152"/>
          <p:cNvSpPr/>
          <p:nvPr/>
        </p:nvSpPr>
        <p:spPr>
          <a:xfrm rot="17730414">
            <a:off x="5966738" y="660491"/>
            <a:ext cx="848059" cy="70666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4" name="任意多边形 153"/>
          <p:cNvSpPr/>
          <p:nvPr/>
        </p:nvSpPr>
        <p:spPr>
          <a:xfrm rot="10011152">
            <a:off x="6686551" y="644129"/>
            <a:ext cx="183356" cy="15359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6" name="任意多边形 155"/>
          <p:cNvSpPr/>
          <p:nvPr/>
        </p:nvSpPr>
        <p:spPr>
          <a:xfrm rot="10011152">
            <a:off x="7405688" y="760810"/>
            <a:ext cx="184547" cy="15359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7" name="任意多边形 156"/>
          <p:cNvSpPr/>
          <p:nvPr/>
        </p:nvSpPr>
        <p:spPr>
          <a:xfrm rot="10011152">
            <a:off x="4637485" y="632223"/>
            <a:ext cx="184547" cy="153590"/>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8" name="任意多边形 157"/>
          <p:cNvSpPr/>
          <p:nvPr/>
        </p:nvSpPr>
        <p:spPr>
          <a:xfrm rot="10011152">
            <a:off x="3036043" y="825417"/>
            <a:ext cx="707769" cy="952955"/>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FBC75D"/>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61" name="任意多边形 160"/>
          <p:cNvSpPr/>
          <p:nvPr/>
        </p:nvSpPr>
        <p:spPr>
          <a:xfrm rot="17840340">
            <a:off x="2689682" y="3005288"/>
            <a:ext cx="808761" cy="673914"/>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63" name="任意多边形 162"/>
          <p:cNvSpPr/>
          <p:nvPr/>
        </p:nvSpPr>
        <p:spPr>
          <a:xfrm rot="10011152">
            <a:off x="3321844" y="4398169"/>
            <a:ext cx="183356" cy="153591"/>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4" name="组合 164"/>
          <p:cNvGrpSpPr/>
          <p:nvPr/>
        </p:nvGrpSpPr>
        <p:grpSpPr bwMode="auto">
          <a:xfrm rot="11957288">
            <a:off x="1591867" y="1173957"/>
            <a:ext cx="431006" cy="498872"/>
            <a:chOff x="10670736" y="3241053"/>
            <a:chExt cx="917923" cy="1060882"/>
          </a:xfrm>
        </p:grpSpPr>
        <p:sp>
          <p:nvSpPr>
            <p:cNvPr id="166" name="等腰三角形 16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67" name="等腰三角形 16"/>
            <p:cNvSpPr/>
            <p:nvPr/>
          </p:nvSpPr>
          <p:spPr>
            <a:xfrm rot="20901646">
              <a:off x="10891792" y="3387535"/>
              <a:ext cx="696867"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pic>
        <p:nvPicPr>
          <p:cNvPr id="6" name="Mika - Relax(Take It Easy)">
            <a:hlinkClick r:id="" action="ppaction://media"/>
          </p:cNvPr>
          <p:cNvPicPr>
            <a:picLocks noChangeAspect="1"/>
          </p:cNvPicPr>
          <p:nvPr>
            <a:videoFile r:link="rId1"/>
          </p:nvPr>
        </p:nvPicPr>
        <p:blipFill>
          <a:blip r:embed="rId2">
            <a:extLst>
              <a:ext uri="{28A0092B-C50C-407E-A947-70E740481C1C}">
                <a14:useLocalDpi xmlns:a14="http://schemas.microsoft.com/office/drawing/2010/main" val="0"/>
              </a:ext>
            </a:extLst>
          </a:blip>
          <a:srcRect/>
          <a:stretch>
            <a:fillRect/>
          </a:stretch>
        </p:blipFill>
        <p:spPr bwMode="auto">
          <a:xfrm>
            <a:off x="9239250" y="4885135"/>
            <a:ext cx="305991" cy="30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2456578" y="1458913"/>
            <a:ext cx="4641850" cy="852805"/>
          </a:xfrm>
          <a:prstGeom prst="rect">
            <a:avLst/>
          </a:prstGeom>
          <a:noFill/>
        </p:spPr>
        <p:txBody>
          <a:bodyPr wrap="none">
            <a:spAutoFit/>
          </a:bodyPr>
          <a:lstStyle/>
          <a:p>
            <a:pPr algn="dist" defTabSz="685800" fontAlgn="base">
              <a:spcBef>
                <a:spcPct val="0"/>
              </a:spcBef>
              <a:spcAft>
                <a:spcPct val="0"/>
              </a:spcAft>
            </a:pPr>
            <a:r>
              <a:rPr lang="zh-CN" altLang="en-US" sz="4950">
                <a:solidFill>
                  <a:prstClr val="black"/>
                </a:solidFill>
                <a:ea typeface="幼圆" panose="02010509060101010101" pitchFamily="49" charset="-122"/>
                <a:sym typeface="+mn-ea"/>
              </a:rPr>
              <a:t>THANK YOU ！</a:t>
            </a:r>
            <a:endParaRPr lang="zh-CN" altLang="en-US" sz="4950" b="1" dirty="0">
              <a:solidFill>
                <a:srgbClr val="E5DEDB">
                  <a:lumMod val="25000"/>
                </a:srgbClr>
              </a:solidFill>
              <a:latin typeface="幼圆" panose="02010509060101010101" pitchFamily="49" charset="-122"/>
              <a:ea typeface="幼圆" panose="02010509060101010101" pitchFamily="49" charset="-122"/>
            </a:endParaRPr>
          </a:p>
        </p:txBody>
      </p:sp>
      <p:sp>
        <p:nvSpPr>
          <p:cNvPr id="12" name="矩形 11"/>
          <p:cNvSpPr>
            <a:spLocks noChangeArrowheads="1"/>
          </p:cNvSpPr>
          <p:nvPr/>
        </p:nvSpPr>
        <p:spPr bwMode="auto">
          <a:xfrm>
            <a:off x="2634854" y="2552224"/>
            <a:ext cx="383857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defTabSz="685800" fontAlgn="base">
              <a:spcBef>
                <a:spcPct val="0"/>
              </a:spcBef>
              <a:spcAft>
                <a:spcPct val="0"/>
              </a:spcAft>
            </a:pPr>
            <a:r>
              <a:rPr lang="zh-CN" altLang="en-US" sz="1350">
                <a:solidFill>
                  <a:prstClr val="black"/>
                </a:solidFill>
                <a:ea typeface="幼圆" panose="02010509060101010101" pitchFamily="49" charset="-122"/>
              </a:rPr>
              <a:t>THANK YOU FOR LISTENING</a:t>
            </a:r>
            <a:endParaRPr lang="zh-CN" altLang="en-US" sz="1350">
              <a:solidFill>
                <a:prstClr val="black"/>
              </a:solidFill>
              <a:ea typeface="幼圆" panose="02010509060101010101" pitchFamily="49" charset="-122"/>
            </a:endParaRPr>
          </a:p>
        </p:txBody>
      </p:sp>
      <p:grpSp>
        <p:nvGrpSpPr>
          <p:cNvPr id="7" name="组合 85"/>
          <p:cNvGrpSpPr/>
          <p:nvPr/>
        </p:nvGrpSpPr>
        <p:grpSpPr bwMode="auto">
          <a:xfrm>
            <a:off x="4685110" y="3071812"/>
            <a:ext cx="327422" cy="328613"/>
            <a:chOff x="5477628" y="816362"/>
            <a:chExt cx="1120629" cy="1120629"/>
          </a:xfrm>
        </p:grpSpPr>
        <p:sp>
          <p:nvSpPr>
            <p:cNvPr id="87" name="椭圆 86"/>
            <p:cNvSpPr/>
            <p:nvPr/>
          </p:nvSpPr>
          <p:spPr>
            <a:xfrm>
              <a:off x="5477628" y="816362"/>
              <a:ext cx="1120629" cy="1120629"/>
            </a:xfrm>
            <a:prstGeom prst="ellipse">
              <a:avLst/>
            </a:prstGeom>
            <a:pattFill prst="wdUpDiag">
              <a:fgClr>
                <a:srgbClr val="FACA5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9" name="椭圆 88"/>
            <p:cNvSpPr/>
            <p:nvPr/>
          </p:nvSpPr>
          <p:spPr>
            <a:xfrm>
              <a:off x="5563202" y="897567"/>
              <a:ext cx="949481" cy="954160"/>
            </a:xfrm>
            <a:prstGeom prst="ellipse">
              <a:avLst/>
            </a:prstGeom>
            <a:solidFill>
              <a:srgbClr val="FACA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8" name="组合 94"/>
            <p:cNvGrpSpPr>
              <a:grpSpLocks noChangeAspect="1"/>
            </p:cNvGrpSpPr>
            <p:nvPr/>
          </p:nvGrpSpPr>
          <p:grpSpPr>
            <a:xfrm>
              <a:off x="5768479" y="1056071"/>
              <a:ext cx="566457" cy="566457"/>
              <a:chOff x="6267960" y="2101505"/>
              <a:chExt cx="731377" cy="731377"/>
            </a:xfrm>
            <a:solidFill>
              <a:schemeClr val="bg1"/>
            </a:solidFill>
          </p:grpSpPr>
          <p:sp>
            <p:nvSpPr>
              <p:cNvPr id="97" name="Freeform 578"/>
              <p:cNvSpPr/>
              <p:nvPr/>
            </p:nvSpPr>
            <p:spPr bwMode="auto">
              <a:xfrm>
                <a:off x="6859409" y="2488832"/>
                <a:ext cx="97373" cy="194024"/>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00" name="Freeform 579"/>
              <p:cNvSpPr/>
              <p:nvPr/>
            </p:nvSpPr>
            <p:spPr bwMode="auto">
              <a:xfrm>
                <a:off x="6637976" y="2101505"/>
                <a:ext cx="361361" cy="362804"/>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01" name="Freeform 580"/>
              <p:cNvSpPr/>
              <p:nvPr/>
            </p:nvSpPr>
            <p:spPr bwMode="auto">
              <a:xfrm>
                <a:off x="6267960" y="2144060"/>
                <a:ext cx="605154" cy="688822"/>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nvGrpSpPr>
          <p:cNvPr id="11" name="组合 101"/>
          <p:cNvGrpSpPr/>
          <p:nvPr/>
        </p:nvGrpSpPr>
        <p:grpSpPr bwMode="auto">
          <a:xfrm>
            <a:off x="5239941" y="3071812"/>
            <a:ext cx="327422" cy="328613"/>
            <a:chOff x="5477628" y="2367482"/>
            <a:chExt cx="1120629" cy="1120629"/>
          </a:xfrm>
        </p:grpSpPr>
        <p:sp>
          <p:nvSpPr>
            <p:cNvPr id="114" name="椭圆 113"/>
            <p:cNvSpPr/>
            <p:nvPr/>
          </p:nvSpPr>
          <p:spPr>
            <a:xfrm>
              <a:off x="5477628" y="2367482"/>
              <a:ext cx="1120629" cy="1120629"/>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6" name="椭圆 115"/>
            <p:cNvSpPr/>
            <p:nvPr/>
          </p:nvSpPr>
          <p:spPr>
            <a:xfrm>
              <a:off x="5563202" y="2456808"/>
              <a:ext cx="949481" cy="954160"/>
            </a:xfrm>
            <a:prstGeom prst="ellipse">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4" name="组合 117"/>
            <p:cNvGrpSpPr>
              <a:grpSpLocks noChangeAspect="1"/>
            </p:cNvGrpSpPr>
            <p:nvPr/>
          </p:nvGrpSpPr>
          <p:grpSpPr>
            <a:xfrm>
              <a:off x="5795817" y="2669148"/>
              <a:ext cx="556960" cy="512269"/>
              <a:chOff x="8374817" y="3976831"/>
              <a:chExt cx="719115" cy="661413"/>
            </a:xfrm>
            <a:solidFill>
              <a:schemeClr val="bg1"/>
            </a:solidFill>
          </p:grpSpPr>
          <p:sp>
            <p:nvSpPr>
              <p:cNvPr id="119" name="Freeform 44"/>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20" name="Freeform 45"/>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23" name="Freeform 46"/>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24" name="Freeform 47"/>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0" name="Rectangle 48"/>
              <p:cNvSpPr>
                <a:spLocks noChangeArrowheads="1"/>
              </p:cNvSpPr>
              <p:nvPr/>
            </p:nvSpPr>
            <p:spPr bwMode="auto">
              <a:xfrm>
                <a:off x="8459928" y="4504808"/>
                <a:ext cx="228646" cy="34621"/>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1" name="Rectangle 49"/>
              <p:cNvSpPr>
                <a:spLocks noChangeArrowheads="1"/>
              </p:cNvSpPr>
              <p:nvPr/>
            </p:nvSpPr>
            <p:spPr bwMode="auto">
              <a:xfrm>
                <a:off x="8459928" y="4428352"/>
                <a:ext cx="228646" cy="3390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2" name="Rectangle 50"/>
              <p:cNvSpPr>
                <a:spLocks noChangeArrowheads="1"/>
              </p:cNvSpPr>
              <p:nvPr/>
            </p:nvSpPr>
            <p:spPr bwMode="auto">
              <a:xfrm>
                <a:off x="8459928" y="4354782"/>
                <a:ext cx="228646" cy="3245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3" name="Rectangle 51"/>
              <p:cNvSpPr>
                <a:spLocks noChangeArrowheads="1"/>
              </p:cNvSpPr>
              <p:nvPr/>
            </p:nvSpPr>
            <p:spPr bwMode="auto">
              <a:xfrm>
                <a:off x="8459928" y="4278326"/>
                <a:ext cx="228646" cy="3245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4" name="Rectangle 52"/>
              <p:cNvSpPr>
                <a:spLocks noChangeArrowheads="1"/>
              </p:cNvSpPr>
              <p:nvPr/>
            </p:nvSpPr>
            <p:spPr bwMode="auto">
              <a:xfrm>
                <a:off x="8459928" y="4201870"/>
                <a:ext cx="228646" cy="3390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5" name="Rectangle 53"/>
              <p:cNvSpPr>
                <a:spLocks noChangeArrowheads="1"/>
              </p:cNvSpPr>
              <p:nvPr/>
            </p:nvSpPr>
            <p:spPr bwMode="auto">
              <a:xfrm>
                <a:off x="8459928" y="4124694"/>
                <a:ext cx="228646" cy="34621"/>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nvGrpSpPr>
          <p:cNvPr id="15" name="组合 135"/>
          <p:cNvGrpSpPr/>
          <p:nvPr/>
        </p:nvGrpSpPr>
        <p:grpSpPr bwMode="auto">
          <a:xfrm>
            <a:off x="3576638" y="3071812"/>
            <a:ext cx="327422" cy="328613"/>
            <a:chOff x="5477628" y="2052505"/>
            <a:chExt cx="1120629" cy="1120629"/>
          </a:xfrm>
        </p:grpSpPr>
        <p:sp>
          <p:nvSpPr>
            <p:cNvPr id="137" name="椭圆 136"/>
            <p:cNvSpPr/>
            <p:nvPr/>
          </p:nvSpPr>
          <p:spPr>
            <a:xfrm>
              <a:off x="5477628" y="2052505"/>
              <a:ext cx="1120629" cy="1120629"/>
            </a:xfrm>
            <a:prstGeom prst="ellipse">
              <a:avLst/>
            </a:prstGeom>
            <a:pattFill prst="wdUpDiag">
              <a:fgClr>
                <a:srgbClr val="6080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84086" name="组合 137"/>
            <p:cNvGrpSpPr/>
            <p:nvPr/>
          </p:nvGrpSpPr>
          <p:grpSpPr bwMode="auto">
            <a:xfrm>
              <a:off x="5561692" y="2136569"/>
              <a:ext cx="952500" cy="952500"/>
              <a:chOff x="5561693" y="2132697"/>
              <a:chExt cx="952500" cy="952500"/>
            </a:xfrm>
          </p:grpSpPr>
          <p:sp>
            <p:nvSpPr>
              <p:cNvPr id="139" name="椭圆 138"/>
              <p:cNvSpPr/>
              <p:nvPr/>
            </p:nvSpPr>
            <p:spPr>
              <a:xfrm>
                <a:off x="5563205" y="2133899"/>
                <a:ext cx="949476" cy="950098"/>
              </a:xfrm>
              <a:prstGeom prst="ellipse">
                <a:avLst/>
              </a:prstGeom>
              <a:solidFill>
                <a:srgbClr val="6080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2" name="组合 139"/>
              <p:cNvGrpSpPr>
                <a:grpSpLocks noChangeAspect="1"/>
              </p:cNvGrpSpPr>
              <p:nvPr/>
            </p:nvGrpSpPr>
            <p:grpSpPr>
              <a:xfrm>
                <a:off x="5786662" y="2400413"/>
                <a:ext cx="502563" cy="417068"/>
                <a:chOff x="9404083" y="1238855"/>
                <a:chExt cx="801342" cy="665020"/>
              </a:xfrm>
              <a:solidFill>
                <a:schemeClr val="bg1"/>
              </a:solidFill>
            </p:grpSpPr>
            <p:sp>
              <p:nvSpPr>
                <p:cNvPr id="141"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2"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3"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4"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grpSp>
        <p:nvGrpSpPr>
          <p:cNvPr id="23" name="组合 145"/>
          <p:cNvGrpSpPr/>
          <p:nvPr/>
        </p:nvGrpSpPr>
        <p:grpSpPr bwMode="auto">
          <a:xfrm>
            <a:off x="4131469" y="3071812"/>
            <a:ext cx="327422" cy="328613"/>
            <a:chOff x="5477628" y="3606228"/>
            <a:chExt cx="1120629" cy="1120629"/>
          </a:xfrm>
        </p:grpSpPr>
        <p:sp>
          <p:nvSpPr>
            <p:cNvPr id="147" name="椭圆 146"/>
            <p:cNvSpPr/>
            <p:nvPr/>
          </p:nvSpPr>
          <p:spPr>
            <a:xfrm>
              <a:off x="5477628" y="3606228"/>
              <a:ext cx="1120629" cy="1120629"/>
            </a:xfrm>
            <a:prstGeom prst="ellipse">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84082" name="组合 147"/>
            <p:cNvGrpSpPr/>
            <p:nvPr/>
          </p:nvGrpSpPr>
          <p:grpSpPr bwMode="auto">
            <a:xfrm>
              <a:off x="5561692" y="3690292"/>
              <a:ext cx="952500" cy="952500"/>
              <a:chOff x="5561693" y="3690293"/>
              <a:chExt cx="952500" cy="952500"/>
            </a:xfrm>
          </p:grpSpPr>
          <p:sp>
            <p:nvSpPr>
              <p:cNvPr id="149" name="椭圆 148"/>
              <p:cNvSpPr/>
              <p:nvPr/>
            </p:nvSpPr>
            <p:spPr>
              <a:xfrm>
                <a:off x="5563205" y="3691495"/>
                <a:ext cx="949476" cy="950098"/>
              </a:xfrm>
              <a:prstGeom prst="ellips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6" name="组合 149"/>
              <p:cNvGrpSpPr>
                <a:grpSpLocks noChangeAspect="1"/>
              </p:cNvGrpSpPr>
              <p:nvPr/>
            </p:nvGrpSpPr>
            <p:grpSpPr>
              <a:xfrm>
                <a:off x="5786679" y="3839402"/>
                <a:ext cx="502529" cy="654282"/>
                <a:chOff x="3196030" y="1160235"/>
                <a:chExt cx="582794" cy="758785"/>
              </a:xfrm>
              <a:solidFill>
                <a:schemeClr val="bg1"/>
              </a:solidFill>
            </p:grpSpPr>
            <p:sp>
              <p:nvSpPr>
                <p:cNvPr id="151" name="Freeform 634"/>
                <p:cNvSpPr>
                  <a:spLocks noEditPoints="1"/>
                </p:cNvSpPr>
                <p:nvPr/>
              </p:nvSpPr>
              <p:spPr bwMode="auto">
                <a:xfrm>
                  <a:off x="3243635" y="1160235"/>
                  <a:ext cx="535189" cy="533747"/>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2" name="Oval 635"/>
                <p:cNvSpPr>
                  <a:spLocks noChangeArrowheads="1"/>
                </p:cNvSpPr>
                <p:nvPr/>
              </p:nvSpPr>
              <p:spPr bwMode="auto">
                <a:xfrm>
                  <a:off x="3465068" y="1327572"/>
                  <a:ext cx="85111" cy="87275"/>
                </a:xfrm>
                <a:prstGeom prst="ellipse">
                  <a:avLst/>
                </a:pr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5" name="Freeform 636"/>
                <p:cNvSpPr/>
                <p:nvPr/>
              </p:nvSpPr>
              <p:spPr bwMode="auto">
                <a:xfrm>
                  <a:off x="3507623" y="1422781"/>
                  <a:ext cx="92324" cy="98816"/>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9" name="Freeform 637"/>
                <p:cNvSpPr/>
                <p:nvPr/>
              </p:nvSpPr>
              <p:spPr bwMode="auto">
                <a:xfrm>
                  <a:off x="3416021" y="1422781"/>
                  <a:ext cx="91603" cy="98816"/>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60" name="Freeform 638"/>
                <p:cNvSpPr/>
                <p:nvPr/>
              </p:nvSpPr>
              <p:spPr bwMode="auto">
                <a:xfrm>
                  <a:off x="3196030" y="1626181"/>
                  <a:ext cx="225039" cy="29283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sp>
        <p:nvSpPr>
          <p:cNvPr id="162" name="等腰三角形 161"/>
          <p:cNvSpPr/>
          <p:nvPr/>
        </p:nvSpPr>
        <p:spPr>
          <a:xfrm rot="1650064">
            <a:off x="7255663" y="2696716"/>
            <a:ext cx="333809" cy="574152"/>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7" name="组合 24"/>
          <p:cNvGrpSpPr/>
          <p:nvPr/>
        </p:nvGrpSpPr>
        <p:grpSpPr bwMode="auto">
          <a:xfrm>
            <a:off x="392918" y="516731"/>
            <a:ext cx="1072731" cy="461665"/>
            <a:chOff x="523098" y="664777"/>
            <a:chExt cx="1430351" cy="616159"/>
          </a:xfrm>
        </p:grpSpPr>
        <p:sp>
          <p:nvSpPr>
            <p:cNvPr id="18" name="圆角矩形 17"/>
            <p:cNvSpPr/>
            <p:nvPr/>
          </p:nvSpPr>
          <p:spPr>
            <a:xfrm>
              <a:off x="656437" y="736285"/>
              <a:ext cx="1163674" cy="441759"/>
            </a:xfrm>
            <a:prstGeom prst="round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2100">
                <a:solidFill>
                  <a:prstClr val="white"/>
                </a:solidFill>
                <a:latin typeface="Arial" panose="020B0604020202020204"/>
                <a:ea typeface="幼圆" panose="02010509060101010101" pitchFamily="49" charset="-122"/>
              </a:endParaRPr>
            </a:p>
          </p:txBody>
        </p:sp>
        <p:sp>
          <p:nvSpPr>
            <p:cNvPr id="84080" name="矩形 19"/>
            <p:cNvSpPr>
              <a:spLocks noChangeArrowheads="1"/>
            </p:cNvSpPr>
            <p:nvPr/>
          </p:nvSpPr>
          <p:spPr bwMode="auto">
            <a:xfrm>
              <a:off x="523098" y="664777"/>
              <a:ext cx="1430351" cy="61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fontAlgn="base">
                <a:spcBef>
                  <a:spcPct val="0"/>
                </a:spcBef>
                <a:spcAft>
                  <a:spcPct val="0"/>
                </a:spcAft>
              </a:pPr>
              <a:r>
                <a:rPr lang="en-US" altLang="zh-CN" sz="2400">
                  <a:solidFill>
                    <a:prstClr val="white"/>
                  </a:solidFill>
                  <a:ea typeface="幼圆" panose="02010509060101010101" pitchFamily="49" charset="-122"/>
                </a:rPr>
                <a:t>LOGO</a:t>
              </a:r>
              <a:endParaRPr lang="zh-CN" altLang="en-US" sz="2400">
                <a:solidFill>
                  <a:prstClr val="white"/>
                </a:solidFill>
                <a:ea typeface="幼圆" panose="02010509060101010101" pitchFamily="49" charset="-122"/>
              </a:endParaRPr>
            </a:p>
          </p:txBody>
        </p:sp>
      </p:grpSp>
      <p:grpSp>
        <p:nvGrpSpPr>
          <p:cNvPr id="28" name="组合 25"/>
          <p:cNvGrpSpPr/>
          <p:nvPr/>
        </p:nvGrpSpPr>
        <p:grpSpPr bwMode="auto">
          <a:xfrm>
            <a:off x="1363267" y="533401"/>
            <a:ext cx="1554480" cy="428841"/>
            <a:chOff x="1817242" y="710552"/>
            <a:chExt cx="2074239" cy="573112"/>
          </a:xfrm>
        </p:grpSpPr>
        <p:sp>
          <p:nvSpPr>
            <p:cNvPr id="21" name="文本框 20"/>
            <p:cNvSpPr txBox="1"/>
            <p:nvPr/>
          </p:nvSpPr>
          <p:spPr>
            <a:xfrm>
              <a:off x="1817242" y="710552"/>
              <a:ext cx="2074239" cy="399703"/>
            </a:xfrm>
            <a:prstGeom prst="rect">
              <a:avLst/>
            </a:prstGeom>
            <a:noFill/>
          </p:spPr>
          <p:txBody>
            <a:bodyPr wrap="none">
              <a:spAutoFit/>
            </a:bodyPr>
            <a:lstStyle/>
            <a:p>
              <a:pPr algn="l" defTabSz="685800">
                <a:defRPr/>
              </a:pPr>
              <a:r>
                <a:rPr lang="zh-CN" altLang="en-US" sz="1350" dirty="0">
                  <a:solidFill>
                    <a:srgbClr val="E5DEDB">
                      <a:lumMod val="10000"/>
                      <a:alpha val="85000"/>
                    </a:srgbClr>
                  </a:solidFill>
                  <a:latin typeface="幼圆" panose="02010509060101010101" pitchFamily="49" charset="-122"/>
                  <a:ea typeface="幼圆" panose="02010509060101010101" pitchFamily="49" charset="-122"/>
                  <a:sym typeface="+mn-ea"/>
                </a:rPr>
                <a:t>ADD THE TITLE</a:t>
              </a:r>
              <a:endParaRPr lang="zh-CN" altLang="en-US" sz="1350" dirty="0">
                <a:solidFill>
                  <a:srgbClr val="E5DEDB">
                    <a:lumMod val="10000"/>
                  </a:srgbClr>
                </a:solidFill>
                <a:latin typeface="Arial" panose="020B0604020202020204"/>
                <a:ea typeface="幼圆" panose="02010509060101010101" pitchFamily="49" charset="-122"/>
              </a:endParaRPr>
            </a:p>
          </p:txBody>
        </p:sp>
        <p:sp>
          <p:nvSpPr>
            <p:cNvPr id="169" name="文本框 168"/>
            <p:cNvSpPr txBox="1"/>
            <p:nvPr/>
          </p:nvSpPr>
          <p:spPr>
            <a:xfrm>
              <a:off x="1861724" y="990599"/>
              <a:ext cx="1797537" cy="293065"/>
            </a:xfrm>
            <a:prstGeom prst="rect">
              <a:avLst/>
            </a:prstGeom>
            <a:noFill/>
          </p:spPr>
          <p:txBody>
            <a:bodyPr wrap="square">
              <a:spAutoFit/>
            </a:bodyPr>
            <a:lstStyle/>
            <a:p>
              <a:pPr defTabSz="0">
                <a:tabLst>
                  <a:tab pos="335280" algn="l"/>
                </a:tabLst>
                <a:defRPr/>
              </a:pPr>
              <a:r>
                <a:rPr lang="en-US" altLang="zh-CN" sz="825" dirty="0">
                  <a:ln/>
                  <a:solidFill>
                    <a:schemeClr val="tx1"/>
                  </a:solidFill>
                  <a:effectLst>
                    <a:outerShdw blurRad="38100" dist="19050" dir="2700000" algn="tl" rotWithShape="0">
                      <a:schemeClr val="dk1">
                        <a:alpha val="40000"/>
                      </a:schemeClr>
                    </a:outerShdw>
                  </a:effectLst>
                  <a:latin typeface="Arial" panose="020B0604020202020204"/>
                  <a:ea typeface="幼圆" panose="02010509060101010101" pitchFamily="49" charset="-122"/>
                </a:rPr>
                <a:t>ADD COMPANY NAME</a:t>
              </a:r>
              <a:endParaRPr lang="en-US" altLang="zh-CN" sz="825" dirty="0">
                <a:ln/>
                <a:solidFill>
                  <a:schemeClr val="tx1"/>
                </a:solidFill>
                <a:effectLst>
                  <a:outerShdw blurRad="38100" dist="19050" dir="2700000" algn="tl" rotWithShape="0">
                    <a:schemeClr val="dk1">
                      <a:alpha val="40000"/>
                    </a:schemeClr>
                  </a:outerShdw>
                </a:effectLst>
                <a:latin typeface="Arial" panose="020B0604020202020204"/>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6"/>
                                        </p:tgtEl>
                                      </p:cBhvr>
                                    </p:cmd>
                                  </p:childTnLst>
                                </p:cTn>
                              </p:par>
                              <p:par>
                                <p:cTn id="7" presetID="42"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animEffect transition="in" filter="fade">
                                      <p:cBhvr>
                                        <p:cTn id="9" dur="500"/>
                                        <p:tgtEl>
                                          <p:spTgt spid="31"/>
                                        </p:tgtEl>
                                      </p:cBhvr>
                                    </p:animEffect>
                                    <p:anim calcmode="lin" valueType="num">
                                      <p:cBhvr>
                                        <p:cTn id="10" dur="500" fill="hold"/>
                                        <p:tgtEl>
                                          <p:spTgt spid="31"/>
                                        </p:tgtEl>
                                        <p:attrNameLst>
                                          <p:attrName>ppt_x</p:attrName>
                                        </p:attrNameLst>
                                      </p:cBhvr>
                                      <p:tavLst>
                                        <p:tav tm="0">
                                          <p:val>
                                            <p:strVal val="#ppt_x"/>
                                          </p:val>
                                        </p:tav>
                                        <p:tav tm="100000">
                                          <p:val>
                                            <p:strVal val="#ppt_x"/>
                                          </p:val>
                                        </p:tav>
                                      </p:tavLst>
                                    </p:anim>
                                    <p:anim calcmode="lin" valueType="num">
                                      <p:cBhvr>
                                        <p:cTn id="11" dur="500" fill="hold"/>
                                        <p:tgtEl>
                                          <p:spTgt spid="31"/>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30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500"/>
                                        <p:tgtEl>
                                          <p:spTgt spid="108"/>
                                        </p:tgtEl>
                                      </p:cBhvr>
                                    </p:animEffect>
                                    <p:anim calcmode="lin" valueType="num">
                                      <p:cBhvr>
                                        <p:cTn id="15" dur="500" fill="hold"/>
                                        <p:tgtEl>
                                          <p:spTgt spid="108"/>
                                        </p:tgtEl>
                                        <p:attrNameLst>
                                          <p:attrName>ppt_x</p:attrName>
                                        </p:attrNameLst>
                                      </p:cBhvr>
                                      <p:tavLst>
                                        <p:tav tm="0">
                                          <p:val>
                                            <p:strVal val="#ppt_x"/>
                                          </p:val>
                                        </p:tav>
                                        <p:tav tm="100000">
                                          <p:val>
                                            <p:strVal val="#ppt_x"/>
                                          </p:val>
                                        </p:tav>
                                      </p:tavLst>
                                    </p:anim>
                                    <p:anim calcmode="lin" valueType="num">
                                      <p:cBhvr>
                                        <p:cTn id="16" dur="500" fill="hold"/>
                                        <p:tgtEl>
                                          <p:spTgt spid="10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4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anim calcmode="lin" valueType="num">
                                      <p:cBhvr>
                                        <p:cTn id="20" dur="500" fill="hold"/>
                                        <p:tgtEl>
                                          <p:spTgt spid="24"/>
                                        </p:tgtEl>
                                        <p:attrNameLst>
                                          <p:attrName>ppt_x</p:attrName>
                                        </p:attrNameLst>
                                      </p:cBhvr>
                                      <p:tavLst>
                                        <p:tav tm="0">
                                          <p:val>
                                            <p:strVal val="#ppt_x"/>
                                          </p:val>
                                        </p:tav>
                                        <p:tav tm="100000">
                                          <p:val>
                                            <p:strVal val="#ppt_x"/>
                                          </p:val>
                                        </p:tav>
                                      </p:tavLst>
                                    </p:anim>
                                    <p:anim calcmode="lin" valueType="num">
                                      <p:cBhvr>
                                        <p:cTn id="21" dur="500" fill="hold"/>
                                        <p:tgtEl>
                                          <p:spTgt spid="2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800"/>
                                  </p:stCondLst>
                                  <p:childTnLst>
                                    <p:set>
                                      <p:cBhvr>
                                        <p:cTn id="23" dur="1" fill="hold">
                                          <p:stCondLst>
                                            <p:cond delay="0"/>
                                          </p:stCondLst>
                                        </p:cTn>
                                        <p:tgtEl>
                                          <p:spTgt spid="111"/>
                                        </p:tgtEl>
                                        <p:attrNameLst>
                                          <p:attrName>style.visibility</p:attrName>
                                        </p:attrNameLst>
                                      </p:cBhvr>
                                      <p:to>
                                        <p:strVal val="visible"/>
                                      </p:to>
                                    </p:set>
                                    <p:animEffect transition="in" filter="fade">
                                      <p:cBhvr>
                                        <p:cTn id="24" dur="500"/>
                                        <p:tgtEl>
                                          <p:spTgt spid="111"/>
                                        </p:tgtEl>
                                      </p:cBhvr>
                                    </p:animEffect>
                                    <p:anim calcmode="lin" valueType="num">
                                      <p:cBhvr>
                                        <p:cTn id="25" dur="500" fill="hold"/>
                                        <p:tgtEl>
                                          <p:spTgt spid="111"/>
                                        </p:tgtEl>
                                        <p:attrNameLst>
                                          <p:attrName>ppt_x</p:attrName>
                                        </p:attrNameLst>
                                      </p:cBhvr>
                                      <p:tavLst>
                                        <p:tav tm="0">
                                          <p:val>
                                            <p:strVal val="#ppt_x"/>
                                          </p:val>
                                        </p:tav>
                                        <p:tav tm="100000">
                                          <p:val>
                                            <p:strVal val="#ppt_x"/>
                                          </p:val>
                                        </p:tav>
                                      </p:tavLst>
                                    </p:anim>
                                    <p:anim calcmode="lin" valueType="num">
                                      <p:cBhvr>
                                        <p:cTn id="26" dur="500" fill="hold"/>
                                        <p:tgtEl>
                                          <p:spTgt spid="1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1000"/>
                                  </p:stCondLst>
                                  <p:childTnLst>
                                    <p:set>
                                      <p:cBhvr>
                                        <p:cTn id="28" dur="1" fill="hold">
                                          <p:stCondLst>
                                            <p:cond delay="0"/>
                                          </p:stCondLst>
                                        </p:cTn>
                                        <p:tgtEl>
                                          <p:spTgt spid="112"/>
                                        </p:tgtEl>
                                        <p:attrNameLst>
                                          <p:attrName>style.visibility</p:attrName>
                                        </p:attrNameLst>
                                      </p:cBhvr>
                                      <p:to>
                                        <p:strVal val="visible"/>
                                      </p:to>
                                    </p:set>
                                    <p:animEffect transition="in" filter="fade">
                                      <p:cBhvr>
                                        <p:cTn id="29" dur="500"/>
                                        <p:tgtEl>
                                          <p:spTgt spid="112"/>
                                        </p:tgtEl>
                                      </p:cBhvr>
                                    </p:animEffect>
                                    <p:anim calcmode="lin" valueType="num">
                                      <p:cBhvr>
                                        <p:cTn id="30" dur="500" fill="hold"/>
                                        <p:tgtEl>
                                          <p:spTgt spid="112"/>
                                        </p:tgtEl>
                                        <p:attrNameLst>
                                          <p:attrName>ppt_x</p:attrName>
                                        </p:attrNameLst>
                                      </p:cBhvr>
                                      <p:tavLst>
                                        <p:tav tm="0">
                                          <p:val>
                                            <p:strVal val="#ppt_x"/>
                                          </p:val>
                                        </p:tav>
                                        <p:tav tm="100000">
                                          <p:val>
                                            <p:strVal val="#ppt_x"/>
                                          </p:val>
                                        </p:tav>
                                      </p:tavLst>
                                    </p:anim>
                                    <p:anim calcmode="lin" valueType="num">
                                      <p:cBhvr>
                                        <p:cTn id="31" dur="500" fill="hold"/>
                                        <p:tgtEl>
                                          <p:spTgt spid="11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1200"/>
                                  </p:stCondLst>
                                  <p:childTnLst>
                                    <p:set>
                                      <p:cBhvr>
                                        <p:cTn id="33" dur="1" fill="hold">
                                          <p:stCondLst>
                                            <p:cond delay="0"/>
                                          </p:stCondLst>
                                        </p:cTn>
                                        <p:tgtEl>
                                          <p:spTgt spid="121"/>
                                        </p:tgtEl>
                                        <p:attrNameLst>
                                          <p:attrName>style.visibility</p:attrName>
                                        </p:attrNameLst>
                                      </p:cBhvr>
                                      <p:to>
                                        <p:strVal val="visible"/>
                                      </p:to>
                                    </p:set>
                                    <p:animEffect transition="in" filter="fade">
                                      <p:cBhvr>
                                        <p:cTn id="34" dur="500"/>
                                        <p:tgtEl>
                                          <p:spTgt spid="121"/>
                                        </p:tgtEl>
                                      </p:cBhvr>
                                    </p:animEffect>
                                    <p:anim calcmode="lin" valueType="num">
                                      <p:cBhvr>
                                        <p:cTn id="35" dur="500" fill="hold"/>
                                        <p:tgtEl>
                                          <p:spTgt spid="121"/>
                                        </p:tgtEl>
                                        <p:attrNameLst>
                                          <p:attrName>ppt_x</p:attrName>
                                        </p:attrNameLst>
                                      </p:cBhvr>
                                      <p:tavLst>
                                        <p:tav tm="0">
                                          <p:val>
                                            <p:strVal val="#ppt_x"/>
                                          </p:val>
                                        </p:tav>
                                        <p:tav tm="100000">
                                          <p:val>
                                            <p:strVal val="#ppt_x"/>
                                          </p:val>
                                        </p:tav>
                                      </p:tavLst>
                                    </p:anim>
                                    <p:anim calcmode="lin" valueType="num">
                                      <p:cBhvr>
                                        <p:cTn id="36" dur="500" fill="hold"/>
                                        <p:tgtEl>
                                          <p:spTgt spid="1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6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20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anim calcmode="lin" valueType="num">
                                      <p:cBhvr>
                                        <p:cTn id="45" dur="500" fill="hold"/>
                                        <p:tgtEl>
                                          <p:spTgt spid="30"/>
                                        </p:tgtEl>
                                        <p:attrNameLst>
                                          <p:attrName>ppt_x</p:attrName>
                                        </p:attrNameLst>
                                      </p:cBhvr>
                                      <p:tavLst>
                                        <p:tav tm="0">
                                          <p:val>
                                            <p:strVal val="#ppt_x"/>
                                          </p:val>
                                        </p:tav>
                                        <p:tav tm="100000">
                                          <p:val>
                                            <p:strVal val="#ppt_x"/>
                                          </p:val>
                                        </p:tav>
                                      </p:tavLst>
                                    </p:anim>
                                    <p:anim calcmode="lin" valueType="num">
                                      <p:cBhvr>
                                        <p:cTn id="46" dur="5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240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anim calcmode="lin" valueType="num">
                                      <p:cBhvr>
                                        <p:cTn id="50" dur="500" fill="hold"/>
                                        <p:tgtEl>
                                          <p:spTgt spid="110"/>
                                        </p:tgtEl>
                                        <p:attrNameLst>
                                          <p:attrName>ppt_x</p:attrName>
                                        </p:attrNameLst>
                                      </p:cBhvr>
                                      <p:tavLst>
                                        <p:tav tm="0">
                                          <p:val>
                                            <p:strVal val="#ppt_x"/>
                                          </p:val>
                                        </p:tav>
                                        <p:tav tm="100000">
                                          <p:val>
                                            <p:strVal val="#ppt_x"/>
                                          </p:val>
                                        </p:tav>
                                      </p:tavLst>
                                    </p:anim>
                                    <p:anim calcmode="lin" valueType="num">
                                      <p:cBhvr>
                                        <p:cTn id="51" dur="500" fill="hold"/>
                                        <p:tgtEl>
                                          <p:spTgt spid="1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600"/>
                                  </p:stCondLst>
                                  <p:childTnLst>
                                    <p:set>
                                      <p:cBhvr>
                                        <p:cTn id="53" dur="1" fill="hold">
                                          <p:stCondLst>
                                            <p:cond delay="0"/>
                                          </p:stCondLst>
                                        </p:cTn>
                                        <p:tgtEl>
                                          <p:spTgt spid="161"/>
                                        </p:tgtEl>
                                        <p:attrNameLst>
                                          <p:attrName>style.visibility</p:attrName>
                                        </p:attrNameLst>
                                      </p:cBhvr>
                                      <p:to>
                                        <p:strVal val="visible"/>
                                      </p:to>
                                    </p:set>
                                    <p:animEffect transition="in" filter="fade">
                                      <p:cBhvr>
                                        <p:cTn id="54" dur="500"/>
                                        <p:tgtEl>
                                          <p:spTgt spid="161"/>
                                        </p:tgtEl>
                                      </p:cBhvr>
                                    </p:animEffect>
                                    <p:anim calcmode="lin" valueType="num">
                                      <p:cBhvr>
                                        <p:cTn id="55" dur="500" fill="hold"/>
                                        <p:tgtEl>
                                          <p:spTgt spid="161"/>
                                        </p:tgtEl>
                                        <p:attrNameLst>
                                          <p:attrName>ppt_x</p:attrName>
                                        </p:attrNameLst>
                                      </p:cBhvr>
                                      <p:tavLst>
                                        <p:tav tm="0">
                                          <p:val>
                                            <p:strVal val="#ppt_x"/>
                                          </p:val>
                                        </p:tav>
                                        <p:tav tm="100000">
                                          <p:val>
                                            <p:strVal val="#ppt_x"/>
                                          </p:val>
                                        </p:tav>
                                      </p:tavLst>
                                    </p:anim>
                                    <p:anim calcmode="lin" valueType="num">
                                      <p:cBhvr>
                                        <p:cTn id="56" dur="500" fill="hold"/>
                                        <p:tgtEl>
                                          <p:spTgt spid="16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300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anim calcmode="lin" valueType="num">
                                      <p:cBhvr>
                                        <p:cTn id="60" dur="500" fill="hold"/>
                                        <p:tgtEl>
                                          <p:spTgt spid="40"/>
                                        </p:tgtEl>
                                        <p:attrNameLst>
                                          <p:attrName>ppt_x</p:attrName>
                                        </p:attrNameLst>
                                      </p:cBhvr>
                                      <p:tavLst>
                                        <p:tav tm="0">
                                          <p:val>
                                            <p:strVal val="#ppt_x"/>
                                          </p:val>
                                        </p:tav>
                                        <p:tav tm="100000">
                                          <p:val>
                                            <p:strVal val="#ppt_x"/>
                                          </p:val>
                                        </p:tav>
                                      </p:tavLst>
                                    </p:anim>
                                    <p:anim calcmode="lin" valueType="num">
                                      <p:cBhvr>
                                        <p:cTn id="61" dur="5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3200"/>
                                  </p:stCondLst>
                                  <p:childTnLst>
                                    <p:set>
                                      <p:cBhvr>
                                        <p:cTn id="63" dur="1" fill="hold">
                                          <p:stCondLst>
                                            <p:cond delay="0"/>
                                          </p:stCondLst>
                                        </p:cTn>
                                        <p:tgtEl>
                                          <p:spTgt spid="163"/>
                                        </p:tgtEl>
                                        <p:attrNameLst>
                                          <p:attrName>style.visibility</p:attrName>
                                        </p:attrNameLst>
                                      </p:cBhvr>
                                      <p:to>
                                        <p:strVal val="visible"/>
                                      </p:to>
                                    </p:set>
                                    <p:animEffect transition="in" filter="fade">
                                      <p:cBhvr>
                                        <p:cTn id="64" dur="500"/>
                                        <p:tgtEl>
                                          <p:spTgt spid="163"/>
                                        </p:tgtEl>
                                      </p:cBhvr>
                                    </p:animEffect>
                                    <p:anim calcmode="lin" valueType="num">
                                      <p:cBhvr>
                                        <p:cTn id="65" dur="500" fill="hold"/>
                                        <p:tgtEl>
                                          <p:spTgt spid="163"/>
                                        </p:tgtEl>
                                        <p:attrNameLst>
                                          <p:attrName>ppt_x</p:attrName>
                                        </p:attrNameLst>
                                      </p:cBhvr>
                                      <p:tavLst>
                                        <p:tav tm="0">
                                          <p:val>
                                            <p:strVal val="#ppt_x"/>
                                          </p:val>
                                        </p:tav>
                                        <p:tav tm="100000">
                                          <p:val>
                                            <p:strVal val="#ppt_x"/>
                                          </p:val>
                                        </p:tav>
                                      </p:tavLst>
                                    </p:anim>
                                    <p:anim calcmode="lin" valueType="num">
                                      <p:cBhvr>
                                        <p:cTn id="66" dur="500" fill="hold"/>
                                        <p:tgtEl>
                                          <p:spTgt spid="16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3500"/>
                                  </p:stCondLst>
                                  <p:childTnLst>
                                    <p:set>
                                      <p:cBhvr>
                                        <p:cTn id="68" dur="1" fill="hold">
                                          <p:stCondLst>
                                            <p:cond delay="0"/>
                                          </p:stCondLst>
                                        </p:cTn>
                                        <p:tgtEl>
                                          <p:spTgt spid="113"/>
                                        </p:tgtEl>
                                        <p:attrNameLst>
                                          <p:attrName>style.visibility</p:attrName>
                                        </p:attrNameLst>
                                      </p:cBhvr>
                                      <p:to>
                                        <p:strVal val="visible"/>
                                      </p:to>
                                    </p:set>
                                    <p:animEffect transition="in" filter="fade">
                                      <p:cBhvr>
                                        <p:cTn id="69" dur="500"/>
                                        <p:tgtEl>
                                          <p:spTgt spid="113"/>
                                        </p:tgtEl>
                                      </p:cBhvr>
                                    </p:animEffect>
                                    <p:anim calcmode="lin" valueType="num">
                                      <p:cBhvr>
                                        <p:cTn id="70" dur="500" fill="hold"/>
                                        <p:tgtEl>
                                          <p:spTgt spid="113"/>
                                        </p:tgtEl>
                                        <p:attrNameLst>
                                          <p:attrName>ppt_x</p:attrName>
                                        </p:attrNameLst>
                                      </p:cBhvr>
                                      <p:tavLst>
                                        <p:tav tm="0">
                                          <p:val>
                                            <p:strVal val="#ppt_x"/>
                                          </p:val>
                                        </p:tav>
                                        <p:tav tm="100000">
                                          <p:val>
                                            <p:strVal val="#ppt_x"/>
                                          </p:val>
                                        </p:tav>
                                      </p:tavLst>
                                    </p:anim>
                                    <p:anim calcmode="lin" valueType="num">
                                      <p:cBhvr>
                                        <p:cTn id="71" dur="500" fill="hold"/>
                                        <p:tgtEl>
                                          <p:spTgt spid="11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3700"/>
                                  </p:stCondLst>
                                  <p:childTnLst>
                                    <p:set>
                                      <p:cBhvr>
                                        <p:cTn id="73" dur="1" fill="hold">
                                          <p:stCondLst>
                                            <p:cond delay="0"/>
                                          </p:stCondLst>
                                        </p:cTn>
                                        <p:tgtEl>
                                          <p:spTgt spid="107"/>
                                        </p:tgtEl>
                                        <p:attrNameLst>
                                          <p:attrName>style.visibility</p:attrName>
                                        </p:attrNameLst>
                                      </p:cBhvr>
                                      <p:to>
                                        <p:strVal val="visible"/>
                                      </p:to>
                                    </p:set>
                                    <p:animEffect transition="in" filter="fade">
                                      <p:cBhvr>
                                        <p:cTn id="74" dur="500"/>
                                        <p:tgtEl>
                                          <p:spTgt spid="107"/>
                                        </p:tgtEl>
                                      </p:cBhvr>
                                    </p:animEffect>
                                    <p:anim calcmode="lin" valueType="num">
                                      <p:cBhvr>
                                        <p:cTn id="75" dur="500" fill="hold"/>
                                        <p:tgtEl>
                                          <p:spTgt spid="107"/>
                                        </p:tgtEl>
                                        <p:attrNameLst>
                                          <p:attrName>ppt_x</p:attrName>
                                        </p:attrNameLst>
                                      </p:cBhvr>
                                      <p:tavLst>
                                        <p:tav tm="0">
                                          <p:val>
                                            <p:strVal val="#ppt_x"/>
                                          </p:val>
                                        </p:tav>
                                        <p:tav tm="100000">
                                          <p:val>
                                            <p:strVal val="#ppt_x"/>
                                          </p:val>
                                        </p:tav>
                                      </p:tavLst>
                                    </p:anim>
                                    <p:anim calcmode="lin" valueType="num">
                                      <p:cBhvr>
                                        <p:cTn id="76" dur="500" fill="hold"/>
                                        <p:tgtEl>
                                          <p:spTgt spid="10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3800"/>
                                  </p:stCondLst>
                                  <p:childTnLst>
                                    <p:set>
                                      <p:cBhvr>
                                        <p:cTn id="78" dur="1" fill="hold">
                                          <p:stCondLst>
                                            <p:cond delay="0"/>
                                          </p:stCondLst>
                                        </p:cTn>
                                        <p:tgtEl>
                                          <p:spTgt spid="162"/>
                                        </p:tgtEl>
                                        <p:attrNameLst>
                                          <p:attrName>style.visibility</p:attrName>
                                        </p:attrNameLst>
                                      </p:cBhvr>
                                      <p:to>
                                        <p:strVal val="visible"/>
                                      </p:to>
                                    </p:set>
                                    <p:animEffect transition="in" filter="fade">
                                      <p:cBhvr>
                                        <p:cTn id="79" dur="500"/>
                                        <p:tgtEl>
                                          <p:spTgt spid="162"/>
                                        </p:tgtEl>
                                      </p:cBhvr>
                                    </p:animEffect>
                                    <p:anim calcmode="lin" valueType="num">
                                      <p:cBhvr>
                                        <p:cTn id="80" dur="500" fill="hold"/>
                                        <p:tgtEl>
                                          <p:spTgt spid="162"/>
                                        </p:tgtEl>
                                        <p:attrNameLst>
                                          <p:attrName>ppt_x</p:attrName>
                                        </p:attrNameLst>
                                      </p:cBhvr>
                                      <p:tavLst>
                                        <p:tav tm="0">
                                          <p:val>
                                            <p:strVal val="#ppt_x"/>
                                          </p:val>
                                        </p:tav>
                                        <p:tav tm="100000">
                                          <p:val>
                                            <p:strVal val="#ppt_x"/>
                                          </p:val>
                                        </p:tav>
                                      </p:tavLst>
                                    </p:anim>
                                    <p:anim calcmode="lin" valueType="num">
                                      <p:cBhvr>
                                        <p:cTn id="81" dur="500" fill="hold"/>
                                        <p:tgtEl>
                                          <p:spTgt spid="16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4000"/>
                                  </p:stCondLst>
                                  <p:childTnLst>
                                    <p:set>
                                      <p:cBhvr>
                                        <p:cTn id="83" dur="1" fill="hold">
                                          <p:stCondLst>
                                            <p:cond delay="0"/>
                                          </p:stCondLst>
                                        </p:cTn>
                                        <p:tgtEl>
                                          <p:spTgt spid="128"/>
                                        </p:tgtEl>
                                        <p:attrNameLst>
                                          <p:attrName>style.visibility</p:attrName>
                                        </p:attrNameLst>
                                      </p:cBhvr>
                                      <p:to>
                                        <p:strVal val="visible"/>
                                      </p:to>
                                    </p:set>
                                    <p:animEffect transition="in" filter="fade">
                                      <p:cBhvr>
                                        <p:cTn id="84" dur="500"/>
                                        <p:tgtEl>
                                          <p:spTgt spid="128"/>
                                        </p:tgtEl>
                                      </p:cBhvr>
                                    </p:animEffect>
                                    <p:anim calcmode="lin" valueType="num">
                                      <p:cBhvr>
                                        <p:cTn id="85" dur="500" fill="hold"/>
                                        <p:tgtEl>
                                          <p:spTgt spid="128"/>
                                        </p:tgtEl>
                                        <p:attrNameLst>
                                          <p:attrName>ppt_x</p:attrName>
                                        </p:attrNameLst>
                                      </p:cBhvr>
                                      <p:tavLst>
                                        <p:tav tm="0">
                                          <p:val>
                                            <p:strVal val="#ppt_x"/>
                                          </p:val>
                                        </p:tav>
                                        <p:tav tm="100000">
                                          <p:val>
                                            <p:strVal val="#ppt_x"/>
                                          </p:val>
                                        </p:tav>
                                      </p:tavLst>
                                    </p:anim>
                                    <p:anim calcmode="lin" valueType="num">
                                      <p:cBhvr>
                                        <p:cTn id="86" dur="500" fill="hold"/>
                                        <p:tgtEl>
                                          <p:spTgt spid="1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4200"/>
                                  </p:stCondLst>
                                  <p:childTnLst>
                                    <p:set>
                                      <p:cBhvr>
                                        <p:cTn id="88" dur="1" fill="hold">
                                          <p:stCondLst>
                                            <p:cond delay="0"/>
                                          </p:stCondLst>
                                        </p:cTn>
                                        <p:tgtEl>
                                          <p:spTgt spid="125"/>
                                        </p:tgtEl>
                                        <p:attrNameLst>
                                          <p:attrName>style.visibility</p:attrName>
                                        </p:attrNameLst>
                                      </p:cBhvr>
                                      <p:to>
                                        <p:strVal val="visible"/>
                                      </p:to>
                                    </p:set>
                                    <p:animEffect transition="in" filter="fade">
                                      <p:cBhvr>
                                        <p:cTn id="89" dur="500"/>
                                        <p:tgtEl>
                                          <p:spTgt spid="125"/>
                                        </p:tgtEl>
                                      </p:cBhvr>
                                    </p:animEffect>
                                    <p:anim calcmode="lin" valueType="num">
                                      <p:cBhvr>
                                        <p:cTn id="90" dur="500" fill="hold"/>
                                        <p:tgtEl>
                                          <p:spTgt spid="125"/>
                                        </p:tgtEl>
                                        <p:attrNameLst>
                                          <p:attrName>ppt_x</p:attrName>
                                        </p:attrNameLst>
                                      </p:cBhvr>
                                      <p:tavLst>
                                        <p:tav tm="0">
                                          <p:val>
                                            <p:strVal val="#ppt_x"/>
                                          </p:val>
                                        </p:tav>
                                        <p:tav tm="100000">
                                          <p:val>
                                            <p:strVal val="#ppt_x"/>
                                          </p:val>
                                        </p:tav>
                                      </p:tavLst>
                                    </p:anim>
                                    <p:anim calcmode="lin" valueType="num">
                                      <p:cBhvr>
                                        <p:cTn id="91" dur="500" fill="hold"/>
                                        <p:tgtEl>
                                          <p:spTgt spid="125"/>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4400"/>
                                  </p:stCondLst>
                                  <p:childTnLst>
                                    <p:set>
                                      <p:cBhvr>
                                        <p:cTn id="93" dur="1" fill="hold">
                                          <p:stCondLst>
                                            <p:cond delay="0"/>
                                          </p:stCondLst>
                                        </p:cTn>
                                        <p:tgtEl>
                                          <p:spTgt spid="117"/>
                                        </p:tgtEl>
                                        <p:attrNameLst>
                                          <p:attrName>style.visibility</p:attrName>
                                        </p:attrNameLst>
                                      </p:cBhvr>
                                      <p:to>
                                        <p:strVal val="visible"/>
                                      </p:to>
                                    </p:set>
                                    <p:animEffect transition="in" filter="fade">
                                      <p:cBhvr>
                                        <p:cTn id="94" dur="500"/>
                                        <p:tgtEl>
                                          <p:spTgt spid="117"/>
                                        </p:tgtEl>
                                      </p:cBhvr>
                                    </p:animEffect>
                                    <p:anim calcmode="lin" valueType="num">
                                      <p:cBhvr>
                                        <p:cTn id="95" dur="500" fill="hold"/>
                                        <p:tgtEl>
                                          <p:spTgt spid="117"/>
                                        </p:tgtEl>
                                        <p:attrNameLst>
                                          <p:attrName>ppt_x</p:attrName>
                                        </p:attrNameLst>
                                      </p:cBhvr>
                                      <p:tavLst>
                                        <p:tav tm="0">
                                          <p:val>
                                            <p:strVal val="#ppt_x"/>
                                          </p:val>
                                        </p:tav>
                                        <p:tav tm="100000">
                                          <p:val>
                                            <p:strVal val="#ppt_x"/>
                                          </p:val>
                                        </p:tav>
                                      </p:tavLst>
                                    </p:anim>
                                    <p:anim calcmode="lin" valueType="num">
                                      <p:cBhvr>
                                        <p:cTn id="96" dur="500" fill="hold"/>
                                        <p:tgtEl>
                                          <p:spTgt spid="11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4500"/>
                                  </p:stCondLst>
                                  <p:childTnLst>
                                    <p:set>
                                      <p:cBhvr>
                                        <p:cTn id="98" dur="1" fill="hold">
                                          <p:stCondLst>
                                            <p:cond delay="0"/>
                                          </p:stCondLst>
                                        </p:cTn>
                                        <p:tgtEl>
                                          <p:spTgt spid="127"/>
                                        </p:tgtEl>
                                        <p:attrNameLst>
                                          <p:attrName>style.visibility</p:attrName>
                                        </p:attrNameLst>
                                      </p:cBhvr>
                                      <p:to>
                                        <p:strVal val="visible"/>
                                      </p:to>
                                    </p:set>
                                    <p:animEffect transition="in" filter="fade">
                                      <p:cBhvr>
                                        <p:cTn id="99" dur="500"/>
                                        <p:tgtEl>
                                          <p:spTgt spid="127"/>
                                        </p:tgtEl>
                                      </p:cBhvr>
                                    </p:animEffect>
                                    <p:anim calcmode="lin" valueType="num">
                                      <p:cBhvr>
                                        <p:cTn id="100" dur="500" fill="hold"/>
                                        <p:tgtEl>
                                          <p:spTgt spid="127"/>
                                        </p:tgtEl>
                                        <p:attrNameLst>
                                          <p:attrName>ppt_x</p:attrName>
                                        </p:attrNameLst>
                                      </p:cBhvr>
                                      <p:tavLst>
                                        <p:tav tm="0">
                                          <p:val>
                                            <p:strVal val="#ppt_x"/>
                                          </p:val>
                                        </p:tav>
                                        <p:tav tm="100000">
                                          <p:val>
                                            <p:strVal val="#ppt_x"/>
                                          </p:val>
                                        </p:tav>
                                      </p:tavLst>
                                    </p:anim>
                                    <p:anim calcmode="lin" valueType="num">
                                      <p:cBhvr>
                                        <p:cTn id="101" dur="500" fill="hold"/>
                                        <p:tgtEl>
                                          <p:spTgt spid="12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4700"/>
                                  </p:stCondLst>
                                  <p:childTnLst>
                                    <p:set>
                                      <p:cBhvr>
                                        <p:cTn id="103" dur="1" fill="hold">
                                          <p:stCondLst>
                                            <p:cond delay="0"/>
                                          </p:stCondLst>
                                        </p:cTn>
                                        <p:tgtEl>
                                          <p:spTgt spid="126"/>
                                        </p:tgtEl>
                                        <p:attrNameLst>
                                          <p:attrName>style.visibility</p:attrName>
                                        </p:attrNameLst>
                                      </p:cBhvr>
                                      <p:to>
                                        <p:strVal val="visible"/>
                                      </p:to>
                                    </p:set>
                                    <p:animEffect transition="in" filter="fade">
                                      <p:cBhvr>
                                        <p:cTn id="104" dur="500"/>
                                        <p:tgtEl>
                                          <p:spTgt spid="126"/>
                                        </p:tgtEl>
                                      </p:cBhvr>
                                    </p:animEffect>
                                    <p:anim calcmode="lin" valueType="num">
                                      <p:cBhvr>
                                        <p:cTn id="105" dur="500" fill="hold"/>
                                        <p:tgtEl>
                                          <p:spTgt spid="126"/>
                                        </p:tgtEl>
                                        <p:attrNameLst>
                                          <p:attrName>ppt_x</p:attrName>
                                        </p:attrNameLst>
                                      </p:cBhvr>
                                      <p:tavLst>
                                        <p:tav tm="0">
                                          <p:val>
                                            <p:strVal val="#ppt_x"/>
                                          </p:val>
                                        </p:tav>
                                        <p:tav tm="100000">
                                          <p:val>
                                            <p:strVal val="#ppt_x"/>
                                          </p:val>
                                        </p:tav>
                                      </p:tavLst>
                                    </p:anim>
                                    <p:anim calcmode="lin" valueType="num">
                                      <p:cBhvr>
                                        <p:cTn id="106" dur="500" fill="hold"/>
                                        <p:tgtEl>
                                          <p:spTgt spid="12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4800"/>
                                  </p:stCondLst>
                                  <p:childTnLst>
                                    <p:set>
                                      <p:cBhvr>
                                        <p:cTn id="108" dur="1" fill="hold">
                                          <p:stCondLst>
                                            <p:cond delay="0"/>
                                          </p:stCondLst>
                                        </p:cTn>
                                        <p:tgtEl>
                                          <p:spTgt spid="129"/>
                                        </p:tgtEl>
                                        <p:attrNameLst>
                                          <p:attrName>style.visibility</p:attrName>
                                        </p:attrNameLst>
                                      </p:cBhvr>
                                      <p:to>
                                        <p:strVal val="visible"/>
                                      </p:to>
                                    </p:set>
                                    <p:animEffect transition="in" filter="fade">
                                      <p:cBhvr>
                                        <p:cTn id="109" dur="500"/>
                                        <p:tgtEl>
                                          <p:spTgt spid="129"/>
                                        </p:tgtEl>
                                      </p:cBhvr>
                                    </p:animEffect>
                                    <p:anim calcmode="lin" valueType="num">
                                      <p:cBhvr>
                                        <p:cTn id="110" dur="500" fill="hold"/>
                                        <p:tgtEl>
                                          <p:spTgt spid="129"/>
                                        </p:tgtEl>
                                        <p:attrNameLst>
                                          <p:attrName>ppt_x</p:attrName>
                                        </p:attrNameLst>
                                      </p:cBhvr>
                                      <p:tavLst>
                                        <p:tav tm="0">
                                          <p:val>
                                            <p:strVal val="#ppt_x"/>
                                          </p:val>
                                        </p:tav>
                                        <p:tav tm="100000">
                                          <p:val>
                                            <p:strVal val="#ppt_x"/>
                                          </p:val>
                                        </p:tav>
                                      </p:tavLst>
                                    </p:anim>
                                    <p:anim calcmode="lin" valueType="num">
                                      <p:cBhvr>
                                        <p:cTn id="111" dur="500" fill="hold"/>
                                        <p:tgtEl>
                                          <p:spTgt spid="129"/>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5000"/>
                                  </p:stCondLst>
                                  <p:childTnLst>
                                    <p:set>
                                      <p:cBhvr>
                                        <p:cTn id="113" dur="1" fill="hold">
                                          <p:stCondLst>
                                            <p:cond delay="0"/>
                                          </p:stCondLst>
                                        </p:cTn>
                                        <p:tgtEl>
                                          <p:spTgt spid="115"/>
                                        </p:tgtEl>
                                        <p:attrNameLst>
                                          <p:attrName>style.visibility</p:attrName>
                                        </p:attrNameLst>
                                      </p:cBhvr>
                                      <p:to>
                                        <p:strVal val="visible"/>
                                      </p:to>
                                    </p:set>
                                    <p:animEffect transition="in" filter="fade">
                                      <p:cBhvr>
                                        <p:cTn id="114" dur="500"/>
                                        <p:tgtEl>
                                          <p:spTgt spid="115"/>
                                        </p:tgtEl>
                                      </p:cBhvr>
                                    </p:animEffect>
                                    <p:anim calcmode="lin" valueType="num">
                                      <p:cBhvr>
                                        <p:cTn id="115" dur="500" fill="hold"/>
                                        <p:tgtEl>
                                          <p:spTgt spid="115"/>
                                        </p:tgtEl>
                                        <p:attrNameLst>
                                          <p:attrName>ppt_x</p:attrName>
                                        </p:attrNameLst>
                                      </p:cBhvr>
                                      <p:tavLst>
                                        <p:tav tm="0">
                                          <p:val>
                                            <p:strVal val="#ppt_x"/>
                                          </p:val>
                                        </p:tav>
                                        <p:tav tm="100000">
                                          <p:val>
                                            <p:strVal val="#ppt_x"/>
                                          </p:val>
                                        </p:tav>
                                      </p:tavLst>
                                    </p:anim>
                                    <p:anim calcmode="lin" valueType="num">
                                      <p:cBhvr>
                                        <p:cTn id="116" dur="500" fill="hold"/>
                                        <p:tgtEl>
                                          <p:spTgt spid="115"/>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4800"/>
                                  </p:stCondLst>
                                  <p:childTnLst>
                                    <p:set>
                                      <p:cBhvr>
                                        <p:cTn id="118" dur="1" fill="hold">
                                          <p:stCondLst>
                                            <p:cond delay="0"/>
                                          </p:stCondLst>
                                        </p:cTn>
                                        <p:tgtEl>
                                          <p:spTgt spid="2"/>
                                        </p:tgtEl>
                                        <p:attrNameLst>
                                          <p:attrName>style.visibility</p:attrName>
                                        </p:attrNameLst>
                                      </p:cBhvr>
                                      <p:to>
                                        <p:strVal val="visible"/>
                                      </p:to>
                                    </p:set>
                                    <p:animEffect transition="in" filter="fade">
                                      <p:cBhvr>
                                        <p:cTn id="119" dur="500"/>
                                        <p:tgtEl>
                                          <p:spTgt spid="2"/>
                                        </p:tgtEl>
                                      </p:cBhvr>
                                    </p:animEffect>
                                    <p:anim calcmode="lin" valueType="num">
                                      <p:cBhvr>
                                        <p:cTn id="120" dur="500" fill="hold"/>
                                        <p:tgtEl>
                                          <p:spTgt spid="2"/>
                                        </p:tgtEl>
                                        <p:attrNameLst>
                                          <p:attrName>ppt_x</p:attrName>
                                        </p:attrNameLst>
                                      </p:cBhvr>
                                      <p:tavLst>
                                        <p:tav tm="0">
                                          <p:val>
                                            <p:strVal val="#ppt_x"/>
                                          </p:val>
                                        </p:tav>
                                        <p:tav tm="100000">
                                          <p:val>
                                            <p:strVal val="#ppt_x"/>
                                          </p:val>
                                        </p:tav>
                                      </p:tavLst>
                                    </p:anim>
                                    <p:anim calcmode="lin" valueType="num">
                                      <p:cBhvr>
                                        <p:cTn id="121" dur="500" fill="hold"/>
                                        <p:tgtEl>
                                          <p:spTgt spid="2"/>
                                        </p:tgtEl>
                                        <p:attrNameLst>
                                          <p:attrName>ppt_y</p:attrName>
                                        </p:attrNameLst>
                                      </p:cBhvr>
                                      <p:tavLst>
                                        <p:tav tm="0">
                                          <p:val>
                                            <p:strVal val="#ppt_y+.1"/>
                                          </p:val>
                                        </p:tav>
                                        <p:tav tm="100000">
                                          <p:val>
                                            <p:strVal val="#ppt_y"/>
                                          </p:val>
                                        </p:tav>
                                      </p:tavLst>
                                    </p:anim>
                                  </p:childTnLst>
                                </p:cTn>
                              </p:par>
                              <p:par>
                                <p:cTn id="122" presetID="47" presetClass="entr" presetSubtype="0" fill="hold" nodeType="withEffect">
                                  <p:stCondLst>
                                    <p:cond delay="4700"/>
                                  </p:stCondLst>
                                  <p:childTnLst>
                                    <p:set>
                                      <p:cBhvr>
                                        <p:cTn id="123" dur="1" fill="hold">
                                          <p:stCondLst>
                                            <p:cond delay="0"/>
                                          </p:stCondLst>
                                        </p:cTn>
                                        <p:tgtEl>
                                          <p:spTgt spid="3"/>
                                        </p:tgtEl>
                                        <p:attrNameLst>
                                          <p:attrName>style.visibility</p:attrName>
                                        </p:attrNameLst>
                                      </p:cBhvr>
                                      <p:to>
                                        <p:strVal val="visible"/>
                                      </p:to>
                                    </p:set>
                                    <p:animEffect transition="in" filter="fade">
                                      <p:cBhvr>
                                        <p:cTn id="124" dur="500"/>
                                        <p:tgtEl>
                                          <p:spTgt spid="3"/>
                                        </p:tgtEl>
                                      </p:cBhvr>
                                    </p:animEffect>
                                    <p:anim calcmode="lin" valueType="num">
                                      <p:cBhvr>
                                        <p:cTn id="125" dur="500" fill="hold"/>
                                        <p:tgtEl>
                                          <p:spTgt spid="3"/>
                                        </p:tgtEl>
                                        <p:attrNameLst>
                                          <p:attrName>ppt_x</p:attrName>
                                        </p:attrNameLst>
                                      </p:cBhvr>
                                      <p:tavLst>
                                        <p:tav tm="0">
                                          <p:val>
                                            <p:strVal val="#ppt_x"/>
                                          </p:val>
                                        </p:tav>
                                        <p:tav tm="100000">
                                          <p:val>
                                            <p:strVal val="#ppt_x"/>
                                          </p:val>
                                        </p:tav>
                                      </p:tavLst>
                                    </p:anim>
                                    <p:anim calcmode="lin" valueType="num">
                                      <p:cBhvr>
                                        <p:cTn id="126" dur="500" fill="hold"/>
                                        <p:tgtEl>
                                          <p:spTgt spid="3"/>
                                        </p:tgtEl>
                                        <p:attrNameLst>
                                          <p:attrName>ppt_y</p:attrName>
                                        </p:attrNameLst>
                                      </p:cBhvr>
                                      <p:tavLst>
                                        <p:tav tm="0">
                                          <p:val>
                                            <p:strVal val="#ppt_y-.1"/>
                                          </p:val>
                                        </p:tav>
                                        <p:tav tm="100000">
                                          <p:val>
                                            <p:strVal val="#ppt_y"/>
                                          </p:val>
                                        </p:tav>
                                      </p:tavLst>
                                    </p:anim>
                                  </p:childTnLst>
                                </p:cTn>
                              </p:par>
                              <p:par>
                                <p:cTn id="127" presetID="47" presetClass="entr" presetSubtype="0" fill="hold" nodeType="withEffect">
                                  <p:stCondLst>
                                    <p:cond delay="4500"/>
                                  </p:stCondLst>
                                  <p:childTnLst>
                                    <p:set>
                                      <p:cBhvr>
                                        <p:cTn id="128" dur="1" fill="hold">
                                          <p:stCondLst>
                                            <p:cond delay="0"/>
                                          </p:stCondLst>
                                        </p:cTn>
                                        <p:tgtEl>
                                          <p:spTgt spid="88"/>
                                        </p:tgtEl>
                                        <p:attrNameLst>
                                          <p:attrName>style.visibility</p:attrName>
                                        </p:attrNameLst>
                                      </p:cBhvr>
                                      <p:to>
                                        <p:strVal val="visible"/>
                                      </p:to>
                                    </p:set>
                                    <p:animEffect transition="in" filter="fade">
                                      <p:cBhvr>
                                        <p:cTn id="129" dur="500"/>
                                        <p:tgtEl>
                                          <p:spTgt spid="88"/>
                                        </p:tgtEl>
                                      </p:cBhvr>
                                    </p:animEffect>
                                    <p:anim calcmode="lin" valueType="num">
                                      <p:cBhvr>
                                        <p:cTn id="130" dur="500" fill="hold"/>
                                        <p:tgtEl>
                                          <p:spTgt spid="88"/>
                                        </p:tgtEl>
                                        <p:attrNameLst>
                                          <p:attrName>ppt_x</p:attrName>
                                        </p:attrNameLst>
                                      </p:cBhvr>
                                      <p:tavLst>
                                        <p:tav tm="0">
                                          <p:val>
                                            <p:strVal val="#ppt_x"/>
                                          </p:val>
                                        </p:tav>
                                        <p:tav tm="100000">
                                          <p:val>
                                            <p:strVal val="#ppt_x"/>
                                          </p:val>
                                        </p:tav>
                                      </p:tavLst>
                                    </p:anim>
                                    <p:anim calcmode="lin" valueType="num">
                                      <p:cBhvr>
                                        <p:cTn id="131" dur="500" fill="hold"/>
                                        <p:tgtEl>
                                          <p:spTgt spid="88"/>
                                        </p:tgtEl>
                                        <p:attrNameLst>
                                          <p:attrName>ppt_y</p:attrName>
                                        </p:attrNameLst>
                                      </p:cBhvr>
                                      <p:tavLst>
                                        <p:tav tm="0">
                                          <p:val>
                                            <p:strVal val="#ppt_y-.1"/>
                                          </p:val>
                                        </p:tav>
                                        <p:tav tm="100000">
                                          <p:val>
                                            <p:strVal val="#ppt_y"/>
                                          </p:val>
                                        </p:tav>
                                      </p:tavLst>
                                    </p:anim>
                                  </p:childTnLst>
                                </p:cTn>
                              </p:par>
                              <p:par>
                                <p:cTn id="132" presetID="47" presetClass="entr" presetSubtype="0" fill="hold" nodeType="withEffect">
                                  <p:stCondLst>
                                    <p:cond delay="4400"/>
                                  </p:stCondLst>
                                  <p:childTnLst>
                                    <p:set>
                                      <p:cBhvr>
                                        <p:cTn id="133" dur="1" fill="hold">
                                          <p:stCondLst>
                                            <p:cond delay="0"/>
                                          </p:stCondLst>
                                        </p:cTn>
                                        <p:tgtEl>
                                          <p:spTgt spid="4"/>
                                        </p:tgtEl>
                                        <p:attrNameLst>
                                          <p:attrName>style.visibility</p:attrName>
                                        </p:attrNameLst>
                                      </p:cBhvr>
                                      <p:to>
                                        <p:strVal val="visible"/>
                                      </p:to>
                                    </p:set>
                                    <p:animEffect transition="in" filter="fade">
                                      <p:cBhvr>
                                        <p:cTn id="134" dur="500"/>
                                        <p:tgtEl>
                                          <p:spTgt spid="4"/>
                                        </p:tgtEl>
                                      </p:cBhvr>
                                    </p:animEffect>
                                    <p:anim calcmode="lin" valueType="num">
                                      <p:cBhvr>
                                        <p:cTn id="135" dur="500" fill="hold"/>
                                        <p:tgtEl>
                                          <p:spTgt spid="4"/>
                                        </p:tgtEl>
                                        <p:attrNameLst>
                                          <p:attrName>ppt_x</p:attrName>
                                        </p:attrNameLst>
                                      </p:cBhvr>
                                      <p:tavLst>
                                        <p:tav tm="0">
                                          <p:val>
                                            <p:strVal val="#ppt_x"/>
                                          </p:val>
                                        </p:tav>
                                        <p:tav tm="100000">
                                          <p:val>
                                            <p:strVal val="#ppt_x"/>
                                          </p:val>
                                        </p:tav>
                                      </p:tavLst>
                                    </p:anim>
                                    <p:anim calcmode="lin" valueType="num">
                                      <p:cBhvr>
                                        <p:cTn id="136" dur="500" fill="hold"/>
                                        <p:tgtEl>
                                          <p:spTgt spid="4"/>
                                        </p:tgtEl>
                                        <p:attrNameLst>
                                          <p:attrName>ppt_y</p:attrName>
                                        </p:attrNameLst>
                                      </p:cBhvr>
                                      <p:tavLst>
                                        <p:tav tm="0">
                                          <p:val>
                                            <p:strVal val="#ppt_y-.1"/>
                                          </p:val>
                                        </p:tav>
                                        <p:tav tm="100000">
                                          <p:val>
                                            <p:strVal val="#ppt_y"/>
                                          </p:val>
                                        </p:tav>
                                      </p:tavLst>
                                    </p:anim>
                                  </p:childTnLst>
                                </p:cTn>
                              </p:par>
                              <p:par>
                                <p:cTn id="137" presetID="47" presetClass="entr" presetSubtype="0" fill="hold" nodeType="withEffect">
                                  <p:stCondLst>
                                    <p:cond delay="420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anim calcmode="lin" valueType="num">
                                      <p:cBhvr>
                                        <p:cTn id="140" dur="500" fill="hold"/>
                                        <p:tgtEl>
                                          <p:spTgt spid="83"/>
                                        </p:tgtEl>
                                        <p:attrNameLst>
                                          <p:attrName>ppt_x</p:attrName>
                                        </p:attrNameLst>
                                      </p:cBhvr>
                                      <p:tavLst>
                                        <p:tav tm="0">
                                          <p:val>
                                            <p:strVal val="#ppt_x"/>
                                          </p:val>
                                        </p:tav>
                                        <p:tav tm="100000">
                                          <p:val>
                                            <p:strVal val="#ppt_x"/>
                                          </p:val>
                                        </p:tav>
                                      </p:tavLst>
                                    </p:anim>
                                    <p:anim calcmode="lin" valueType="num">
                                      <p:cBhvr>
                                        <p:cTn id="141" dur="500" fill="hold"/>
                                        <p:tgtEl>
                                          <p:spTgt spid="83"/>
                                        </p:tgtEl>
                                        <p:attrNameLst>
                                          <p:attrName>ppt_y</p:attrName>
                                        </p:attrNameLst>
                                      </p:cBhvr>
                                      <p:tavLst>
                                        <p:tav tm="0">
                                          <p:val>
                                            <p:strVal val="#ppt_y-.1"/>
                                          </p:val>
                                        </p:tav>
                                        <p:tav tm="100000">
                                          <p:val>
                                            <p:strVal val="#ppt_y"/>
                                          </p:val>
                                        </p:tav>
                                      </p:tavLst>
                                    </p:anim>
                                  </p:childTnLst>
                                </p:cTn>
                              </p:par>
                              <p:par>
                                <p:cTn id="142" presetID="47" presetClass="entr" presetSubtype="0" fill="hold" nodeType="withEffect">
                                  <p:stCondLst>
                                    <p:cond delay="4000"/>
                                  </p:stCondLst>
                                  <p:childTnLst>
                                    <p:set>
                                      <p:cBhvr>
                                        <p:cTn id="143" dur="1" fill="hold">
                                          <p:stCondLst>
                                            <p:cond delay="0"/>
                                          </p:stCondLst>
                                        </p:cTn>
                                        <p:tgtEl>
                                          <p:spTgt spid="82"/>
                                        </p:tgtEl>
                                        <p:attrNameLst>
                                          <p:attrName>style.visibility</p:attrName>
                                        </p:attrNameLst>
                                      </p:cBhvr>
                                      <p:to>
                                        <p:strVal val="visible"/>
                                      </p:to>
                                    </p:set>
                                    <p:animEffect transition="in" filter="fade">
                                      <p:cBhvr>
                                        <p:cTn id="144" dur="500"/>
                                        <p:tgtEl>
                                          <p:spTgt spid="82"/>
                                        </p:tgtEl>
                                      </p:cBhvr>
                                    </p:animEffect>
                                    <p:anim calcmode="lin" valueType="num">
                                      <p:cBhvr>
                                        <p:cTn id="145" dur="500" fill="hold"/>
                                        <p:tgtEl>
                                          <p:spTgt spid="82"/>
                                        </p:tgtEl>
                                        <p:attrNameLst>
                                          <p:attrName>ppt_x</p:attrName>
                                        </p:attrNameLst>
                                      </p:cBhvr>
                                      <p:tavLst>
                                        <p:tav tm="0">
                                          <p:val>
                                            <p:strVal val="#ppt_x"/>
                                          </p:val>
                                        </p:tav>
                                        <p:tav tm="100000">
                                          <p:val>
                                            <p:strVal val="#ppt_x"/>
                                          </p:val>
                                        </p:tav>
                                      </p:tavLst>
                                    </p:anim>
                                    <p:anim calcmode="lin" valueType="num">
                                      <p:cBhvr>
                                        <p:cTn id="146" dur="500" fill="hold"/>
                                        <p:tgtEl>
                                          <p:spTgt spid="82"/>
                                        </p:tgtEl>
                                        <p:attrNameLst>
                                          <p:attrName>ppt_y</p:attrName>
                                        </p:attrNameLst>
                                      </p:cBhvr>
                                      <p:tavLst>
                                        <p:tav tm="0">
                                          <p:val>
                                            <p:strVal val="#ppt_y-.1"/>
                                          </p:val>
                                        </p:tav>
                                        <p:tav tm="100000">
                                          <p:val>
                                            <p:strVal val="#ppt_y"/>
                                          </p:val>
                                        </p:tav>
                                      </p:tavLst>
                                    </p:anim>
                                  </p:childTnLst>
                                </p:cTn>
                              </p:par>
                              <p:par>
                                <p:cTn id="147" presetID="47" presetClass="entr" presetSubtype="0" fill="hold" nodeType="withEffect">
                                  <p:stCondLst>
                                    <p:cond delay="3800"/>
                                  </p:stCondLst>
                                  <p:childTnLst>
                                    <p:set>
                                      <p:cBhvr>
                                        <p:cTn id="148" dur="1" fill="hold">
                                          <p:stCondLst>
                                            <p:cond delay="0"/>
                                          </p:stCondLst>
                                        </p:cTn>
                                        <p:tgtEl>
                                          <p:spTgt spid="145"/>
                                        </p:tgtEl>
                                        <p:attrNameLst>
                                          <p:attrName>style.visibility</p:attrName>
                                        </p:attrNameLst>
                                      </p:cBhvr>
                                      <p:to>
                                        <p:strVal val="visible"/>
                                      </p:to>
                                    </p:set>
                                    <p:animEffect transition="in" filter="fade">
                                      <p:cBhvr>
                                        <p:cTn id="149" dur="500"/>
                                        <p:tgtEl>
                                          <p:spTgt spid="145"/>
                                        </p:tgtEl>
                                      </p:cBhvr>
                                    </p:animEffect>
                                    <p:anim calcmode="lin" valueType="num">
                                      <p:cBhvr>
                                        <p:cTn id="150" dur="500" fill="hold"/>
                                        <p:tgtEl>
                                          <p:spTgt spid="145"/>
                                        </p:tgtEl>
                                        <p:attrNameLst>
                                          <p:attrName>ppt_x</p:attrName>
                                        </p:attrNameLst>
                                      </p:cBhvr>
                                      <p:tavLst>
                                        <p:tav tm="0">
                                          <p:val>
                                            <p:strVal val="#ppt_x"/>
                                          </p:val>
                                        </p:tav>
                                        <p:tav tm="100000">
                                          <p:val>
                                            <p:strVal val="#ppt_x"/>
                                          </p:val>
                                        </p:tav>
                                      </p:tavLst>
                                    </p:anim>
                                    <p:anim calcmode="lin" valueType="num">
                                      <p:cBhvr>
                                        <p:cTn id="151" dur="500" fill="hold"/>
                                        <p:tgtEl>
                                          <p:spTgt spid="145"/>
                                        </p:tgtEl>
                                        <p:attrNameLst>
                                          <p:attrName>ppt_y</p:attrName>
                                        </p:attrNameLst>
                                      </p:cBhvr>
                                      <p:tavLst>
                                        <p:tav tm="0">
                                          <p:val>
                                            <p:strVal val="#ppt_y-.1"/>
                                          </p:val>
                                        </p:tav>
                                        <p:tav tm="100000">
                                          <p:val>
                                            <p:strVal val="#ppt_y"/>
                                          </p:val>
                                        </p:tav>
                                      </p:tavLst>
                                    </p:anim>
                                  </p:childTnLst>
                                </p:cTn>
                              </p:par>
                              <p:par>
                                <p:cTn id="152" presetID="47" presetClass="entr" presetSubtype="0" fill="hold" nodeType="withEffect">
                                  <p:stCondLst>
                                    <p:cond delay="3700"/>
                                  </p:stCondLst>
                                  <p:childTnLst>
                                    <p:set>
                                      <p:cBhvr>
                                        <p:cTn id="153" dur="1" fill="hold">
                                          <p:stCondLst>
                                            <p:cond delay="0"/>
                                          </p:stCondLst>
                                        </p:cTn>
                                        <p:tgtEl>
                                          <p:spTgt spid="158"/>
                                        </p:tgtEl>
                                        <p:attrNameLst>
                                          <p:attrName>style.visibility</p:attrName>
                                        </p:attrNameLst>
                                      </p:cBhvr>
                                      <p:to>
                                        <p:strVal val="visible"/>
                                      </p:to>
                                    </p:set>
                                    <p:animEffect transition="in" filter="fade">
                                      <p:cBhvr>
                                        <p:cTn id="154" dur="500"/>
                                        <p:tgtEl>
                                          <p:spTgt spid="158"/>
                                        </p:tgtEl>
                                      </p:cBhvr>
                                    </p:animEffect>
                                    <p:anim calcmode="lin" valueType="num">
                                      <p:cBhvr>
                                        <p:cTn id="155" dur="500" fill="hold"/>
                                        <p:tgtEl>
                                          <p:spTgt spid="158"/>
                                        </p:tgtEl>
                                        <p:attrNameLst>
                                          <p:attrName>ppt_x</p:attrName>
                                        </p:attrNameLst>
                                      </p:cBhvr>
                                      <p:tavLst>
                                        <p:tav tm="0">
                                          <p:val>
                                            <p:strVal val="#ppt_x"/>
                                          </p:val>
                                        </p:tav>
                                        <p:tav tm="100000">
                                          <p:val>
                                            <p:strVal val="#ppt_x"/>
                                          </p:val>
                                        </p:tav>
                                      </p:tavLst>
                                    </p:anim>
                                    <p:anim calcmode="lin" valueType="num">
                                      <p:cBhvr>
                                        <p:cTn id="156" dur="500" fill="hold"/>
                                        <p:tgtEl>
                                          <p:spTgt spid="158"/>
                                        </p:tgtEl>
                                        <p:attrNameLst>
                                          <p:attrName>ppt_y</p:attrName>
                                        </p:attrNameLst>
                                      </p:cBhvr>
                                      <p:tavLst>
                                        <p:tav tm="0">
                                          <p:val>
                                            <p:strVal val="#ppt_y-.1"/>
                                          </p:val>
                                        </p:tav>
                                        <p:tav tm="100000">
                                          <p:val>
                                            <p:strVal val="#ppt_y"/>
                                          </p:val>
                                        </p:tav>
                                      </p:tavLst>
                                    </p:anim>
                                  </p:childTnLst>
                                </p:cTn>
                              </p:par>
                              <p:par>
                                <p:cTn id="157" presetID="47" presetClass="entr" presetSubtype="0" fill="hold" grpId="0" nodeType="withEffect">
                                  <p:stCondLst>
                                    <p:cond delay="3500"/>
                                  </p:stCondLst>
                                  <p:childTnLst>
                                    <p:set>
                                      <p:cBhvr>
                                        <p:cTn id="158" dur="1" fill="hold">
                                          <p:stCondLst>
                                            <p:cond delay="0"/>
                                          </p:stCondLst>
                                        </p:cTn>
                                        <p:tgtEl>
                                          <p:spTgt spid="104"/>
                                        </p:tgtEl>
                                        <p:attrNameLst>
                                          <p:attrName>style.visibility</p:attrName>
                                        </p:attrNameLst>
                                      </p:cBhvr>
                                      <p:to>
                                        <p:strVal val="visible"/>
                                      </p:to>
                                    </p:set>
                                    <p:animEffect transition="in" filter="fade">
                                      <p:cBhvr>
                                        <p:cTn id="159" dur="500"/>
                                        <p:tgtEl>
                                          <p:spTgt spid="104"/>
                                        </p:tgtEl>
                                      </p:cBhvr>
                                    </p:animEffect>
                                    <p:anim calcmode="lin" valueType="num">
                                      <p:cBhvr>
                                        <p:cTn id="160" dur="500" fill="hold"/>
                                        <p:tgtEl>
                                          <p:spTgt spid="104"/>
                                        </p:tgtEl>
                                        <p:attrNameLst>
                                          <p:attrName>ppt_x</p:attrName>
                                        </p:attrNameLst>
                                      </p:cBhvr>
                                      <p:tavLst>
                                        <p:tav tm="0">
                                          <p:val>
                                            <p:strVal val="#ppt_x"/>
                                          </p:val>
                                        </p:tav>
                                        <p:tav tm="100000">
                                          <p:val>
                                            <p:strVal val="#ppt_x"/>
                                          </p:val>
                                        </p:tav>
                                      </p:tavLst>
                                    </p:anim>
                                    <p:anim calcmode="lin" valueType="num">
                                      <p:cBhvr>
                                        <p:cTn id="161" dur="500" fill="hold"/>
                                        <p:tgtEl>
                                          <p:spTgt spid="104"/>
                                        </p:tgtEl>
                                        <p:attrNameLst>
                                          <p:attrName>ppt_y</p:attrName>
                                        </p:attrNameLst>
                                      </p:cBhvr>
                                      <p:tavLst>
                                        <p:tav tm="0">
                                          <p:val>
                                            <p:strVal val="#ppt_y-.1"/>
                                          </p:val>
                                        </p:tav>
                                        <p:tav tm="100000">
                                          <p:val>
                                            <p:strVal val="#ppt_y"/>
                                          </p:val>
                                        </p:tav>
                                      </p:tavLst>
                                    </p:anim>
                                  </p:childTnLst>
                                </p:cTn>
                              </p:par>
                              <p:par>
                                <p:cTn id="162" presetID="47" presetClass="entr" presetSubtype="0" fill="hold" nodeType="withEffect">
                                  <p:stCondLst>
                                    <p:cond delay="3200"/>
                                  </p:stCondLst>
                                  <p:childTnLst>
                                    <p:set>
                                      <p:cBhvr>
                                        <p:cTn id="163" dur="1" fill="hold">
                                          <p:stCondLst>
                                            <p:cond delay="0"/>
                                          </p:stCondLst>
                                        </p:cTn>
                                        <p:tgtEl>
                                          <p:spTgt spid="105"/>
                                        </p:tgtEl>
                                        <p:attrNameLst>
                                          <p:attrName>style.visibility</p:attrName>
                                        </p:attrNameLst>
                                      </p:cBhvr>
                                      <p:to>
                                        <p:strVal val="visible"/>
                                      </p:to>
                                    </p:set>
                                    <p:animEffect transition="in" filter="fade">
                                      <p:cBhvr>
                                        <p:cTn id="164" dur="500"/>
                                        <p:tgtEl>
                                          <p:spTgt spid="105"/>
                                        </p:tgtEl>
                                      </p:cBhvr>
                                    </p:animEffect>
                                    <p:anim calcmode="lin" valueType="num">
                                      <p:cBhvr>
                                        <p:cTn id="165" dur="500" fill="hold"/>
                                        <p:tgtEl>
                                          <p:spTgt spid="105"/>
                                        </p:tgtEl>
                                        <p:attrNameLst>
                                          <p:attrName>ppt_x</p:attrName>
                                        </p:attrNameLst>
                                      </p:cBhvr>
                                      <p:tavLst>
                                        <p:tav tm="0">
                                          <p:val>
                                            <p:strVal val="#ppt_x"/>
                                          </p:val>
                                        </p:tav>
                                        <p:tav tm="100000">
                                          <p:val>
                                            <p:strVal val="#ppt_x"/>
                                          </p:val>
                                        </p:tav>
                                      </p:tavLst>
                                    </p:anim>
                                    <p:anim calcmode="lin" valueType="num">
                                      <p:cBhvr>
                                        <p:cTn id="166" dur="500" fill="hold"/>
                                        <p:tgtEl>
                                          <p:spTgt spid="105"/>
                                        </p:tgtEl>
                                        <p:attrNameLst>
                                          <p:attrName>ppt_y</p:attrName>
                                        </p:attrNameLst>
                                      </p:cBhvr>
                                      <p:tavLst>
                                        <p:tav tm="0">
                                          <p:val>
                                            <p:strVal val="#ppt_y-.1"/>
                                          </p:val>
                                        </p:tav>
                                        <p:tav tm="100000">
                                          <p:val>
                                            <p:strVal val="#ppt_y"/>
                                          </p:val>
                                        </p:tav>
                                      </p:tavLst>
                                    </p:anim>
                                  </p:childTnLst>
                                </p:cTn>
                              </p:par>
                              <p:par>
                                <p:cTn id="167" presetID="47" presetClass="entr" presetSubtype="0" fill="hold" nodeType="withEffect">
                                  <p:stCondLst>
                                    <p:cond delay="3000"/>
                                  </p:stCondLst>
                                  <p:childTnLst>
                                    <p:set>
                                      <p:cBhvr>
                                        <p:cTn id="168" dur="1" fill="hold">
                                          <p:stCondLst>
                                            <p:cond delay="0"/>
                                          </p:stCondLst>
                                        </p:cTn>
                                        <p:tgtEl>
                                          <p:spTgt spid="157"/>
                                        </p:tgtEl>
                                        <p:attrNameLst>
                                          <p:attrName>style.visibility</p:attrName>
                                        </p:attrNameLst>
                                      </p:cBhvr>
                                      <p:to>
                                        <p:strVal val="visible"/>
                                      </p:to>
                                    </p:set>
                                    <p:animEffect transition="in" filter="fade">
                                      <p:cBhvr>
                                        <p:cTn id="169" dur="500"/>
                                        <p:tgtEl>
                                          <p:spTgt spid="157"/>
                                        </p:tgtEl>
                                      </p:cBhvr>
                                    </p:animEffect>
                                    <p:anim calcmode="lin" valueType="num">
                                      <p:cBhvr>
                                        <p:cTn id="170" dur="500" fill="hold"/>
                                        <p:tgtEl>
                                          <p:spTgt spid="157"/>
                                        </p:tgtEl>
                                        <p:attrNameLst>
                                          <p:attrName>ppt_x</p:attrName>
                                        </p:attrNameLst>
                                      </p:cBhvr>
                                      <p:tavLst>
                                        <p:tav tm="0">
                                          <p:val>
                                            <p:strVal val="#ppt_x"/>
                                          </p:val>
                                        </p:tav>
                                        <p:tav tm="100000">
                                          <p:val>
                                            <p:strVal val="#ppt_x"/>
                                          </p:val>
                                        </p:tav>
                                      </p:tavLst>
                                    </p:anim>
                                    <p:anim calcmode="lin" valueType="num">
                                      <p:cBhvr>
                                        <p:cTn id="171" dur="500" fill="hold"/>
                                        <p:tgtEl>
                                          <p:spTgt spid="157"/>
                                        </p:tgtEl>
                                        <p:attrNameLst>
                                          <p:attrName>ppt_y</p:attrName>
                                        </p:attrNameLst>
                                      </p:cBhvr>
                                      <p:tavLst>
                                        <p:tav tm="0">
                                          <p:val>
                                            <p:strVal val="#ppt_y-.1"/>
                                          </p:val>
                                        </p:tav>
                                        <p:tav tm="100000">
                                          <p:val>
                                            <p:strVal val="#ppt_y"/>
                                          </p:val>
                                        </p:tav>
                                      </p:tavLst>
                                    </p:anim>
                                  </p:childTnLst>
                                </p:cTn>
                              </p:par>
                              <p:par>
                                <p:cTn id="172" presetID="47" presetClass="entr" presetSubtype="0" fill="hold" nodeType="withEffect">
                                  <p:stCondLst>
                                    <p:cond delay="2600"/>
                                  </p:stCondLst>
                                  <p:childTnLst>
                                    <p:set>
                                      <p:cBhvr>
                                        <p:cTn id="173" dur="1" fill="hold">
                                          <p:stCondLst>
                                            <p:cond delay="0"/>
                                          </p:stCondLst>
                                        </p:cTn>
                                        <p:tgtEl>
                                          <p:spTgt spid="10"/>
                                        </p:tgtEl>
                                        <p:attrNameLst>
                                          <p:attrName>style.visibility</p:attrName>
                                        </p:attrNameLst>
                                      </p:cBhvr>
                                      <p:to>
                                        <p:strVal val="visible"/>
                                      </p:to>
                                    </p:set>
                                    <p:animEffect transition="in" filter="fade">
                                      <p:cBhvr>
                                        <p:cTn id="174" dur="500"/>
                                        <p:tgtEl>
                                          <p:spTgt spid="10"/>
                                        </p:tgtEl>
                                      </p:cBhvr>
                                    </p:animEffect>
                                    <p:anim calcmode="lin" valueType="num">
                                      <p:cBhvr>
                                        <p:cTn id="175" dur="500" fill="hold"/>
                                        <p:tgtEl>
                                          <p:spTgt spid="10"/>
                                        </p:tgtEl>
                                        <p:attrNameLst>
                                          <p:attrName>ppt_x</p:attrName>
                                        </p:attrNameLst>
                                      </p:cBhvr>
                                      <p:tavLst>
                                        <p:tav tm="0">
                                          <p:val>
                                            <p:strVal val="#ppt_x"/>
                                          </p:val>
                                        </p:tav>
                                        <p:tav tm="100000">
                                          <p:val>
                                            <p:strVal val="#ppt_x"/>
                                          </p:val>
                                        </p:tav>
                                      </p:tavLst>
                                    </p:anim>
                                    <p:anim calcmode="lin" valueType="num">
                                      <p:cBhvr>
                                        <p:cTn id="176" dur="500" fill="hold"/>
                                        <p:tgtEl>
                                          <p:spTgt spid="10"/>
                                        </p:tgtEl>
                                        <p:attrNameLst>
                                          <p:attrName>ppt_y</p:attrName>
                                        </p:attrNameLst>
                                      </p:cBhvr>
                                      <p:tavLst>
                                        <p:tav tm="0">
                                          <p:val>
                                            <p:strVal val="#ppt_y-.1"/>
                                          </p:val>
                                        </p:tav>
                                        <p:tav tm="100000">
                                          <p:val>
                                            <p:strVal val="#ppt_y"/>
                                          </p:val>
                                        </p:tav>
                                      </p:tavLst>
                                    </p:anim>
                                  </p:childTnLst>
                                </p:cTn>
                              </p:par>
                              <p:par>
                                <p:cTn id="177" presetID="47" presetClass="entr" presetSubtype="0" fill="hold" grpId="0" nodeType="withEffect">
                                  <p:stCondLst>
                                    <p:cond delay="2400"/>
                                  </p:stCondLst>
                                  <p:childTnLst>
                                    <p:set>
                                      <p:cBhvr>
                                        <p:cTn id="178" dur="1" fill="hold">
                                          <p:stCondLst>
                                            <p:cond delay="0"/>
                                          </p:stCondLst>
                                        </p:cTn>
                                        <p:tgtEl>
                                          <p:spTgt spid="106"/>
                                        </p:tgtEl>
                                        <p:attrNameLst>
                                          <p:attrName>style.visibility</p:attrName>
                                        </p:attrNameLst>
                                      </p:cBhvr>
                                      <p:to>
                                        <p:strVal val="visible"/>
                                      </p:to>
                                    </p:set>
                                    <p:animEffect transition="in" filter="fade">
                                      <p:cBhvr>
                                        <p:cTn id="179" dur="500"/>
                                        <p:tgtEl>
                                          <p:spTgt spid="106"/>
                                        </p:tgtEl>
                                      </p:cBhvr>
                                    </p:animEffect>
                                    <p:anim calcmode="lin" valueType="num">
                                      <p:cBhvr>
                                        <p:cTn id="180" dur="500" fill="hold"/>
                                        <p:tgtEl>
                                          <p:spTgt spid="106"/>
                                        </p:tgtEl>
                                        <p:attrNameLst>
                                          <p:attrName>ppt_x</p:attrName>
                                        </p:attrNameLst>
                                      </p:cBhvr>
                                      <p:tavLst>
                                        <p:tav tm="0">
                                          <p:val>
                                            <p:strVal val="#ppt_x"/>
                                          </p:val>
                                        </p:tav>
                                        <p:tav tm="100000">
                                          <p:val>
                                            <p:strVal val="#ppt_x"/>
                                          </p:val>
                                        </p:tav>
                                      </p:tavLst>
                                    </p:anim>
                                    <p:anim calcmode="lin" valueType="num">
                                      <p:cBhvr>
                                        <p:cTn id="181" dur="500" fill="hold"/>
                                        <p:tgtEl>
                                          <p:spTgt spid="106"/>
                                        </p:tgtEl>
                                        <p:attrNameLst>
                                          <p:attrName>ppt_y</p:attrName>
                                        </p:attrNameLst>
                                      </p:cBhvr>
                                      <p:tavLst>
                                        <p:tav tm="0">
                                          <p:val>
                                            <p:strVal val="#ppt_y-.1"/>
                                          </p:val>
                                        </p:tav>
                                        <p:tav tm="100000">
                                          <p:val>
                                            <p:strVal val="#ppt_y"/>
                                          </p:val>
                                        </p:tav>
                                      </p:tavLst>
                                    </p:anim>
                                  </p:childTnLst>
                                </p:cTn>
                              </p:par>
                              <p:par>
                                <p:cTn id="182" presetID="47" presetClass="entr" presetSubtype="0" fill="hold" nodeType="withEffect">
                                  <p:stCondLst>
                                    <p:cond delay="2000"/>
                                  </p:stCondLst>
                                  <p:childTnLst>
                                    <p:set>
                                      <p:cBhvr>
                                        <p:cTn id="183" dur="1" fill="hold">
                                          <p:stCondLst>
                                            <p:cond delay="0"/>
                                          </p:stCondLst>
                                        </p:cTn>
                                        <p:tgtEl>
                                          <p:spTgt spid="9"/>
                                        </p:tgtEl>
                                        <p:attrNameLst>
                                          <p:attrName>style.visibility</p:attrName>
                                        </p:attrNameLst>
                                      </p:cBhvr>
                                      <p:to>
                                        <p:strVal val="visible"/>
                                      </p:to>
                                    </p:set>
                                    <p:animEffect transition="in" filter="fade">
                                      <p:cBhvr>
                                        <p:cTn id="184" dur="500"/>
                                        <p:tgtEl>
                                          <p:spTgt spid="9"/>
                                        </p:tgtEl>
                                      </p:cBhvr>
                                    </p:animEffect>
                                    <p:anim calcmode="lin" valueType="num">
                                      <p:cBhvr>
                                        <p:cTn id="185" dur="500" fill="hold"/>
                                        <p:tgtEl>
                                          <p:spTgt spid="9"/>
                                        </p:tgtEl>
                                        <p:attrNameLst>
                                          <p:attrName>ppt_x</p:attrName>
                                        </p:attrNameLst>
                                      </p:cBhvr>
                                      <p:tavLst>
                                        <p:tav tm="0">
                                          <p:val>
                                            <p:strVal val="#ppt_x"/>
                                          </p:val>
                                        </p:tav>
                                        <p:tav tm="100000">
                                          <p:val>
                                            <p:strVal val="#ppt_x"/>
                                          </p:val>
                                        </p:tav>
                                      </p:tavLst>
                                    </p:anim>
                                    <p:anim calcmode="lin" valueType="num">
                                      <p:cBhvr>
                                        <p:cTn id="186" dur="500" fill="hold"/>
                                        <p:tgtEl>
                                          <p:spTgt spid="9"/>
                                        </p:tgtEl>
                                        <p:attrNameLst>
                                          <p:attrName>ppt_y</p:attrName>
                                        </p:attrNameLst>
                                      </p:cBhvr>
                                      <p:tavLst>
                                        <p:tav tm="0">
                                          <p:val>
                                            <p:strVal val="#ppt_y-.1"/>
                                          </p:val>
                                        </p:tav>
                                        <p:tav tm="100000">
                                          <p:val>
                                            <p:strVal val="#ppt_y"/>
                                          </p:val>
                                        </p:tav>
                                      </p:tavLst>
                                    </p:anim>
                                  </p:childTnLst>
                                </p:cTn>
                              </p:par>
                              <p:par>
                                <p:cTn id="187" presetID="47" presetClass="entr" presetSubtype="0" fill="hold" nodeType="withEffect">
                                  <p:stCondLst>
                                    <p:cond delay="2000"/>
                                  </p:stCondLst>
                                  <p:childTnLst>
                                    <p:set>
                                      <p:cBhvr>
                                        <p:cTn id="188" dur="1" fill="hold">
                                          <p:stCondLst>
                                            <p:cond delay="0"/>
                                          </p:stCondLst>
                                        </p:cTn>
                                        <p:tgtEl>
                                          <p:spTgt spid="154"/>
                                        </p:tgtEl>
                                        <p:attrNameLst>
                                          <p:attrName>style.visibility</p:attrName>
                                        </p:attrNameLst>
                                      </p:cBhvr>
                                      <p:to>
                                        <p:strVal val="visible"/>
                                      </p:to>
                                    </p:set>
                                    <p:animEffect transition="in" filter="fade">
                                      <p:cBhvr>
                                        <p:cTn id="189" dur="500"/>
                                        <p:tgtEl>
                                          <p:spTgt spid="154"/>
                                        </p:tgtEl>
                                      </p:cBhvr>
                                    </p:animEffect>
                                    <p:anim calcmode="lin" valueType="num">
                                      <p:cBhvr>
                                        <p:cTn id="190" dur="500" fill="hold"/>
                                        <p:tgtEl>
                                          <p:spTgt spid="154"/>
                                        </p:tgtEl>
                                        <p:attrNameLst>
                                          <p:attrName>ppt_x</p:attrName>
                                        </p:attrNameLst>
                                      </p:cBhvr>
                                      <p:tavLst>
                                        <p:tav tm="0">
                                          <p:val>
                                            <p:strVal val="#ppt_x"/>
                                          </p:val>
                                        </p:tav>
                                        <p:tav tm="100000">
                                          <p:val>
                                            <p:strVal val="#ppt_x"/>
                                          </p:val>
                                        </p:tav>
                                      </p:tavLst>
                                    </p:anim>
                                    <p:anim calcmode="lin" valueType="num">
                                      <p:cBhvr>
                                        <p:cTn id="191" dur="500" fill="hold"/>
                                        <p:tgtEl>
                                          <p:spTgt spid="154"/>
                                        </p:tgtEl>
                                        <p:attrNameLst>
                                          <p:attrName>ppt_y</p:attrName>
                                        </p:attrNameLst>
                                      </p:cBhvr>
                                      <p:tavLst>
                                        <p:tav tm="0">
                                          <p:val>
                                            <p:strVal val="#ppt_y-.1"/>
                                          </p:val>
                                        </p:tav>
                                        <p:tav tm="100000">
                                          <p:val>
                                            <p:strVal val="#ppt_y"/>
                                          </p:val>
                                        </p:tav>
                                      </p:tavLst>
                                    </p:anim>
                                  </p:childTnLst>
                                </p:cTn>
                              </p:par>
                              <p:par>
                                <p:cTn id="192" presetID="47" presetClass="entr" presetSubtype="0" fill="hold" nodeType="withEffect">
                                  <p:stCondLst>
                                    <p:cond delay="1800"/>
                                  </p:stCondLst>
                                  <p:childTnLst>
                                    <p:set>
                                      <p:cBhvr>
                                        <p:cTn id="193" dur="1" fill="hold">
                                          <p:stCondLst>
                                            <p:cond delay="0"/>
                                          </p:stCondLst>
                                        </p:cTn>
                                        <p:tgtEl>
                                          <p:spTgt spid="153"/>
                                        </p:tgtEl>
                                        <p:attrNameLst>
                                          <p:attrName>style.visibility</p:attrName>
                                        </p:attrNameLst>
                                      </p:cBhvr>
                                      <p:to>
                                        <p:strVal val="visible"/>
                                      </p:to>
                                    </p:set>
                                    <p:animEffect transition="in" filter="fade">
                                      <p:cBhvr>
                                        <p:cTn id="194" dur="500"/>
                                        <p:tgtEl>
                                          <p:spTgt spid="153"/>
                                        </p:tgtEl>
                                      </p:cBhvr>
                                    </p:animEffect>
                                    <p:anim calcmode="lin" valueType="num">
                                      <p:cBhvr>
                                        <p:cTn id="195" dur="500" fill="hold"/>
                                        <p:tgtEl>
                                          <p:spTgt spid="153"/>
                                        </p:tgtEl>
                                        <p:attrNameLst>
                                          <p:attrName>ppt_x</p:attrName>
                                        </p:attrNameLst>
                                      </p:cBhvr>
                                      <p:tavLst>
                                        <p:tav tm="0">
                                          <p:val>
                                            <p:strVal val="#ppt_x"/>
                                          </p:val>
                                        </p:tav>
                                        <p:tav tm="100000">
                                          <p:val>
                                            <p:strVal val="#ppt_x"/>
                                          </p:val>
                                        </p:tav>
                                      </p:tavLst>
                                    </p:anim>
                                    <p:anim calcmode="lin" valueType="num">
                                      <p:cBhvr>
                                        <p:cTn id="196" dur="500" fill="hold"/>
                                        <p:tgtEl>
                                          <p:spTgt spid="153"/>
                                        </p:tgtEl>
                                        <p:attrNameLst>
                                          <p:attrName>ppt_y</p:attrName>
                                        </p:attrNameLst>
                                      </p:cBhvr>
                                      <p:tavLst>
                                        <p:tav tm="0">
                                          <p:val>
                                            <p:strVal val="#ppt_y-.1"/>
                                          </p:val>
                                        </p:tav>
                                        <p:tav tm="100000">
                                          <p:val>
                                            <p:strVal val="#ppt_y"/>
                                          </p:val>
                                        </p:tav>
                                      </p:tavLst>
                                    </p:anim>
                                  </p:childTnLst>
                                </p:cTn>
                              </p:par>
                              <p:par>
                                <p:cTn id="197" presetID="47" presetClass="entr" presetSubtype="0" fill="hold" nodeType="withEffect">
                                  <p:stCondLst>
                                    <p:cond delay="1600"/>
                                  </p:stCondLst>
                                  <p:childTnLst>
                                    <p:set>
                                      <p:cBhvr>
                                        <p:cTn id="198" dur="1" fill="hold">
                                          <p:stCondLst>
                                            <p:cond delay="0"/>
                                          </p:stCondLst>
                                        </p:cTn>
                                        <p:tgtEl>
                                          <p:spTgt spid="156"/>
                                        </p:tgtEl>
                                        <p:attrNameLst>
                                          <p:attrName>style.visibility</p:attrName>
                                        </p:attrNameLst>
                                      </p:cBhvr>
                                      <p:to>
                                        <p:strVal val="visible"/>
                                      </p:to>
                                    </p:set>
                                    <p:animEffect transition="in" filter="fade">
                                      <p:cBhvr>
                                        <p:cTn id="199" dur="500"/>
                                        <p:tgtEl>
                                          <p:spTgt spid="156"/>
                                        </p:tgtEl>
                                      </p:cBhvr>
                                    </p:animEffect>
                                    <p:anim calcmode="lin" valueType="num">
                                      <p:cBhvr>
                                        <p:cTn id="200" dur="500" fill="hold"/>
                                        <p:tgtEl>
                                          <p:spTgt spid="156"/>
                                        </p:tgtEl>
                                        <p:attrNameLst>
                                          <p:attrName>ppt_x</p:attrName>
                                        </p:attrNameLst>
                                      </p:cBhvr>
                                      <p:tavLst>
                                        <p:tav tm="0">
                                          <p:val>
                                            <p:strVal val="#ppt_x"/>
                                          </p:val>
                                        </p:tav>
                                        <p:tav tm="100000">
                                          <p:val>
                                            <p:strVal val="#ppt_x"/>
                                          </p:val>
                                        </p:tav>
                                      </p:tavLst>
                                    </p:anim>
                                    <p:anim calcmode="lin" valueType="num">
                                      <p:cBhvr>
                                        <p:cTn id="201" dur="500" fill="hold"/>
                                        <p:tgtEl>
                                          <p:spTgt spid="156"/>
                                        </p:tgtEl>
                                        <p:attrNameLst>
                                          <p:attrName>ppt_y</p:attrName>
                                        </p:attrNameLst>
                                      </p:cBhvr>
                                      <p:tavLst>
                                        <p:tav tm="0">
                                          <p:val>
                                            <p:strVal val="#ppt_y-.1"/>
                                          </p:val>
                                        </p:tav>
                                        <p:tav tm="100000">
                                          <p:val>
                                            <p:strVal val="#ppt_y"/>
                                          </p:val>
                                        </p:tav>
                                      </p:tavLst>
                                    </p:anim>
                                  </p:childTnLst>
                                </p:cTn>
                              </p:par>
                              <p:par>
                                <p:cTn id="202" presetID="47" presetClass="entr" presetSubtype="0" fill="hold" grpId="0" nodeType="withEffect">
                                  <p:stCondLst>
                                    <p:cond delay="1500"/>
                                  </p:stCondLst>
                                  <p:childTnLst>
                                    <p:set>
                                      <p:cBhvr>
                                        <p:cTn id="203" dur="1" fill="hold">
                                          <p:stCondLst>
                                            <p:cond delay="0"/>
                                          </p:stCondLst>
                                        </p:cTn>
                                        <p:tgtEl>
                                          <p:spTgt spid="122"/>
                                        </p:tgtEl>
                                        <p:attrNameLst>
                                          <p:attrName>style.visibility</p:attrName>
                                        </p:attrNameLst>
                                      </p:cBhvr>
                                      <p:to>
                                        <p:strVal val="visible"/>
                                      </p:to>
                                    </p:set>
                                    <p:animEffect transition="in" filter="fade">
                                      <p:cBhvr>
                                        <p:cTn id="204" dur="1500"/>
                                        <p:tgtEl>
                                          <p:spTgt spid="122"/>
                                        </p:tgtEl>
                                      </p:cBhvr>
                                    </p:animEffect>
                                    <p:anim calcmode="lin" valueType="num">
                                      <p:cBhvr>
                                        <p:cTn id="205" dur="1500" fill="hold"/>
                                        <p:tgtEl>
                                          <p:spTgt spid="122"/>
                                        </p:tgtEl>
                                        <p:attrNameLst>
                                          <p:attrName>ppt_x</p:attrName>
                                        </p:attrNameLst>
                                      </p:cBhvr>
                                      <p:tavLst>
                                        <p:tav tm="0">
                                          <p:val>
                                            <p:strVal val="#ppt_x"/>
                                          </p:val>
                                        </p:tav>
                                        <p:tav tm="100000">
                                          <p:val>
                                            <p:strVal val="#ppt_x"/>
                                          </p:val>
                                        </p:tav>
                                      </p:tavLst>
                                    </p:anim>
                                    <p:anim calcmode="lin" valueType="num">
                                      <p:cBhvr>
                                        <p:cTn id="206" dur="1500" fill="hold"/>
                                        <p:tgtEl>
                                          <p:spTgt spid="122"/>
                                        </p:tgtEl>
                                        <p:attrNameLst>
                                          <p:attrName>ppt_y</p:attrName>
                                        </p:attrNameLst>
                                      </p:cBhvr>
                                      <p:tavLst>
                                        <p:tav tm="0">
                                          <p:val>
                                            <p:strVal val="#ppt_y-.1"/>
                                          </p:val>
                                        </p:tav>
                                        <p:tav tm="100000">
                                          <p:val>
                                            <p:strVal val="#ppt_y"/>
                                          </p:val>
                                        </p:tav>
                                      </p:tavLst>
                                    </p:anim>
                                  </p:childTnLst>
                                </p:cTn>
                              </p:par>
                              <p:par>
                                <p:cTn id="207" presetID="22" presetClass="entr" presetSubtype="4" fill="hold" nodeType="withEffect">
                                  <p:stCondLst>
                                    <p:cond delay="1200"/>
                                  </p:stCondLst>
                                  <p:childTnLst>
                                    <p:set>
                                      <p:cBhvr>
                                        <p:cTn id="208" dur="1" fill="hold">
                                          <p:stCondLst>
                                            <p:cond delay="0"/>
                                          </p:stCondLst>
                                        </p:cTn>
                                        <p:tgtEl>
                                          <p:spTgt spid="52"/>
                                        </p:tgtEl>
                                        <p:attrNameLst>
                                          <p:attrName>style.visibility</p:attrName>
                                        </p:attrNameLst>
                                      </p:cBhvr>
                                      <p:to>
                                        <p:strVal val="visible"/>
                                      </p:to>
                                    </p:set>
                                    <p:animEffect transition="in" filter="wipe(down)">
                                      <p:cBhvr>
                                        <p:cTn id="209" dur="1500"/>
                                        <p:tgtEl>
                                          <p:spTgt spid="52"/>
                                        </p:tgtEl>
                                      </p:cBhvr>
                                    </p:animEffect>
                                  </p:childTnLst>
                                </p:cTn>
                              </p:par>
                              <p:par>
                                <p:cTn id="210" presetID="22" presetClass="entr" presetSubtype="4" fill="hold" nodeType="withEffect">
                                  <p:stCondLst>
                                    <p:cond delay="1600"/>
                                  </p:stCondLst>
                                  <p:childTnLst>
                                    <p:set>
                                      <p:cBhvr>
                                        <p:cTn id="211" dur="1" fill="hold">
                                          <p:stCondLst>
                                            <p:cond delay="0"/>
                                          </p:stCondLst>
                                        </p:cTn>
                                        <p:tgtEl>
                                          <p:spTgt spid="54"/>
                                        </p:tgtEl>
                                        <p:attrNameLst>
                                          <p:attrName>style.visibility</p:attrName>
                                        </p:attrNameLst>
                                      </p:cBhvr>
                                      <p:to>
                                        <p:strVal val="visible"/>
                                      </p:to>
                                    </p:set>
                                    <p:animEffect transition="in" filter="wipe(down)">
                                      <p:cBhvr>
                                        <p:cTn id="212" dur="1500"/>
                                        <p:tgtEl>
                                          <p:spTgt spid="54"/>
                                        </p:tgtEl>
                                      </p:cBhvr>
                                    </p:animEffect>
                                  </p:childTnLst>
                                </p:cTn>
                              </p:par>
                              <p:par>
                                <p:cTn id="213" presetID="22" presetClass="entr" presetSubtype="4" fill="hold" nodeType="withEffect">
                                  <p:stCondLst>
                                    <p:cond delay="2200"/>
                                  </p:stCondLst>
                                  <p:childTnLst>
                                    <p:set>
                                      <p:cBhvr>
                                        <p:cTn id="214" dur="1" fill="hold">
                                          <p:stCondLst>
                                            <p:cond delay="0"/>
                                          </p:stCondLst>
                                        </p:cTn>
                                        <p:tgtEl>
                                          <p:spTgt spid="56"/>
                                        </p:tgtEl>
                                        <p:attrNameLst>
                                          <p:attrName>style.visibility</p:attrName>
                                        </p:attrNameLst>
                                      </p:cBhvr>
                                      <p:to>
                                        <p:strVal val="visible"/>
                                      </p:to>
                                    </p:set>
                                    <p:animEffect transition="in" filter="wipe(down)">
                                      <p:cBhvr>
                                        <p:cTn id="215" dur="1500"/>
                                        <p:tgtEl>
                                          <p:spTgt spid="56"/>
                                        </p:tgtEl>
                                      </p:cBhvr>
                                    </p:animEffect>
                                  </p:childTnLst>
                                </p:cTn>
                              </p:par>
                              <p:par>
                                <p:cTn id="216" presetID="22" presetClass="entr" presetSubtype="4" fill="hold" nodeType="withEffect">
                                  <p:stCondLst>
                                    <p:cond delay="2500"/>
                                  </p:stCondLst>
                                  <p:childTnLst>
                                    <p:set>
                                      <p:cBhvr>
                                        <p:cTn id="217" dur="1" fill="hold">
                                          <p:stCondLst>
                                            <p:cond delay="0"/>
                                          </p:stCondLst>
                                        </p:cTn>
                                        <p:tgtEl>
                                          <p:spTgt spid="80"/>
                                        </p:tgtEl>
                                        <p:attrNameLst>
                                          <p:attrName>style.visibility</p:attrName>
                                        </p:attrNameLst>
                                      </p:cBhvr>
                                      <p:to>
                                        <p:strVal val="visible"/>
                                      </p:to>
                                    </p:set>
                                    <p:animEffect transition="in" filter="wipe(down)">
                                      <p:cBhvr>
                                        <p:cTn id="218" dur="1900"/>
                                        <p:tgtEl>
                                          <p:spTgt spid="80"/>
                                        </p:tgtEl>
                                      </p:cBhvr>
                                    </p:animEffect>
                                  </p:childTnLst>
                                </p:cTn>
                              </p:par>
                              <p:par>
                                <p:cTn id="219" presetID="22" presetClass="entr" presetSubtype="4" fill="hold" nodeType="withEffect">
                                  <p:stCondLst>
                                    <p:cond delay="3200"/>
                                  </p:stCondLst>
                                  <p:childTnLst>
                                    <p:set>
                                      <p:cBhvr>
                                        <p:cTn id="220" dur="1" fill="hold">
                                          <p:stCondLst>
                                            <p:cond delay="0"/>
                                          </p:stCondLst>
                                        </p:cTn>
                                        <p:tgtEl>
                                          <p:spTgt spid="60"/>
                                        </p:tgtEl>
                                        <p:attrNameLst>
                                          <p:attrName>style.visibility</p:attrName>
                                        </p:attrNameLst>
                                      </p:cBhvr>
                                      <p:to>
                                        <p:strVal val="visible"/>
                                      </p:to>
                                    </p:set>
                                    <p:animEffect transition="in" filter="wipe(down)">
                                      <p:cBhvr>
                                        <p:cTn id="221" dur="1500"/>
                                        <p:tgtEl>
                                          <p:spTgt spid="60"/>
                                        </p:tgtEl>
                                      </p:cBhvr>
                                    </p:animEffect>
                                  </p:childTnLst>
                                </p:cTn>
                              </p:par>
                              <p:par>
                                <p:cTn id="222" presetID="22" presetClass="entr" presetSubtype="4" fill="hold" nodeType="withEffect">
                                  <p:stCondLst>
                                    <p:cond delay="3300"/>
                                  </p:stCondLst>
                                  <p:childTnLst>
                                    <p:set>
                                      <p:cBhvr>
                                        <p:cTn id="223" dur="1" fill="hold">
                                          <p:stCondLst>
                                            <p:cond delay="0"/>
                                          </p:stCondLst>
                                        </p:cTn>
                                        <p:tgtEl>
                                          <p:spTgt spid="94"/>
                                        </p:tgtEl>
                                        <p:attrNameLst>
                                          <p:attrName>style.visibility</p:attrName>
                                        </p:attrNameLst>
                                      </p:cBhvr>
                                      <p:to>
                                        <p:strVal val="visible"/>
                                      </p:to>
                                    </p:set>
                                    <p:animEffect transition="in" filter="wipe(down)">
                                      <p:cBhvr>
                                        <p:cTn id="224" dur="1500"/>
                                        <p:tgtEl>
                                          <p:spTgt spid="94"/>
                                        </p:tgtEl>
                                      </p:cBhvr>
                                    </p:animEffect>
                                  </p:childTnLst>
                                </p:cTn>
                              </p:par>
                              <p:par>
                                <p:cTn id="225" presetID="22" presetClass="entr" presetSubtype="4" fill="hold" nodeType="withEffect">
                                  <p:stCondLst>
                                    <p:cond delay="2000"/>
                                  </p:stCondLst>
                                  <p:childTnLst>
                                    <p:set>
                                      <p:cBhvr>
                                        <p:cTn id="226" dur="1" fill="hold">
                                          <p:stCondLst>
                                            <p:cond delay="0"/>
                                          </p:stCondLst>
                                        </p:cTn>
                                        <p:tgtEl>
                                          <p:spTgt spid="93"/>
                                        </p:tgtEl>
                                        <p:attrNameLst>
                                          <p:attrName>style.visibility</p:attrName>
                                        </p:attrNameLst>
                                      </p:cBhvr>
                                      <p:to>
                                        <p:strVal val="visible"/>
                                      </p:to>
                                    </p:set>
                                    <p:animEffect transition="in" filter="wipe(down)">
                                      <p:cBhvr>
                                        <p:cTn id="227" dur="1500"/>
                                        <p:tgtEl>
                                          <p:spTgt spid="93"/>
                                        </p:tgtEl>
                                      </p:cBhvr>
                                    </p:animEffect>
                                  </p:childTnLst>
                                </p:cTn>
                              </p:par>
                              <p:par>
                                <p:cTn id="228" presetID="22" presetClass="entr" presetSubtype="4" fill="hold" nodeType="withEffect">
                                  <p:stCondLst>
                                    <p:cond delay="3200"/>
                                  </p:stCondLst>
                                  <p:childTnLst>
                                    <p:set>
                                      <p:cBhvr>
                                        <p:cTn id="229" dur="1" fill="hold">
                                          <p:stCondLst>
                                            <p:cond delay="0"/>
                                          </p:stCondLst>
                                        </p:cTn>
                                        <p:tgtEl>
                                          <p:spTgt spid="90"/>
                                        </p:tgtEl>
                                        <p:attrNameLst>
                                          <p:attrName>style.visibility</p:attrName>
                                        </p:attrNameLst>
                                      </p:cBhvr>
                                      <p:to>
                                        <p:strVal val="visible"/>
                                      </p:to>
                                    </p:set>
                                    <p:animEffect transition="in" filter="wipe(down)">
                                      <p:cBhvr>
                                        <p:cTn id="230" dur="1500"/>
                                        <p:tgtEl>
                                          <p:spTgt spid="90"/>
                                        </p:tgtEl>
                                      </p:cBhvr>
                                    </p:animEffect>
                                  </p:childTnLst>
                                </p:cTn>
                              </p:par>
                              <p:par>
                                <p:cTn id="231" presetID="22" presetClass="entr" presetSubtype="4" fill="hold" nodeType="withEffect">
                                  <p:stCondLst>
                                    <p:cond delay="2500"/>
                                  </p:stCondLst>
                                  <p:childTnLst>
                                    <p:set>
                                      <p:cBhvr>
                                        <p:cTn id="232" dur="1" fill="hold">
                                          <p:stCondLst>
                                            <p:cond delay="0"/>
                                          </p:stCondLst>
                                        </p:cTn>
                                        <p:tgtEl>
                                          <p:spTgt spid="91"/>
                                        </p:tgtEl>
                                        <p:attrNameLst>
                                          <p:attrName>style.visibility</p:attrName>
                                        </p:attrNameLst>
                                      </p:cBhvr>
                                      <p:to>
                                        <p:strVal val="visible"/>
                                      </p:to>
                                    </p:set>
                                    <p:animEffect transition="in" filter="wipe(down)">
                                      <p:cBhvr>
                                        <p:cTn id="233" dur="1500"/>
                                        <p:tgtEl>
                                          <p:spTgt spid="91"/>
                                        </p:tgtEl>
                                      </p:cBhvr>
                                    </p:animEffect>
                                  </p:childTnLst>
                                </p:cTn>
                              </p:par>
                              <p:par>
                                <p:cTn id="234" presetID="22" presetClass="entr" presetSubtype="4" fill="hold" nodeType="withEffect">
                                  <p:stCondLst>
                                    <p:cond delay="2000"/>
                                  </p:stCondLst>
                                  <p:childTnLst>
                                    <p:set>
                                      <p:cBhvr>
                                        <p:cTn id="235" dur="1" fill="hold">
                                          <p:stCondLst>
                                            <p:cond delay="0"/>
                                          </p:stCondLst>
                                        </p:cTn>
                                        <p:tgtEl>
                                          <p:spTgt spid="92"/>
                                        </p:tgtEl>
                                        <p:attrNameLst>
                                          <p:attrName>style.visibility</p:attrName>
                                        </p:attrNameLst>
                                      </p:cBhvr>
                                      <p:to>
                                        <p:strVal val="visible"/>
                                      </p:to>
                                    </p:set>
                                    <p:animEffect transition="in" filter="wipe(down)">
                                      <p:cBhvr>
                                        <p:cTn id="236" dur="1500"/>
                                        <p:tgtEl>
                                          <p:spTgt spid="92"/>
                                        </p:tgtEl>
                                      </p:cBhvr>
                                    </p:animEffect>
                                  </p:childTnLst>
                                </p:cTn>
                              </p:par>
                              <p:par>
                                <p:cTn id="237" presetID="22" presetClass="entr" presetSubtype="4" fill="hold" nodeType="withEffect">
                                  <p:stCondLst>
                                    <p:cond delay="3100"/>
                                  </p:stCondLst>
                                  <p:childTnLst>
                                    <p:set>
                                      <p:cBhvr>
                                        <p:cTn id="238" dur="1" fill="hold">
                                          <p:stCondLst>
                                            <p:cond delay="0"/>
                                          </p:stCondLst>
                                        </p:cTn>
                                        <p:tgtEl>
                                          <p:spTgt spid="72"/>
                                        </p:tgtEl>
                                        <p:attrNameLst>
                                          <p:attrName>style.visibility</p:attrName>
                                        </p:attrNameLst>
                                      </p:cBhvr>
                                      <p:to>
                                        <p:strVal val="visible"/>
                                      </p:to>
                                    </p:set>
                                    <p:animEffect transition="in" filter="wipe(down)">
                                      <p:cBhvr>
                                        <p:cTn id="239" dur="1500"/>
                                        <p:tgtEl>
                                          <p:spTgt spid="72"/>
                                        </p:tgtEl>
                                      </p:cBhvr>
                                    </p:animEffect>
                                  </p:childTnLst>
                                </p:cTn>
                              </p:par>
                              <p:par>
                                <p:cTn id="240" presetID="42" presetClass="entr" presetSubtype="0" fill="hold" nodeType="withEffect">
                                  <p:stCondLst>
                                    <p:cond delay="3100"/>
                                  </p:stCondLst>
                                  <p:childTnLst>
                                    <p:set>
                                      <p:cBhvr>
                                        <p:cTn id="241" dur="1" fill="hold">
                                          <p:stCondLst>
                                            <p:cond delay="0"/>
                                          </p:stCondLst>
                                        </p:cTn>
                                        <p:tgtEl>
                                          <p:spTgt spid="39"/>
                                        </p:tgtEl>
                                        <p:attrNameLst>
                                          <p:attrName>style.visibility</p:attrName>
                                        </p:attrNameLst>
                                      </p:cBhvr>
                                      <p:to>
                                        <p:strVal val="visible"/>
                                      </p:to>
                                    </p:set>
                                    <p:animEffect transition="in" filter="fade">
                                      <p:cBhvr>
                                        <p:cTn id="242" dur="1000"/>
                                        <p:tgtEl>
                                          <p:spTgt spid="39"/>
                                        </p:tgtEl>
                                      </p:cBhvr>
                                    </p:animEffect>
                                    <p:anim calcmode="lin" valueType="num">
                                      <p:cBhvr>
                                        <p:cTn id="243" dur="1000" fill="hold"/>
                                        <p:tgtEl>
                                          <p:spTgt spid="39"/>
                                        </p:tgtEl>
                                        <p:attrNameLst>
                                          <p:attrName>ppt_x</p:attrName>
                                        </p:attrNameLst>
                                      </p:cBhvr>
                                      <p:tavLst>
                                        <p:tav tm="0">
                                          <p:val>
                                            <p:strVal val="#ppt_x"/>
                                          </p:val>
                                        </p:tav>
                                        <p:tav tm="100000">
                                          <p:val>
                                            <p:strVal val="#ppt_x"/>
                                          </p:val>
                                        </p:tav>
                                      </p:tavLst>
                                    </p:anim>
                                    <p:anim calcmode="lin" valueType="num">
                                      <p:cBhvr>
                                        <p:cTn id="244" dur="1000" fill="hold"/>
                                        <p:tgtEl>
                                          <p:spTgt spid="39"/>
                                        </p:tgtEl>
                                        <p:attrNameLst>
                                          <p:attrName>ppt_y</p:attrName>
                                        </p:attrNameLst>
                                      </p:cBhvr>
                                      <p:tavLst>
                                        <p:tav tm="0">
                                          <p:val>
                                            <p:strVal val="#ppt_y+.1"/>
                                          </p:val>
                                        </p:tav>
                                        <p:tav tm="100000">
                                          <p:val>
                                            <p:strVal val="#ppt_y"/>
                                          </p:val>
                                        </p:tav>
                                      </p:tavLst>
                                    </p:anim>
                                  </p:childTnLst>
                                </p:cTn>
                              </p:par>
                              <p:par>
                                <p:cTn id="245" presetID="22" presetClass="entr" presetSubtype="4" fill="hold" nodeType="withEffect">
                                  <p:stCondLst>
                                    <p:cond delay="1200"/>
                                  </p:stCondLst>
                                  <p:childTnLst>
                                    <p:set>
                                      <p:cBhvr>
                                        <p:cTn id="246" dur="1" fill="hold">
                                          <p:stCondLst>
                                            <p:cond delay="0"/>
                                          </p:stCondLst>
                                        </p:cTn>
                                        <p:tgtEl>
                                          <p:spTgt spid="70"/>
                                        </p:tgtEl>
                                        <p:attrNameLst>
                                          <p:attrName>style.visibility</p:attrName>
                                        </p:attrNameLst>
                                      </p:cBhvr>
                                      <p:to>
                                        <p:strVal val="visible"/>
                                      </p:to>
                                    </p:set>
                                    <p:animEffect transition="in" filter="wipe(down)">
                                      <p:cBhvr>
                                        <p:cTn id="247" dur="1500"/>
                                        <p:tgtEl>
                                          <p:spTgt spid="70"/>
                                        </p:tgtEl>
                                      </p:cBhvr>
                                    </p:animEffect>
                                  </p:childTnLst>
                                </p:cTn>
                              </p:par>
                              <p:par>
                                <p:cTn id="248" presetID="22" presetClass="entr" presetSubtype="4" fill="hold" nodeType="withEffect">
                                  <p:stCondLst>
                                    <p:cond delay="2800"/>
                                  </p:stCondLst>
                                  <p:childTnLst>
                                    <p:set>
                                      <p:cBhvr>
                                        <p:cTn id="249" dur="1" fill="hold">
                                          <p:stCondLst>
                                            <p:cond delay="0"/>
                                          </p:stCondLst>
                                        </p:cTn>
                                        <p:tgtEl>
                                          <p:spTgt spid="78"/>
                                        </p:tgtEl>
                                        <p:attrNameLst>
                                          <p:attrName>style.visibility</p:attrName>
                                        </p:attrNameLst>
                                      </p:cBhvr>
                                      <p:to>
                                        <p:strVal val="visible"/>
                                      </p:to>
                                    </p:set>
                                    <p:animEffect transition="in" filter="wipe(down)">
                                      <p:cBhvr>
                                        <p:cTn id="250" dur="1500"/>
                                        <p:tgtEl>
                                          <p:spTgt spid="78"/>
                                        </p:tgtEl>
                                      </p:cBhvr>
                                    </p:animEffect>
                                  </p:childTnLst>
                                </p:cTn>
                              </p:par>
                              <p:par>
                                <p:cTn id="251" presetID="22" presetClass="entr" presetSubtype="4" fill="hold" nodeType="withEffect">
                                  <p:stCondLst>
                                    <p:cond delay="3400"/>
                                  </p:stCondLst>
                                  <p:childTnLst>
                                    <p:set>
                                      <p:cBhvr>
                                        <p:cTn id="252" dur="1" fill="hold">
                                          <p:stCondLst>
                                            <p:cond delay="0"/>
                                          </p:stCondLst>
                                        </p:cTn>
                                        <p:tgtEl>
                                          <p:spTgt spid="66"/>
                                        </p:tgtEl>
                                        <p:attrNameLst>
                                          <p:attrName>style.visibility</p:attrName>
                                        </p:attrNameLst>
                                      </p:cBhvr>
                                      <p:to>
                                        <p:strVal val="visible"/>
                                      </p:to>
                                    </p:set>
                                    <p:animEffect transition="in" filter="wipe(down)">
                                      <p:cBhvr>
                                        <p:cTn id="253" dur="1500"/>
                                        <p:tgtEl>
                                          <p:spTgt spid="66"/>
                                        </p:tgtEl>
                                      </p:cBhvr>
                                    </p:animEffect>
                                  </p:childTnLst>
                                </p:cTn>
                              </p:par>
                              <p:par>
                                <p:cTn id="254" presetID="22" presetClass="entr" presetSubtype="4" fill="hold" nodeType="withEffect">
                                  <p:stCondLst>
                                    <p:cond delay="3100"/>
                                  </p:stCondLst>
                                  <p:childTnLst>
                                    <p:set>
                                      <p:cBhvr>
                                        <p:cTn id="255" dur="1" fill="hold">
                                          <p:stCondLst>
                                            <p:cond delay="0"/>
                                          </p:stCondLst>
                                        </p:cTn>
                                        <p:tgtEl>
                                          <p:spTgt spid="64"/>
                                        </p:tgtEl>
                                        <p:attrNameLst>
                                          <p:attrName>style.visibility</p:attrName>
                                        </p:attrNameLst>
                                      </p:cBhvr>
                                      <p:to>
                                        <p:strVal val="visible"/>
                                      </p:to>
                                    </p:set>
                                    <p:animEffect transition="in" filter="wipe(down)">
                                      <p:cBhvr>
                                        <p:cTn id="256" dur="1500"/>
                                        <p:tgtEl>
                                          <p:spTgt spid="64"/>
                                        </p:tgtEl>
                                      </p:cBhvr>
                                    </p:animEffect>
                                  </p:childTnLst>
                                </p:cTn>
                              </p:par>
                              <p:par>
                                <p:cTn id="257" presetID="22" presetClass="entr" presetSubtype="2" fill="hold" nodeType="withEffect">
                                  <p:stCondLst>
                                    <p:cond delay="3000"/>
                                  </p:stCondLst>
                                  <p:childTnLst>
                                    <p:set>
                                      <p:cBhvr>
                                        <p:cTn id="258" dur="1" fill="hold">
                                          <p:stCondLst>
                                            <p:cond delay="0"/>
                                          </p:stCondLst>
                                        </p:cTn>
                                        <p:tgtEl>
                                          <p:spTgt spid="81"/>
                                        </p:tgtEl>
                                        <p:attrNameLst>
                                          <p:attrName>style.visibility</p:attrName>
                                        </p:attrNameLst>
                                      </p:cBhvr>
                                      <p:to>
                                        <p:strVal val="visible"/>
                                      </p:to>
                                    </p:set>
                                    <p:animEffect transition="in" filter="wipe(right)">
                                      <p:cBhvr>
                                        <p:cTn id="259" dur="1500"/>
                                        <p:tgtEl>
                                          <p:spTgt spid="81"/>
                                        </p:tgtEl>
                                      </p:cBhvr>
                                    </p:animEffect>
                                  </p:childTnLst>
                                </p:cTn>
                              </p:par>
                              <p:par>
                                <p:cTn id="260" presetID="22" presetClass="entr" presetSubtype="2" fill="hold" nodeType="withEffect">
                                  <p:stCondLst>
                                    <p:cond delay="2300"/>
                                  </p:stCondLst>
                                  <p:childTnLst>
                                    <p:set>
                                      <p:cBhvr>
                                        <p:cTn id="261" dur="1" fill="hold">
                                          <p:stCondLst>
                                            <p:cond delay="0"/>
                                          </p:stCondLst>
                                        </p:cTn>
                                        <p:tgtEl>
                                          <p:spTgt spid="73"/>
                                        </p:tgtEl>
                                        <p:attrNameLst>
                                          <p:attrName>style.visibility</p:attrName>
                                        </p:attrNameLst>
                                      </p:cBhvr>
                                      <p:to>
                                        <p:strVal val="visible"/>
                                      </p:to>
                                    </p:set>
                                    <p:animEffect transition="in" filter="wipe(right)">
                                      <p:cBhvr>
                                        <p:cTn id="262" dur="1500"/>
                                        <p:tgtEl>
                                          <p:spTgt spid="73"/>
                                        </p:tgtEl>
                                      </p:cBhvr>
                                    </p:animEffect>
                                  </p:childTnLst>
                                </p:cTn>
                              </p:par>
                              <p:par>
                                <p:cTn id="263" presetID="22" presetClass="entr" presetSubtype="2" fill="hold" nodeType="withEffect">
                                  <p:stCondLst>
                                    <p:cond delay="2400"/>
                                  </p:stCondLst>
                                  <p:childTnLst>
                                    <p:set>
                                      <p:cBhvr>
                                        <p:cTn id="264" dur="1" fill="hold">
                                          <p:stCondLst>
                                            <p:cond delay="0"/>
                                          </p:stCondLst>
                                        </p:cTn>
                                        <p:tgtEl>
                                          <p:spTgt spid="47"/>
                                        </p:tgtEl>
                                        <p:attrNameLst>
                                          <p:attrName>style.visibility</p:attrName>
                                        </p:attrNameLst>
                                      </p:cBhvr>
                                      <p:to>
                                        <p:strVal val="visible"/>
                                      </p:to>
                                    </p:set>
                                    <p:animEffect transition="in" filter="wipe(right)">
                                      <p:cBhvr>
                                        <p:cTn id="265" dur="1500"/>
                                        <p:tgtEl>
                                          <p:spTgt spid="47"/>
                                        </p:tgtEl>
                                      </p:cBhvr>
                                    </p:animEffect>
                                  </p:childTnLst>
                                </p:cTn>
                              </p:par>
                              <p:par>
                                <p:cTn id="266" presetID="22" presetClass="entr" presetSubtype="2" fill="hold" nodeType="withEffect">
                                  <p:stCondLst>
                                    <p:cond delay="1900"/>
                                  </p:stCondLst>
                                  <p:childTnLst>
                                    <p:set>
                                      <p:cBhvr>
                                        <p:cTn id="267" dur="1" fill="hold">
                                          <p:stCondLst>
                                            <p:cond delay="0"/>
                                          </p:stCondLst>
                                        </p:cTn>
                                        <p:tgtEl>
                                          <p:spTgt spid="76"/>
                                        </p:tgtEl>
                                        <p:attrNameLst>
                                          <p:attrName>style.visibility</p:attrName>
                                        </p:attrNameLst>
                                      </p:cBhvr>
                                      <p:to>
                                        <p:strVal val="visible"/>
                                      </p:to>
                                    </p:set>
                                    <p:animEffect transition="in" filter="wipe(right)">
                                      <p:cBhvr>
                                        <p:cTn id="268" dur="1500"/>
                                        <p:tgtEl>
                                          <p:spTgt spid="76"/>
                                        </p:tgtEl>
                                      </p:cBhvr>
                                    </p:animEffect>
                                  </p:childTnLst>
                                </p:cTn>
                              </p:par>
                              <p:par>
                                <p:cTn id="269" presetID="22" presetClass="entr" presetSubtype="2" fill="hold" nodeType="withEffect">
                                  <p:stCondLst>
                                    <p:cond delay="1200"/>
                                  </p:stCondLst>
                                  <p:childTnLst>
                                    <p:set>
                                      <p:cBhvr>
                                        <p:cTn id="270" dur="1" fill="hold">
                                          <p:stCondLst>
                                            <p:cond delay="0"/>
                                          </p:stCondLst>
                                        </p:cTn>
                                        <p:tgtEl>
                                          <p:spTgt spid="45"/>
                                        </p:tgtEl>
                                        <p:attrNameLst>
                                          <p:attrName>style.visibility</p:attrName>
                                        </p:attrNameLst>
                                      </p:cBhvr>
                                      <p:to>
                                        <p:strVal val="visible"/>
                                      </p:to>
                                    </p:set>
                                    <p:animEffect transition="in" filter="wipe(right)">
                                      <p:cBhvr>
                                        <p:cTn id="271" dur="1500"/>
                                        <p:tgtEl>
                                          <p:spTgt spid="45"/>
                                        </p:tgtEl>
                                      </p:cBhvr>
                                    </p:animEffect>
                                  </p:childTnLst>
                                </p:cTn>
                              </p:par>
                            </p:childTnLst>
                          </p:cTn>
                        </p:par>
                        <p:par>
                          <p:cTn id="272" fill="hold">
                            <p:stCondLst>
                              <p:cond delay="0"/>
                            </p:stCondLst>
                            <p:childTnLst>
                              <p:par>
                                <p:cTn id="273" presetID="2" presetClass="entr" presetSubtype="8" fill="hold" nodeType="afterEffect">
                                  <p:stCondLst>
                                    <p:cond delay="0"/>
                                  </p:stCondLst>
                                  <p:childTnLst>
                                    <p:set>
                                      <p:cBhvr>
                                        <p:cTn id="274" dur="1" fill="hold">
                                          <p:stCondLst>
                                            <p:cond delay="0"/>
                                          </p:stCondLst>
                                        </p:cTn>
                                        <p:tgtEl>
                                          <p:spTgt spid="27"/>
                                        </p:tgtEl>
                                        <p:attrNameLst>
                                          <p:attrName>style.visibility</p:attrName>
                                        </p:attrNameLst>
                                      </p:cBhvr>
                                      <p:to>
                                        <p:strVal val="visible"/>
                                      </p:to>
                                    </p:set>
                                    <p:anim calcmode="lin" valueType="num">
                                      <p:cBhvr additive="base">
                                        <p:cTn id="275" dur="500" fill="hold"/>
                                        <p:tgtEl>
                                          <p:spTgt spid="27"/>
                                        </p:tgtEl>
                                        <p:attrNameLst>
                                          <p:attrName>ppt_x</p:attrName>
                                        </p:attrNameLst>
                                      </p:cBhvr>
                                      <p:tavLst>
                                        <p:tav tm="0">
                                          <p:val>
                                            <p:strVal val="0-#ppt_w/2"/>
                                          </p:val>
                                        </p:tav>
                                        <p:tav tm="100000">
                                          <p:val>
                                            <p:strVal val="#ppt_x"/>
                                          </p:val>
                                        </p:tav>
                                      </p:tavLst>
                                    </p:anim>
                                    <p:anim calcmode="lin" valueType="num">
                                      <p:cBhvr additive="base">
                                        <p:cTn id="276" dur="500" fill="hold"/>
                                        <p:tgtEl>
                                          <p:spTgt spid="27"/>
                                        </p:tgtEl>
                                        <p:attrNameLst>
                                          <p:attrName>ppt_y</p:attrName>
                                        </p:attrNameLst>
                                      </p:cBhvr>
                                      <p:tavLst>
                                        <p:tav tm="0">
                                          <p:val>
                                            <p:strVal val="#ppt_y"/>
                                          </p:val>
                                        </p:tav>
                                        <p:tav tm="100000">
                                          <p:val>
                                            <p:strVal val="#ppt_y"/>
                                          </p:val>
                                        </p:tav>
                                      </p:tavLst>
                                    </p:anim>
                                  </p:childTnLst>
                                </p:cTn>
                              </p:par>
                            </p:childTnLst>
                          </p:cTn>
                        </p:par>
                        <p:par>
                          <p:cTn id="277" fill="hold">
                            <p:stCondLst>
                              <p:cond delay="500"/>
                            </p:stCondLst>
                            <p:childTnLst>
                              <p:par>
                                <p:cTn id="278" presetID="47" presetClass="entr" presetSubtype="0"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fade">
                                      <p:cBhvr>
                                        <p:cTn id="280" dur="1000"/>
                                        <p:tgtEl>
                                          <p:spTgt spid="28"/>
                                        </p:tgtEl>
                                      </p:cBhvr>
                                    </p:animEffect>
                                    <p:anim calcmode="lin" valueType="num">
                                      <p:cBhvr>
                                        <p:cTn id="281" dur="1000" fill="hold"/>
                                        <p:tgtEl>
                                          <p:spTgt spid="28"/>
                                        </p:tgtEl>
                                        <p:attrNameLst>
                                          <p:attrName>ppt_x</p:attrName>
                                        </p:attrNameLst>
                                      </p:cBhvr>
                                      <p:tavLst>
                                        <p:tav tm="0">
                                          <p:val>
                                            <p:strVal val="#ppt_x"/>
                                          </p:val>
                                        </p:tav>
                                        <p:tav tm="100000">
                                          <p:val>
                                            <p:strVal val="#ppt_x"/>
                                          </p:val>
                                        </p:tav>
                                      </p:tavLst>
                                    </p:anim>
                                    <p:anim calcmode="lin" valueType="num">
                                      <p:cBhvr>
                                        <p:cTn id="282" dur="1000" fill="hold"/>
                                        <p:tgtEl>
                                          <p:spTgt spid="28"/>
                                        </p:tgtEl>
                                        <p:attrNameLst>
                                          <p:attrName>ppt_y</p:attrName>
                                        </p:attrNameLst>
                                      </p:cBhvr>
                                      <p:tavLst>
                                        <p:tav tm="0">
                                          <p:val>
                                            <p:strVal val="#ppt_y-.1"/>
                                          </p:val>
                                        </p:tav>
                                        <p:tav tm="100000">
                                          <p:val>
                                            <p:strVal val="#ppt_y"/>
                                          </p:val>
                                        </p:tav>
                                      </p:tavLst>
                                    </p:anim>
                                  </p:childTnLst>
                                </p:cTn>
                              </p:par>
                              <p:par>
                                <p:cTn id="283" presetID="47" presetClass="entr" presetSubtype="0" fill="hold" grpId="0" nodeType="withEffect">
                                  <p:stCondLst>
                                    <p:cond delay="1000"/>
                                  </p:stCondLst>
                                  <p:iterate type="lt">
                                    <p:tmPct val="0"/>
                                  </p:iterate>
                                  <p:childTnLst>
                                    <p:set>
                                      <p:cBhvr>
                                        <p:cTn id="284" dur="1" fill="hold">
                                          <p:stCondLst>
                                            <p:cond delay="0"/>
                                          </p:stCondLst>
                                        </p:cTn>
                                        <p:tgtEl>
                                          <p:spTgt spid="5"/>
                                        </p:tgtEl>
                                        <p:attrNameLst>
                                          <p:attrName>style.visibility</p:attrName>
                                        </p:attrNameLst>
                                      </p:cBhvr>
                                      <p:to>
                                        <p:strVal val="visible"/>
                                      </p:to>
                                    </p:set>
                                    <p:animEffect transition="in" filter="fade">
                                      <p:cBhvr>
                                        <p:cTn id="285" dur="1000"/>
                                        <p:tgtEl>
                                          <p:spTgt spid="5"/>
                                        </p:tgtEl>
                                      </p:cBhvr>
                                    </p:animEffect>
                                    <p:anim calcmode="lin" valueType="num">
                                      <p:cBhvr>
                                        <p:cTn id="286" dur="1000" fill="hold"/>
                                        <p:tgtEl>
                                          <p:spTgt spid="5"/>
                                        </p:tgtEl>
                                        <p:attrNameLst>
                                          <p:attrName>ppt_x</p:attrName>
                                        </p:attrNameLst>
                                      </p:cBhvr>
                                      <p:tavLst>
                                        <p:tav tm="0">
                                          <p:val>
                                            <p:strVal val="#ppt_x"/>
                                          </p:val>
                                        </p:tav>
                                        <p:tav tm="100000">
                                          <p:val>
                                            <p:strVal val="#ppt_x"/>
                                          </p:val>
                                        </p:tav>
                                      </p:tavLst>
                                    </p:anim>
                                    <p:anim calcmode="lin" valueType="num">
                                      <p:cBhvr>
                                        <p:cTn id="287" dur="1000" fill="hold"/>
                                        <p:tgtEl>
                                          <p:spTgt spid="5"/>
                                        </p:tgtEl>
                                        <p:attrNameLst>
                                          <p:attrName>ppt_y</p:attrName>
                                        </p:attrNameLst>
                                      </p:cBhvr>
                                      <p:tavLst>
                                        <p:tav tm="0">
                                          <p:val>
                                            <p:strVal val="#ppt_y-.1"/>
                                          </p:val>
                                        </p:tav>
                                        <p:tav tm="100000">
                                          <p:val>
                                            <p:strVal val="#ppt_y"/>
                                          </p:val>
                                        </p:tav>
                                      </p:tavLst>
                                    </p:anim>
                                  </p:childTnLst>
                                </p:cTn>
                              </p:par>
                              <p:par>
                                <p:cTn id="288" presetID="41" presetClass="entr" presetSubtype="0" fill="hold" grpId="1" nodeType="withEffect">
                                  <p:stCondLst>
                                    <p:cond delay="1000"/>
                                  </p:stCondLst>
                                  <p:iterate type="lt">
                                    <p:tmPct val="10000"/>
                                  </p:iterate>
                                  <p:childTnLst>
                                    <p:set>
                                      <p:cBhvr>
                                        <p:cTn id="289" dur="1" fill="hold">
                                          <p:stCondLst>
                                            <p:cond delay="0"/>
                                          </p:stCondLst>
                                        </p:cTn>
                                        <p:tgtEl>
                                          <p:spTgt spid="5"/>
                                        </p:tgtEl>
                                        <p:attrNameLst>
                                          <p:attrName>style.visibility</p:attrName>
                                        </p:attrNameLst>
                                      </p:cBhvr>
                                      <p:to>
                                        <p:strVal val="visible"/>
                                      </p:to>
                                    </p:set>
                                    <p:anim calcmode="lin" valueType="num">
                                      <p:cBhvr>
                                        <p:cTn id="290"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91" dur="1000" fill="hold"/>
                                        <p:tgtEl>
                                          <p:spTgt spid="5"/>
                                        </p:tgtEl>
                                        <p:attrNameLst>
                                          <p:attrName>ppt_y</p:attrName>
                                        </p:attrNameLst>
                                      </p:cBhvr>
                                      <p:tavLst>
                                        <p:tav tm="0">
                                          <p:val>
                                            <p:strVal val="#ppt_y"/>
                                          </p:val>
                                        </p:tav>
                                        <p:tav tm="100000">
                                          <p:val>
                                            <p:strVal val="#ppt_y"/>
                                          </p:val>
                                        </p:tav>
                                      </p:tavLst>
                                    </p:anim>
                                    <p:anim calcmode="lin" valueType="num">
                                      <p:cBhvr>
                                        <p:cTn id="292"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93"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94" dur="1000" tmFilter="0,0; .5, 1; 1, 1"/>
                                        <p:tgtEl>
                                          <p:spTgt spid="5"/>
                                        </p:tgtEl>
                                      </p:cBhvr>
                                    </p:animEffect>
                                  </p:childTnLst>
                                </p:cTn>
                              </p:par>
                            </p:childTnLst>
                          </p:cTn>
                        </p:par>
                        <p:par>
                          <p:cTn id="295" fill="hold">
                            <p:stCondLst>
                              <p:cond delay="3500"/>
                            </p:stCondLst>
                            <p:childTnLst>
                              <p:par>
                                <p:cTn id="296" presetID="22" presetClass="entr" presetSubtype="1" fill="hold" grpId="0" nodeType="afterEffect">
                                  <p:stCondLst>
                                    <p:cond delay="0"/>
                                  </p:stCondLst>
                                  <p:childTnLst>
                                    <p:set>
                                      <p:cBhvr>
                                        <p:cTn id="297" dur="1" fill="hold">
                                          <p:stCondLst>
                                            <p:cond delay="0"/>
                                          </p:stCondLst>
                                        </p:cTn>
                                        <p:tgtEl>
                                          <p:spTgt spid="12"/>
                                        </p:tgtEl>
                                        <p:attrNameLst>
                                          <p:attrName>style.visibility</p:attrName>
                                        </p:attrNameLst>
                                      </p:cBhvr>
                                      <p:to>
                                        <p:strVal val="visible"/>
                                      </p:to>
                                    </p:set>
                                    <p:animEffect transition="in" filter="wipe(up)">
                                      <p:cBhvr>
                                        <p:cTn id="298" dur="500"/>
                                        <p:tgtEl>
                                          <p:spTgt spid="12"/>
                                        </p:tgtEl>
                                      </p:cBhvr>
                                    </p:animEffect>
                                  </p:childTnLst>
                                </p:cTn>
                              </p:par>
                              <p:par>
                                <p:cTn id="299" presetID="42" presetClass="entr" presetSubtype="0" fill="hold" nodeType="withEffect">
                                  <p:stCondLst>
                                    <p:cond delay="750"/>
                                  </p:stCondLst>
                                  <p:childTnLst>
                                    <p:set>
                                      <p:cBhvr>
                                        <p:cTn id="300" dur="1" fill="hold">
                                          <p:stCondLst>
                                            <p:cond delay="0"/>
                                          </p:stCondLst>
                                        </p:cTn>
                                        <p:tgtEl>
                                          <p:spTgt spid="15"/>
                                        </p:tgtEl>
                                        <p:attrNameLst>
                                          <p:attrName>style.visibility</p:attrName>
                                        </p:attrNameLst>
                                      </p:cBhvr>
                                      <p:to>
                                        <p:strVal val="visible"/>
                                      </p:to>
                                    </p:set>
                                    <p:animEffect transition="in" filter="fade">
                                      <p:cBhvr>
                                        <p:cTn id="301" dur="1000"/>
                                        <p:tgtEl>
                                          <p:spTgt spid="15"/>
                                        </p:tgtEl>
                                      </p:cBhvr>
                                    </p:animEffect>
                                    <p:anim calcmode="lin" valueType="num">
                                      <p:cBhvr>
                                        <p:cTn id="302" dur="1000" fill="hold"/>
                                        <p:tgtEl>
                                          <p:spTgt spid="15"/>
                                        </p:tgtEl>
                                        <p:attrNameLst>
                                          <p:attrName>ppt_x</p:attrName>
                                        </p:attrNameLst>
                                      </p:cBhvr>
                                      <p:tavLst>
                                        <p:tav tm="0">
                                          <p:val>
                                            <p:strVal val="#ppt_x"/>
                                          </p:val>
                                        </p:tav>
                                        <p:tav tm="100000">
                                          <p:val>
                                            <p:strVal val="#ppt_x"/>
                                          </p:val>
                                        </p:tav>
                                      </p:tavLst>
                                    </p:anim>
                                    <p:anim calcmode="lin" valueType="num">
                                      <p:cBhvr>
                                        <p:cTn id="303" dur="1000" fill="hold"/>
                                        <p:tgtEl>
                                          <p:spTgt spid="15"/>
                                        </p:tgtEl>
                                        <p:attrNameLst>
                                          <p:attrName>ppt_y</p:attrName>
                                        </p:attrNameLst>
                                      </p:cBhvr>
                                      <p:tavLst>
                                        <p:tav tm="0">
                                          <p:val>
                                            <p:strVal val="#ppt_y+.1"/>
                                          </p:val>
                                        </p:tav>
                                        <p:tav tm="100000">
                                          <p:val>
                                            <p:strVal val="#ppt_y"/>
                                          </p:val>
                                        </p:tav>
                                      </p:tavLst>
                                    </p:anim>
                                  </p:childTnLst>
                                </p:cTn>
                              </p:par>
                              <p:par>
                                <p:cTn id="304" presetID="42" presetClass="entr" presetSubtype="0" fill="hold" nodeType="withEffect">
                                  <p:stCondLst>
                                    <p:cond delay="1000"/>
                                  </p:stCondLst>
                                  <p:childTnLst>
                                    <p:set>
                                      <p:cBhvr>
                                        <p:cTn id="305" dur="1" fill="hold">
                                          <p:stCondLst>
                                            <p:cond delay="0"/>
                                          </p:stCondLst>
                                        </p:cTn>
                                        <p:tgtEl>
                                          <p:spTgt spid="23"/>
                                        </p:tgtEl>
                                        <p:attrNameLst>
                                          <p:attrName>style.visibility</p:attrName>
                                        </p:attrNameLst>
                                      </p:cBhvr>
                                      <p:to>
                                        <p:strVal val="visible"/>
                                      </p:to>
                                    </p:set>
                                    <p:animEffect transition="in" filter="fade">
                                      <p:cBhvr>
                                        <p:cTn id="306" dur="1050"/>
                                        <p:tgtEl>
                                          <p:spTgt spid="23"/>
                                        </p:tgtEl>
                                      </p:cBhvr>
                                    </p:animEffect>
                                    <p:anim calcmode="lin" valueType="num">
                                      <p:cBhvr>
                                        <p:cTn id="307" dur="1050" fill="hold"/>
                                        <p:tgtEl>
                                          <p:spTgt spid="23"/>
                                        </p:tgtEl>
                                        <p:attrNameLst>
                                          <p:attrName>ppt_x</p:attrName>
                                        </p:attrNameLst>
                                      </p:cBhvr>
                                      <p:tavLst>
                                        <p:tav tm="0">
                                          <p:val>
                                            <p:strVal val="#ppt_x"/>
                                          </p:val>
                                        </p:tav>
                                        <p:tav tm="100000">
                                          <p:val>
                                            <p:strVal val="#ppt_x"/>
                                          </p:val>
                                        </p:tav>
                                      </p:tavLst>
                                    </p:anim>
                                    <p:anim calcmode="lin" valueType="num">
                                      <p:cBhvr>
                                        <p:cTn id="308" dur="1050" fill="hold"/>
                                        <p:tgtEl>
                                          <p:spTgt spid="23"/>
                                        </p:tgtEl>
                                        <p:attrNameLst>
                                          <p:attrName>ppt_y</p:attrName>
                                        </p:attrNameLst>
                                      </p:cBhvr>
                                      <p:tavLst>
                                        <p:tav tm="0">
                                          <p:val>
                                            <p:strVal val="#ppt_y+.1"/>
                                          </p:val>
                                        </p:tav>
                                        <p:tav tm="100000">
                                          <p:val>
                                            <p:strVal val="#ppt_y"/>
                                          </p:val>
                                        </p:tav>
                                      </p:tavLst>
                                    </p:anim>
                                  </p:childTnLst>
                                </p:cTn>
                              </p:par>
                              <p:par>
                                <p:cTn id="309" presetID="42" presetClass="entr" presetSubtype="0" fill="hold" nodeType="withEffect">
                                  <p:stCondLst>
                                    <p:cond delay="1250"/>
                                  </p:stCondLst>
                                  <p:childTnLst>
                                    <p:set>
                                      <p:cBhvr>
                                        <p:cTn id="310" dur="1" fill="hold">
                                          <p:stCondLst>
                                            <p:cond delay="0"/>
                                          </p:stCondLst>
                                        </p:cTn>
                                        <p:tgtEl>
                                          <p:spTgt spid="7"/>
                                        </p:tgtEl>
                                        <p:attrNameLst>
                                          <p:attrName>style.visibility</p:attrName>
                                        </p:attrNameLst>
                                      </p:cBhvr>
                                      <p:to>
                                        <p:strVal val="visible"/>
                                      </p:to>
                                    </p:set>
                                    <p:animEffect transition="in" filter="fade">
                                      <p:cBhvr>
                                        <p:cTn id="311" dur="1000"/>
                                        <p:tgtEl>
                                          <p:spTgt spid="7"/>
                                        </p:tgtEl>
                                      </p:cBhvr>
                                    </p:animEffect>
                                    <p:anim calcmode="lin" valueType="num">
                                      <p:cBhvr>
                                        <p:cTn id="312" dur="1000" fill="hold"/>
                                        <p:tgtEl>
                                          <p:spTgt spid="7"/>
                                        </p:tgtEl>
                                        <p:attrNameLst>
                                          <p:attrName>ppt_x</p:attrName>
                                        </p:attrNameLst>
                                      </p:cBhvr>
                                      <p:tavLst>
                                        <p:tav tm="0">
                                          <p:val>
                                            <p:strVal val="#ppt_x"/>
                                          </p:val>
                                        </p:tav>
                                        <p:tav tm="100000">
                                          <p:val>
                                            <p:strVal val="#ppt_x"/>
                                          </p:val>
                                        </p:tav>
                                      </p:tavLst>
                                    </p:anim>
                                    <p:anim calcmode="lin" valueType="num">
                                      <p:cBhvr>
                                        <p:cTn id="313" dur="1000" fill="hold"/>
                                        <p:tgtEl>
                                          <p:spTgt spid="7"/>
                                        </p:tgtEl>
                                        <p:attrNameLst>
                                          <p:attrName>ppt_y</p:attrName>
                                        </p:attrNameLst>
                                      </p:cBhvr>
                                      <p:tavLst>
                                        <p:tav tm="0">
                                          <p:val>
                                            <p:strVal val="#ppt_y+.1"/>
                                          </p:val>
                                        </p:tav>
                                        <p:tav tm="100000">
                                          <p:val>
                                            <p:strVal val="#ppt_y"/>
                                          </p:val>
                                        </p:tav>
                                      </p:tavLst>
                                    </p:anim>
                                  </p:childTnLst>
                                </p:cTn>
                              </p:par>
                              <p:par>
                                <p:cTn id="314" presetID="42" presetClass="entr" presetSubtype="0" fill="hold" nodeType="withEffect">
                                  <p:stCondLst>
                                    <p:cond delay="1500"/>
                                  </p:stCondLst>
                                  <p:childTnLst>
                                    <p:set>
                                      <p:cBhvr>
                                        <p:cTn id="315" dur="1" fill="hold">
                                          <p:stCondLst>
                                            <p:cond delay="0"/>
                                          </p:stCondLst>
                                        </p:cTn>
                                        <p:tgtEl>
                                          <p:spTgt spid="11"/>
                                        </p:tgtEl>
                                        <p:attrNameLst>
                                          <p:attrName>style.visibility</p:attrName>
                                        </p:attrNameLst>
                                      </p:cBhvr>
                                      <p:to>
                                        <p:strVal val="visible"/>
                                      </p:to>
                                    </p:set>
                                    <p:animEffect transition="in" filter="fade">
                                      <p:cBhvr>
                                        <p:cTn id="316" dur="1000"/>
                                        <p:tgtEl>
                                          <p:spTgt spid="11"/>
                                        </p:tgtEl>
                                      </p:cBhvr>
                                    </p:animEffect>
                                    <p:anim calcmode="lin" valueType="num">
                                      <p:cBhvr>
                                        <p:cTn id="317" dur="1000" fill="hold"/>
                                        <p:tgtEl>
                                          <p:spTgt spid="11"/>
                                        </p:tgtEl>
                                        <p:attrNameLst>
                                          <p:attrName>ppt_x</p:attrName>
                                        </p:attrNameLst>
                                      </p:cBhvr>
                                      <p:tavLst>
                                        <p:tav tm="0">
                                          <p:val>
                                            <p:strVal val="#ppt_x"/>
                                          </p:val>
                                        </p:tav>
                                        <p:tav tm="100000">
                                          <p:val>
                                            <p:strVal val="#ppt_x"/>
                                          </p:val>
                                        </p:tav>
                                      </p:tavLst>
                                    </p:anim>
                                    <p:anim calcmode="lin" valueType="num">
                                      <p:cBhvr>
                                        <p:cTn id="3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showWhenStopped="0">
                <p:cTn id="319" repeatCount="indefinite" fill="remove" display="0">
                  <p:stCondLst>
                    <p:cond delay="indefinite"/>
                  </p:stCondLst>
                  <p:endCondLst>
                    <p:cond evt="onStopAudio" delay="0">
                      <p:tgtEl>
                        <p:sldTgt/>
                      </p:tgtEl>
                    </p:cond>
                  </p:endCondLst>
                </p:cTn>
                <p:tgtEl>
                  <p:spTgt spid="6"/>
                </p:tgtEl>
              </p:cMediaNode>
            </p:video>
          </p:childTnLst>
        </p:cTn>
      </p:par>
    </p:tnLst>
    <p:bldLst>
      <p:bldP spid="104" grpId="0" animBg="1"/>
      <p:bldP spid="106" grpId="0" animBg="1"/>
      <p:bldP spid="107" grpId="0" animBg="1"/>
      <p:bldP spid="108" grpId="0" animBg="1"/>
      <p:bldP spid="109" grpId="0" animBg="1"/>
      <p:bldP spid="110" grpId="0" animBg="1"/>
      <p:bldP spid="112" grpId="0" animBg="1"/>
      <p:bldP spid="113" grpId="0" animBg="1"/>
      <p:bldP spid="117" grpId="0" animBg="1"/>
      <p:bldP spid="122" grpId="0" animBg="1"/>
      <p:bldP spid="125" grpId="0" animBg="1"/>
      <p:bldP spid="126" grpId="0" animBg="1"/>
      <p:bldP spid="127" grpId="0" animBg="1"/>
      <p:bldP spid="128" grpId="0" animBg="1"/>
      <p:bldP spid="129" grpId="0" animBg="1"/>
      <p:bldP spid="5" grpId="0"/>
      <p:bldP spid="5" grpId="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1" name="矩形 80"/>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2" name="矩形 81"/>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83" name="矩形 82"/>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 name="组合 9"/>
          <p:cNvGrpSpPr/>
          <p:nvPr/>
        </p:nvGrpSpPr>
        <p:grpSpPr bwMode="auto">
          <a:xfrm>
            <a:off x="813586" y="287917"/>
            <a:ext cx="2897204" cy="654426"/>
            <a:chOff x="1051541" y="624028"/>
            <a:chExt cx="3862374" cy="872759"/>
          </a:xfrm>
        </p:grpSpPr>
        <p:sp>
          <p:nvSpPr>
            <p:cNvPr id="85" name="文本框 84"/>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86" name="矩形 85"/>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
        <p:nvSpPr>
          <p:cNvPr id="8" name="燕尾形 7"/>
          <p:cNvSpPr/>
          <p:nvPr/>
        </p:nvSpPr>
        <p:spPr>
          <a:xfrm>
            <a:off x="1524000"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1" name="燕尾形 160"/>
          <p:cNvSpPr/>
          <p:nvPr/>
        </p:nvSpPr>
        <p:spPr>
          <a:xfrm>
            <a:off x="1849041"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2" name="燕尾形 161"/>
          <p:cNvSpPr/>
          <p:nvPr/>
        </p:nvSpPr>
        <p:spPr>
          <a:xfrm>
            <a:off x="2914650"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3" name="燕尾形 162"/>
          <p:cNvSpPr/>
          <p:nvPr/>
        </p:nvSpPr>
        <p:spPr>
          <a:xfrm>
            <a:off x="3239691"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4" name="燕尾形 163"/>
          <p:cNvSpPr/>
          <p:nvPr/>
        </p:nvSpPr>
        <p:spPr>
          <a:xfrm>
            <a:off x="4286250"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5" name="燕尾形 164"/>
          <p:cNvSpPr/>
          <p:nvPr/>
        </p:nvSpPr>
        <p:spPr>
          <a:xfrm>
            <a:off x="4611291"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6" name="燕尾形 165"/>
          <p:cNvSpPr/>
          <p:nvPr/>
        </p:nvSpPr>
        <p:spPr>
          <a:xfrm>
            <a:off x="5657850"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7" name="燕尾形 166"/>
          <p:cNvSpPr/>
          <p:nvPr/>
        </p:nvSpPr>
        <p:spPr>
          <a:xfrm>
            <a:off x="5981700"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8" name="燕尾形 167"/>
          <p:cNvSpPr/>
          <p:nvPr/>
        </p:nvSpPr>
        <p:spPr>
          <a:xfrm>
            <a:off x="7094935"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69" name="燕尾形 168"/>
          <p:cNvSpPr/>
          <p:nvPr/>
        </p:nvSpPr>
        <p:spPr>
          <a:xfrm>
            <a:off x="7419975" y="2837260"/>
            <a:ext cx="238125" cy="238125"/>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grpSp>
        <p:nvGrpSpPr>
          <p:cNvPr id="3" name="组合 153"/>
          <p:cNvGrpSpPr/>
          <p:nvPr/>
        </p:nvGrpSpPr>
        <p:grpSpPr bwMode="auto">
          <a:xfrm>
            <a:off x="4963716" y="2674144"/>
            <a:ext cx="613172" cy="613172"/>
            <a:chOff x="5477628" y="816362"/>
            <a:chExt cx="1120629" cy="1120629"/>
          </a:xfrm>
        </p:grpSpPr>
        <p:sp>
          <p:nvSpPr>
            <p:cNvPr id="155" name="椭圆 154"/>
            <p:cNvSpPr/>
            <p:nvPr/>
          </p:nvSpPr>
          <p:spPr>
            <a:xfrm>
              <a:off x="5477628" y="816362"/>
              <a:ext cx="1120629" cy="1120629"/>
            </a:xfrm>
            <a:prstGeom prst="ellipse">
              <a:avLst/>
            </a:prstGeom>
            <a:pattFill prst="wdUpDiag">
              <a:fgClr>
                <a:srgbClr val="FACA5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6" name="椭圆 155"/>
            <p:cNvSpPr/>
            <p:nvPr/>
          </p:nvSpPr>
          <p:spPr>
            <a:xfrm>
              <a:off x="5562491" y="899049"/>
              <a:ext cx="950904" cy="953078"/>
            </a:xfrm>
            <a:prstGeom prst="ellipse">
              <a:avLst/>
            </a:prstGeom>
            <a:solidFill>
              <a:srgbClr val="FACA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4" name="组合 156"/>
            <p:cNvGrpSpPr>
              <a:grpSpLocks noChangeAspect="1"/>
            </p:cNvGrpSpPr>
            <p:nvPr/>
          </p:nvGrpSpPr>
          <p:grpSpPr>
            <a:xfrm>
              <a:off x="5768479" y="1056071"/>
              <a:ext cx="566457" cy="566457"/>
              <a:chOff x="6267960" y="2101505"/>
              <a:chExt cx="731377" cy="731377"/>
            </a:xfrm>
            <a:solidFill>
              <a:schemeClr val="bg1"/>
            </a:solidFill>
          </p:grpSpPr>
          <p:sp>
            <p:nvSpPr>
              <p:cNvPr id="158" name="Freeform 578"/>
              <p:cNvSpPr/>
              <p:nvPr/>
            </p:nvSpPr>
            <p:spPr bwMode="auto">
              <a:xfrm>
                <a:off x="6859409" y="2488832"/>
                <a:ext cx="97373" cy="194024"/>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59" name="Freeform 579"/>
              <p:cNvSpPr/>
              <p:nvPr/>
            </p:nvSpPr>
            <p:spPr bwMode="auto">
              <a:xfrm>
                <a:off x="6637976" y="2101505"/>
                <a:ext cx="361361" cy="362804"/>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60" name="Freeform 580"/>
              <p:cNvSpPr/>
              <p:nvPr/>
            </p:nvSpPr>
            <p:spPr bwMode="auto">
              <a:xfrm>
                <a:off x="6267960" y="2144060"/>
                <a:ext cx="605154" cy="688822"/>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sp>
        <p:nvSpPr>
          <p:cNvPr id="173" name="文本框 172"/>
          <p:cNvSpPr txBox="1"/>
          <p:nvPr/>
        </p:nvSpPr>
        <p:spPr>
          <a:xfrm>
            <a:off x="4570810" y="1832373"/>
            <a:ext cx="1420415"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grpSp>
        <p:nvGrpSpPr>
          <p:cNvPr id="5" name="组合 127"/>
          <p:cNvGrpSpPr/>
          <p:nvPr/>
        </p:nvGrpSpPr>
        <p:grpSpPr bwMode="auto">
          <a:xfrm>
            <a:off x="6346032" y="2674144"/>
            <a:ext cx="613172" cy="613172"/>
            <a:chOff x="5477628" y="2367482"/>
            <a:chExt cx="1120629" cy="1120629"/>
          </a:xfrm>
        </p:grpSpPr>
        <p:sp>
          <p:nvSpPr>
            <p:cNvPr id="129" name="椭圆 128"/>
            <p:cNvSpPr/>
            <p:nvPr/>
          </p:nvSpPr>
          <p:spPr>
            <a:xfrm>
              <a:off x="5477628" y="2367482"/>
              <a:ext cx="1120629" cy="1120629"/>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30" name="椭圆 129"/>
            <p:cNvSpPr/>
            <p:nvPr/>
          </p:nvSpPr>
          <p:spPr>
            <a:xfrm>
              <a:off x="5562492" y="2456698"/>
              <a:ext cx="950901" cy="953078"/>
            </a:xfrm>
            <a:prstGeom prst="ellipse">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6" name="组合 130"/>
            <p:cNvGrpSpPr>
              <a:grpSpLocks noChangeAspect="1"/>
            </p:cNvGrpSpPr>
            <p:nvPr/>
          </p:nvGrpSpPr>
          <p:grpSpPr>
            <a:xfrm>
              <a:off x="5795817" y="2669148"/>
              <a:ext cx="556960" cy="512269"/>
              <a:chOff x="8374817" y="3976831"/>
              <a:chExt cx="719115" cy="661413"/>
            </a:xfrm>
            <a:solidFill>
              <a:schemeClr val="bg1"/>
            </a:solidFill>
          </p:grpSpPr>
          <p:sp>
            <p:nvSpPr>
              <p:cNvPr id="132" name="Freeform 44"/>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3" name="Freeform 45"/>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4" name="Freeform 46"/>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5" name="Freeform 47"/>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6" name="Rectangle 48"/>
              <p:cNvSpPr>
                <a:spLocks noChangeArrowheads="1"/>
              </p:cNvSpPr>
              <p:nvPr/>
            </p:nvSpPr>
            <p:spPr bwMode="auto">
              <a:xfrm>
                <a:off x="8459928" y="4504808"/>
                <a:ext cx="228646" cy="34621"/>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7" name="Rectangle 49"/>
              <p:cNvSpPr>
                <a:spLocks noChangeArrowheads="1"/>
              </p:cNvSpPr>
              <p:nvPr/>
            </p:nvSpPr>
            <p:spPr bwMode="auto">
              <a:xfrm>
                <a:off x="8459928" y="4428352"/>
                <a:ext cx="228646" cy="3390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8" name="Rectangle 50"/>
              <p:cNvSpPr>
                <a:spLocks noChangeArrowheads="1"/>
              </p:cNvSpPr>
              <p:nvPr/>
            </p:nvSpPr>
            <p:spPr bwMode="auto">
              <a:xfrm>
                <a:off x="8459928" y="4354782"/>
                <a:ext cx="228646" cy="3245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39" name="Rectangle 51"/>
              <p:cNvSpPr>
                <a:spLocks noChangeArrowheads="1"/>
              </p:cNvSpPr>
              <p:nvPr/>
            </p:nvSpPr>
            <p:spPr bwMode="auto">
              <a:xfrm>
                <a:off x="8459928" y="4278326"/>
                <a:ext cx="228646" cy="3245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40" name="Rectangle 52"/>
              <p:cNvSpPr>
                <a:spLocks noChangeArrowheads="1"/>
              </p:cNvSpPr>
              <p:nvPr/>
            </p:nvSpPr>
            <p:spPr bwMode="auto">
              <a:xfrm>
                <a:off x="8459928" y="4201870"/>
                <a:ext cx="228646" cy="3390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41" name="Rectangle 53"/>
              <p:cNvSpPr>
                <a:spLocks noChangeArrowheads="1"/>
              </p:cNvSpPr>
              <p:nvPr/>
            </p:nvSpPr>
            <p:spPr bwMode="auto">
              <a:xfrm>
                <a:off x="8459928" y="4124694"/>
                <a:ext cx="228646" cy="34621"/>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sp>
        <p:nvSpPr>
          <p:cNvPr id="174" name="文本框 173"/>
          <p:cNvSpPr txBox="1"/>
          <p:nvPr/>
        </p:nvSpPr>
        <p:spPr>
          <a:xfrm>
            <a:off x="5970985" y="3334942"/>
            <a:ext cx="1420415"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grpSp>
        <p:nvGrpSpPr>
          <p:cNvPr id="7" name="组合 141"/>
          <p:cNvGrpSpPr/>
          <p:nvPr/>
        </p:nvGrpSpPr>
        <p:grpSpPr bwMode="auto">
          <a:xfrm>
            <a:off x="7752160" y="2674144"/>
            <a:ext cx="613172" cy="613172"/>
            <a:chOff x="5477628" y="3924558"/>
            <a:chExt cx="1120629" cy="1120629"/>
          </a:xfrm>
        </p:grpSpPr>
        <p:sp>
          <p:nvSpPr>
            <p:cNvPr id="143" name="椭圆 142"/>
            <p:cNvSpPr/>
            <p:nvPr/>
          </p:nvSpPr>
          <p:spPr>
            <a:xfrm>
              <a:off x="5477628" y="3924558"/>
              <a:ext cx="1120629" cy="1120629"/>
            </a:xfrm>
            <a:prstGeom prst="ellipse">
              <a:avLst/>
            </a:prstGeom>
            <a:pattFill prst="wdUpDiag">
              <a:fgClr>
                <a:srgbClr val="CBCBC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44" name="椭圆 143"/>
            <p:cNvSpPr/>
            <p:nvPr/>
          </p:nvSpPr>
          <p:spPr>
            <a:xfrm>
              <a:off x="5562491" y="4013774"/>
              <a:ext cx="950904" cy="953078"/>
            </a:xfrm>
            <a:prstGeom prst="ellipse">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9" name="组合 144"/>
            <p:cNvGrpSpPr>
              <a:grpSpLocks noChangeAspect="1"/>
            </p:cNvGrpSpPr>
            <p:nvPr/>
          </p:nvGrpSpPr>
          <p:grpSpPr>
            <a:xfrm>
              <a:off x="5618926" y="4280524"/>
              <a:ext cx="794545" cy="418111"/>
              <a:chOff x="3047447" y="3180539"/>
              <a:chExt cx="852552" cy="448636"/>
            </a:xfrm>
            <a:solidFill>
              <a:schemeClr val="bg1"/>
            </a:solidFill>
          </p:grpSpPr>
          <p:sp>
            <p:nvSpPr>
              <p:cNvPr id="146" name="Freeform 470"/>
              <p:cNvSpPr/>
              <p:nvPr/>
            </p:nvSpPr>
            <p:spPr bwMode="auto">
              <a:xfrm>
                <a:off x="3778824" y="3272863"/>
                <a:ext cx="121175" cy="253890"/>
              </a:xfrm>
              <a:custGeom>
                <a:avLst/>
                <a:gdLst>
                  <a:gd name="T0" fmla="*/ 58 w 71"/>
                  <a:gd name="T1" fmla="*/ 37 h 149"/>
                  <a:gd name="T2" fmla="*/ 21 w 71"/>
                  <a:gd name="T3" fmla="*/ 0 h 149"/>
                  <a:gd name="T4" fmla="*/ 0 w 71"/>
                  <a:gd name="T5" fmla="*/ 19 h 149"/>
                  <a:gd name="T6" fmla="*/ 30 w 71"/>
                  <a:gd name="T7" fmla="*/ 75 h 149"/>
                  <a:gd name="T8" fmla="*/ 9 w 71"/>
                  <a:gd name="T9" fmla="*/ 123 h 149"/>
                  <a:gd name="T10" fmla="*/ 31 w 71"/>
                  <a:gd name="T11" fmla="*/ 149 h 149"/>
                  <a:gd name="T12" fmla="*/ 71 w 71"/>
                  <a:gd name="T13" fmla="*/ 79 h 149"/>
                  <a:gd name="T14" fmla="*/ 58 w 71"/>
                  <a:gd name="T15" fmla="*/ 37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49">
                    <a:moveTo>
                      <a:pt x="58" y="37"/>
                    </a:moveTo>
                    <a:cubicBezTo>
                      <a:pt x="49" y="23"/>
                      <a:pt x="37" y="11"/>
                      <a:pt x="21" y="0"/>
                    </a:cubicBezTo>
                    <a:cubicBezTo>
                      <a:pt x="0" y="19"/>
                      <a:pt x="0" y="19"/>
                      <a:pt x="0" y="19"/>
                    </a:cubicBezTo>
                    <a:cubicBezTo>
                      <a:pt x="19" y="36"/>
                      <a:pt x="30" y="55"/>
                      <a:pt x="30" y="75"/>
                    </a:cubicBezTo>
                    <a:cubicBezTo>
                      <a:pt x="30" y="92"/>
                      <a:pt x="23" y="108"/>
                      <a:pt x="9" y="123"/>
                    </a:cubicBezTo>
                    <a:cubicBezTo>
                      <a:pt x="31" y="149"/>
                      <a:pt x="31" y="149"/>
                      <a:pt x="31" y="149"/>
                    </a:cubicBezTo>
                    <a:cubicBezTo>
                      <a:pt x="57" y="129"/>
                      <a:pt x="71" y="105"/>
                      <a:pt x="71" y="79"/>
                    </a:cubicBezTo>
                    <a:cubicBezTo>
                      <a:pt x="71" y="64"/>
                      <a:pt x="67" y="50"/>
                      <a:pt x="58" y="37"/>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47" name="Freeform 471"/>
              <p:cNvSpPr/>
              <p:nvPr/>
            </p:nvSpPr>
            <p:spPr bwMode="auto">
              <a:xfrm>
                <a:off x="3630962" y="3180539"/>
                <a:ext cx="139207" cy="162288"/>
              </a:xfrm>
              <a:custGeom>
                <a:avLst/>
                <a:gdLst>
                  <a:gd name="T0" fmla="*/ 41 w 82"/>
                  <a:gd name="T1" fmla="*/ 95 h 95"/>
                  <a:gd name="T2" fmla="*/ 78 w 82"/>
                  <a:gd name="T3" fmla="*/ 66 h 95"/>
                  <a:gd name="T4" fmla="*/ 82 w 82"/>
                  <a:gd name="T5" fmla="*/ 47 h 95"/>
                  <a:gd name="T6" fmla="*/ 81 w 82"/>
                  <a:gd name="T7" fmla="*/ 38 h 95"/>
                  <a:gd name="T8" fmla="*/ 41 w 82"/>
                  <a:gd name="T9" fmla="*/ 0 h 95"/>
                  <a:gd name="T10" fmla="*/ 12 w 82"/>
                  <a:gd name="T11" fmla="*/ 14 h 95"/>
                  <a:gd name="T12" fmla="*/ 2 w 82"/>
                  <a:gd name="T13" fmla="*/ 32 h 95"/>
                  <a:gd name="T14" fmla="*/ 0 w 82"/>
                  <a:gd name="T15" fmla="*/ 47 h 95"/>
                  <a:gd name="T16" fmla="*/ 41 w 82"/>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95">
                    <a:moveTo>
                      <a:pt x="41" y="95"/>
                    </a:moveTo>
                    <a:cubicBezTo>
                      <a:pt x="58" y="95"/>
                      <a:pt x="72" y="83"/>
                      <a:pt x="78" y="66"/>
                    </a:cubicBezTo>
                    <a:cubicBezTo>
                      <a:pt x="80" y="60"/>
                      <a:pt x="82" y="54"/>
                      <a:pt x="82" y="47"/>
                    </a:cubicBezTo>
                    <a:cubicBezTo>
                      <a:pt x="82" y="44"/>
                      <a:pt x="81" y="41"/>
                      <a:pt x="81" y="38"/>
                    </a:cubicBezTo>
                    <a:cubicBezTo>
                      <a:pt x="77" y="16"/>
                      <a:pt x="61" y="0"/>
                      <a:pt x="41" y="0"/>
                    </a:cubicBezTo>
                    <a:cubicBezTo>
                      <a:pt x="29" y="0"/>
                      <a:pt x="19" y="5"/>
                      <a:pt x="12" y="14"/>
                    </a:cubicBezTo>
                    <a:cubicBezTo>
                      <a:pt x="7" y="19"/>
                      <a:pt x="4" y="25"/>
                      <a:pt x="2" y="32"/>
                    </a:cubicBezTo>
                    <a:cubicBezTo>
                      <a:pt x="1" y="37"/>
                      <a:pt x="0" y="42"/>
                      <a:pt x="0" y="47"/>
                    </a:cubicBezTo>
                    <a:cubicBezTo>
                      <a:pt x="0" y="74"/>
                      <a:pt x="18" y="95"/>
                      <a:pt x="41" y="95"/>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48" name="Freeform 472"/>
              <p:cNvSpPr/>
              <p:nvPr/>
            </p:nvSpPr>
            <p:spPr bwMode="auto">
              <a:xfrm>
                <a:off x="3603554" y="3347876"/>
                <a:ext cx="175271" cy="238744"/>
              </a:xfrm>
              <a:custGeom>
                <a:avLst/>
                <a:gdLst>
                  <a:gd name="T0" fmla="*/ 51 w 103"/>
                  <a:gd name="T1" fmla="*/ 2 h 140"/>
                  <a:gd name="T2" fmla="*/ 41 w 103"/>
                  <a:gd name="T3" fmla="*/ 71 h 140"/>
                  <a:gd name="T4" fmla="*/ 10 w 103"/>
                  <a:gd name="T5" fmla="*/ 90 h 140"/>
                  <a:gd name="T6" fmla="*/ 10 w 103"/>
                  <a:gd name="T7" fmla="*/ 62 h 140"/>
                  <a:gd name="T8" fmla="*/ 51 w 103"/>
                  <a:gd name="T9" fmla="*/ 2 h 140"/>
                  <a:gd name="T10" fmla="*/ 0 w 103"/>
                  <a:gd name="T11" fmla="*/ 71 h 140"/>
                  <a:gd name="T12" fmla="*/ 0 w 103"/>
                  <a:gd name="T13" fmla="*/ 110 h 140"/>
                  <a:gd name="T14" fmla="*/ 8 w 103"/>
                  <a:gd name="T15" fmla="*/ 131 h 140"/>
                  <a:gd name="T16" fmla="*/ 51 w 103"/>
                  <a:gd name="T17" fmla="*/ 140 h 140"/>
                  <a:gd name="T18" fmla="*/ 80 w 103"/>
                  <a:gd name="T19" fmla="*/ 136 h 140"/>
                  <a:gd name="T20" fmla="*/ 80 w 103"/>
                  <a:gd name="T21" fmla="*/ 136 h 140"/>
                  <a:gd name="T22" fmla="*/ 94 w 103"/>
                  <a:gd name="T23" fmla="*/ 130 h 140"/>
                  <a:gd name="T24" fmla="*/ 103 w 103"/>
                  <a:gd name="T25" fmla="*/ 120 h 140"/>
                  <a:gd name="T26" fmla="*/ 103 w 103"/>
                  <a:gd name="T27" fmla="*/ 87 h 140"/>
                  <a:gd name="T28" fmla="*/ 103 w 103"/>
                  <a:gd name="T29" fmla="*/ 36 h 140"/>
                  <a:gd name="T30" fmla="*/ 51 w 103"/>
                  <a:gd name="T31" fmla="*/ 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40">
                    <a:moveTo>
                      <a:pt x="51" y="2"/>
                    </a:moveTo>
                    <a:cubicBezTo>
                      <a:pt x="41" y="71"/>
                      <a:pt x="41" y="71"/>
                      <a:pt x="41" y="71"/>
                    </a:cubicBezTo>
                    <a:cubicBezTo>
                      <a:pt x="10" y="90"/>
                      <a:pt x="10" y="90"/>
                      <a:pt x="10" y="90"/>
                    </a:cubicBezTo>
                    <a:cubicBezTo>
                      <a:pt x="10" y="62"/>
                      <a:pt x="10" y="62"/>
                      <a:pt x="10" y="62"/>
                    </a:cubicBezTo>
                    <a:cubicBezTo>
                      <a:pt x="51" y="2"/>
                      <a:pt x="51" y="2"/>
                      <a:pt x="51" y="2"/>
                    </a:cubicBezTo>
                    <a:cubicBezTo>
                      <a:pt x="11" y="2"/>
                      <a:pt x="0" y="71"/>
                      <a:pt x="0" y="71"/>
                    </a:cubicBezTo>
                    <a:cubicBezTo>
                      <a:pt x="0" y="71"/>
                      <a:pt x="0" y="93"/>
                      <a:pt x="0" y="110"/>
                    </a:cubicBezTo>
                    <a:cubicBezTo>
                      <a:pt x="0" y="118"/>
                      <a:pt x="1" y="126"/>
                      <a:pt x="8" y="131"/>
                    </a:cubicBezTo>
                    <a:cubicBezTo>
                      <a:pt x="15" y="137"/>
                      <a:pt x="28" y="140"/>
                      <a:pt x="51" y="140"/>
                    </a:cubicBezTo>
                    <a:cubicBezTo>
                      <a:pt x="63" y="140"/>
                      <a:pt x="73" y="139"/>
                      <a:pt x="80" y="136"/>
                    </a:cubicBezTo>
                    <a:cubicBezTo>
                      <a:pt x="80" y="136"/>
                      <a:pt x="80" y="136"/>
                      <a:pt x="80" y="136"/>
                    </a:cubicBezTo>
                    <a:cubicBezTo>
                      <a:pt x="85" y="135"/>
                      <a:pt x="89" y="132"/>
                      <a:pt x="94" y="130"/>
                    </a:cubicBezTo>
                    <a:cubicBezTo>
                      <a:pt x="102" y="125"/>
                      <a:pt x="103" y="120"/>
                      <a:pt x="103" y="120"/>
                    </a:cubicBezTo>
                    <a:cubicBezTo>
                      <a:pt x="103" y="120"/>
                      <a:pt x="103" y="106"/>
                      <a:pt x="103" y="87"/>
                    </a:cubicBezTo>
                    <a:cubicBezTo>
                      <a:pt x="103" y="71"/>
                      <a:pt x="103" y="52"/>
                      <a:pt x="103" y="36"/>
                    </a:cubicBezTo>
                    <a:cubicBezTo>
                      <a:pt x="103" y="0"/>
                      <a:pt x="51" y="2"/>
                      <a:pt x="51" y="2"/>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49" name="Freeform 473"/>
              <p:cNvSpPr/>
              <p:nvPr/>
            </p:nvSpPr>
            <p:spPr bwMode="auto">
              <a:xfrm>
                <a:off x="3342450" y="3575800"/>
                <a:ext cx="263988" cy="53375"/>
              </a:xfrm>
              <a:custGeom>
                <a:avLst/>
                <a:gdLst>
                  <a:gd name="T0" fmla="*/ 144 w 155"/>
                  <a:gd name="T1" fmla="*/ 0 h 31"/>
                  <a:gd name="T2" fmla="*/ 77 w 155"/>
                  <a:gd name="T3" fmla="*/ 6 h 31"/>
                  <a:gd name="T4" fmla="*/ 22 w 155"/>
                  <a:gd name="T5" fmla="*/ 2 h 31"/>
                  <a:gd name="T6" fmla="*/ 0 w 155"/>
                  <a:gd name="T7" fmla="*/ 12 h 31"/>
                  <a:gd name="T8" fmla="*/ 25 w 155"/>
                  <a:gd name="T9" fmla="*/ 28 h 31"/>
                  <a:gd name="T10" fmla="*/ 77 w 155"/>
                  <a:gd name="T11" fmla="*/ 31 h 31"/>
                  <a:gd name="T12" fmla="*/ 155 w 155"/>
                  <a:gd name="T13" fmla="*/ 24 h 31"/>
                  <a:gd name="T14" fmla="*/ 155 w 155"/>
                  <a:gd name="T15" fmla="*/ 24 h 31"/>
                  <a:gd name="T16" fmla="*/ 132 w 155"/>
                  <a:gd name="T17" fmla="*/ 12 h 31"/>
                  <a:gd name="T18" fmla="*/ 144 w 155"/>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31">
                    <a:moveTo>
                      <a:pt x="144" y="0"/>
                    </a:moveTo>
                    <a:cubicBezTo>
                      <a:pt x="123" y="4"/>
                      <a:pt x="100" y="6"/>
                      <a:pt x="77" y="6"/>
                    </a:cubicBezTo>
                    <a:cubicBezTo>
                      <a:pt x="58" y="6"/>
                      <a:pt x="40" y="5"/>
                      <a:pt x="22" y="2"/>
                    </a:cubicBezTo>
                    <a:cubicBezTo>
                      <a:pt x="0" y="12"/>
                      <a:pt x="0" y="12"/>
                      <a:pt x="0" y="12"/>
                    </a:cubicBezTo>
                    <a:cubicBezTo>
                      <a:pt x="25" y="28"/>
                      <a:pt x="25" y="28"/>
                      <a:pt x="25" y="28"/>
                    </a:cubicBezTo>
                    <a:cubicBezTo>
                      <a:pt x="42" y="30"/>
                      <a:pt x="59" y="31"/>
                      <a:pt x="77" y="31"/>
                    </a:cubicBezTo>
                    <a:cubicBezTo>
                      <a:pt x="104" y="31"/>
                      <a:pt x="131" y="29"/>
                      <a:pt x="155" y="24"/>
                    </a:cubicBezTo>
                    <a:cubicBezTo>
                      <a:pt x="155" y="24"/>
                      <a:pt x="155" y="24"/>
                      <a:pt x="155" y="24"/>
                    </a:cubicBezTo>
                    <a:cubicBezTo>
                      <a:pt x="132" y="12"/>
                      <a:pt x="132" y="12"/>
                      <a:pt x="132" y="12"/>
                    </a:cubicBezTo>
                    <a:lnTo>
                      <a:pt x="144" y="0"/>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50" name="Freeform 474"/>
              <p:cNvSpPr/>
              <p:nvPr/>
            </p:nvSpPr>
            <p:spPr bwMode="auto">
              <a:xfrm>
                <a:off x="3354712" y="3184145"/>
                <a:ext cx="251727" cy="41113"/>
              </a:xfrm>
              <a:custGeom>
                <a:avLst/>
                <a:gdLst>
                  <a:gd name="T0" fmla="*/ 5 w 148"/>
                  <a:gd name="T1" fmla="*/ 24 h 24"/>
                  <a:gd name="T2" fmla="*/ 70 w 148"/>
                  <a:gd name="T3" fmla="*/ 18 h 24"/>
                  <a:gd name="T4" fmla="*/ 125 w 148"/>
                  <a:gd name="T5" fmla="*/ 22 h 24"/>
                  <a:gd name="T6" fmla="*/ 148 w 148"/>
                  <a:gd name="T7" fmla="*/ 15 h 24"/>
                  <a:gd name="T8" fmla="*/ 133 w 148"/>
                  <a:gd name="T9" fmla="*/ 5 h 24"/>
                  <a:gd name="T10" fmla="*/ 70 w 148"/>
                  <a:gd name="T11" fmla="*/ 0 h 24"/>
                  <a:gd name="T12" fmla="*/ 0 w 148"/>
                  <a:gd name="T13" fmla="*/ 5 h 24"/>
                  <a:gd name="T14" fmla="*/ 18 w 148"/>
                  <a:gd name="T15" fmla="*/ 13 h 24"/>
                  <a:gd name="T16" fmla="*/ 5 w 14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4">
                    <a:moveTo>
                      <a:pt x="5" y="24"/>
                    </a:moveTo>
                    <a:cubicBezTo>
                      <a:pt x="25" y="20"/>
                      <a:pt x="47" y="18"/>
                      <a:pt x="70" y="18"/>
                    </a:cubicBezTo>
                    <a:cubicBezTo>
                      <a:pt x="89" y="18"/>
                      <a:pt x="107" y="20"/>
                      <a:pt x="125" y="22"/>
                    </a:cubicBezTo>
                    <a:cubicBezTo>
                      <a:pt x="148" y="15"/>
                      <a:pt x="148" y="15"/>
                      <a:pt x="148" y="15"/>
                    </a:cubicBezTo>
                    <a:cubicBezTo>
                      <a:pt x="133" y="5"/>
                      <a:pt x="133" y="5"/>
                      <a:pt x="133" y="5"/>
                    </a:cubicBezTo>
                    <a:cubicBezTo>
                      <a:pt x="113" y="2"/>
                      <a:pt x="92" y="0"/>
                      <a:pt x="70" y="0"/>
                    </a:cubicBezTo>
                    <a:cubicBezTo>
                      <a:pt x="46" y="0"/>
                      <a:pt x="23" y="2"/>
                      <a:pt x="0" y="5"/>
                    </a:cubicBezTo>
                    <a:cubicBezTo>
                      <a:pt x="18" y="13"/>
                      <a:pt x="18" y="13"/>
                      <a:pt x="18" y="13"/>
                    </a:cubicBezTo>
                    <a:lnTo>
                      <a:pt x="5" y="24"/>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51" name="Freeform 475"/>
              <p:cNvSpPr/>
              <p:nvPr/>
            </p:nvSpPr>
            <p:spPr bwMode="auto">
              <a:xfrm>
                <a:off x="3192424" y="3350761"/>
                <a:ext cx="175992" cy="235859"/>
              </a:xfrm>
              <a:custGeom>
                <a:avLst/>
                <a:gdLst>
                  <a:gd name="T0" fmla="*/ 103 w 103"/>
                  <a:gd name="T1" fmla="*/ 108 h 138"/>
                  <a:gd name="T2" fmla="*/ 103 w 103"/>
                  <a:gd name="T3" fmla="*/ 69 h 138"/>
                  <a:gd name="T4" fmla="*/ 52 w 103"/>
                  <a:gd name="T5" fmla="*/ 0 h 138"/>
                  <a:gd name="T6" fmla="*/ 93 w 103"/>
                  <a:gd name="T7" fmla="*/ 60 h 138"/>
                  <a:gd name="T8" fmla="*/ 93 w 103"/>
                  <a:gd name="T9" fmla="*/ 88 h 138"/>
                  <a:gd name="T10" fmla="*/ 62 w 103"/>
                  <a:gd name="T11" fmla="*/ 69 h 138"/>
                  <a:gd name="T12" fmla="*/ 52 w 103"/>
                  <a:gd name="T13" fmla="*/ 0 h 138"/>
                  <a:gd name="T14" fmla="*/ 46 w 103"/>
                  <a:gd name="T15" fmla="*/ 0 h 138"/>
                  <a:gd name="T16" fmla="*/ 0 w 103"/>
                  <a:gd name="T17" fmla="*/ 34 h 138"/>
                  <a:gd name="T18" fmla="*/ 0 w 103"/>
                  <a:gd name="T19" fmla="*/ 91 h 138"/>
                  <a:gd name="T20" fmla="*/ 0 w 103"/>
                  <a:gd name="T21" fmla="*/ 96 h 138"/>
                  <a:gd name="T22" fmla="*/ 0 w 103"/>
                  <a:gd name="T23" fmla="*/ 118 h 138"/>
                  <a:gd name="T24" fmla="*/ 52 w 103"/>
                  <a:gd name="T25" fmla="*/ 138 h 138"/>
                  <a:gd name="T26" fmla="*/ 92 w 103"/>
                  <a:gd name="T27" fmla="*/ 131 h 138"/>
                  <a:gd name="T28" fmla="*/ 103 w 103"/>
                  <a:gd name="T29" fmla="*/ 10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38">
                    <a:moveTo>
                      <a:pt x="103" y="108"/>
                    </a:moveTo>
                    <a:cubicBezTo>
                      <a:pt x="103" y="91"/>
                      <a:pt x="103" y="69"/>
                      <a:pt x="103" y="69"/>
                    </a:cubicBezTo>
                    <a:cubicBezTo>
                      <a:pt x="103" y="69"/>
                      <a:pt x="92" y="0"/>
                      <a:pt x="52" y="0"/>
                    </a:cubicBezTo>
                    <a:cubicBezTo>
                      <a:pt x="93" y="60"/>
                      <a:pt x="93" y="60"/>
                      <a:pt x="93" y="60"/>
                    </a:cubicBezTo>
                    <a:cubicBezTo>
                      <a:pt x="93" y="88"/>
                      <a:pt x="93" y="88"/>
                      <a:pt x="93" y="88"/>
                    </a:cubicBezTo>
                    <a:cubicBezTo>
                      <a:pt x="62" y="69"/>
                      <a:pt x="62" y="69"/>
                      <a:pt x="62" y="69"/>
                    </a:cubicBezTo>
                    <a:cubicBezTo>
                      <a:pt x="52" y="0"/>
                      <a:pt x="52" y="0"/>
                      <a:pt x="52" y="0"/>
                    </a:cubicBezTo>
                    <a:cubicBezTo>
                      <a:pt x="52" y="0"/>
                      <a:pt x="50" y="0"/>
                      <a:pt x="46" y="0"/>
                    </a:cubicBezTo>
                    <a:cubicBezTo>
                      <a:pt x="33" y="1"/>
                      <a:pt x="0" y="5"/>
                      <a:pt x="0" y="34"/>
                    </a:cubicBezTo>
                    <a:cubicBezTo>
                      <a:pt x="0" y="52"/>
                      <a:pt x="0" y="74"/>
                      <a:pt x="0" y="91"/>
                    </a:cubicBezTo>
                    <a:cubicBezTo>
                      <a:pt x="0" y="92"/>
                      <a:pt x="0" y="94"/>
                      <a:pt x="0" y="96"/>
                    </a:cubicBezTo>
                    <a:cubicBezTo>
                      <a:pt x="0" y="109"/>
                      <a:pt x="0" y="118"/>
                      <a:pt x="0" y="118"/>
                    </a:cubicBezTo>
                    <a:cubicBezTo>
                      <a:pt x="0" y="118"/>
                      <a:pt x="6" y="138"/>
                      <a:pt x="52" y="138"/>
                    </a:cubicBezTo>
                    <a:cubicBezTo>
                      <a:pt x="72" y="138"/>
                      <a:pt x="84" y="136"/>
                      <a:pt x="92" y="131"/>
                    </a:cubicBezTo>
                    <a:cubicBezTo>
                      <a:pt x="102" y="126"/>
                      <a:pt x="103" y="117"/>
                      <a:pt x="103" y="108"/>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52" name="Freeform 476"/>
              <p:cNvSpPr/>
              <p:nvPr/>
            </p:nvSpPr>
            <p:spPr bwMode="auto">
              <a:xfrm>
                <a:off x="3201080" y="3180539"/>
                <a:ext cx="139928" cy="162288"/>
              </a:xfrm>
              <a:custGeom>
                <a:avLst/>
                <a:gdLst>
                  <a:gd name="T0" fmla="*/ 2 w 82"/>
                  <a:gd name="T1" fmla="*/ 62 h 95"/>
                  <a:gd name="T2" fmla="*/ 41 w 82"/>
                  <a:gd name="T3" fmla="*/ 95 h 95"/>
                  <a:gd name="T4" fmla="*/ 82 w 82"/>
                  <a:gd name="T5" fmla="*/ 47 h 95"/>
                  <a:gd name="T6" fmla="*/ 79 w 82"/>
                  <a:gd name="T7" fmla="*/ 29 h 95"/>
                  <a:gd name="T8" fmla="*/ 68 w 82"/>
                  <a:gd name="T9" fmla="*/ 11 h 95"/>
                  <a:gd name="T10" fmla="*/ 41 w 82"/>
                  <a:gd name="T11" fmla="*/ 0 h 95"/>
                  <a:gd name="T12" fmla="*/ 3 w 82"/>
                  <a:gd name="T13" fmla="*/ 31 h 95"/>
                  <a:gd name="T14" fmla="*/ 0 w 82"/>
                  <a:gd name="T15" fmla="*/ 47 h 95"/>
                  <a:gd name="T16" fmla="*/ 1 w 82"/>
                  <a:gd name="T17" fmla="*/ 58 h 95"/>
                  <a:gd name="T18" fmla="*/ 2 w 82"/>
                  <a:gd name="T19" fmla="*/ 6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95">
                    <a:moveTo>
                      <a:pt x="2" y="62"/>
                    </a:moveTo>
                    <a:cubicBezTo>
                      <a:pt x="8" y="81"/>
                      <a:pt x="23" y="95"/>
                      <a:pt x="41" y="95"/>
                    </a:cubicBezTo>
                    <a:cubicBezTo>
                      <a:pt x="64" y="95"/>
                      <a:pt x="82" y="74"/>
                      <a:pt x="82" y="47"/>
                    </a:cubicBezTo>
                    <a:cubicBezTo>
                      <a:pt x="82" y="41"/>
                      <a:pt x="81" y="34"/>
                      <a:pt x="79" y="29"/>
                    </a:cubicBezTo>
                    <a:cubicBezTo>
                      <a:pt x="76" y="22"/>
                      <a:pt x="73" y="16"/>
                      <a:pt x="68" y="11"/>
                    </a:cubicBezTo>
                    <a:cubicBezTo>
                      <a:pt x="61" y="4"/>
                      <a:pt x="51" y="0"/>
                      <a:pt x="41" y="0"/>
                    </a:cubicBezTo>
                    <a:cubicBezTo>
                      <a:pt x="23" y="0"/>
                      <a:pt x="8" y="13"/>
                      <a:pt x="3" y="31"/>
                    </a:cubicBezTo>
                    <a:cubicBezTo>
                      <a:pt x="1" y="36"/>
                      <a:pt x="0" y="42"/>
                      <a:pt x="0" y="47"/>
                    </a:cubicBezTo>
                    <a:cubicBezTo>
                      <a:pt x="0" y="51"/>
                      <a:pt x="1" y="55"/>
                      <a:pt x="1" y="58"/>
                    </a:cubicBezTo>
                    <a:cubicBezTo>
                      <a:pt x="2" y="59"/>
                      <a:pt x="2" y="61"/>
                      <a:pt x="2" y="62"/>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53" name="Freeform 477"/>
              <p:cNvSpPr/>
              <p:nvPr/>
            </p:nvSpPr>
            <p:spPr bwMode="auto">
              <a:xfrm>
                <a:off x="3047447" y="3255552"/>
                <a:ext cx="131273" cy="289954"/>
              </a:xfrm>
              <a:custGeom>
                <a:avLst/>
                <a:gdLst>
                  <a:gd name="T0" fmla="*/ 77 w 77"/>
                  <a:gd name="T1" fmla="*/ 24 h 170"/>
                  <a:gd name="T2" fmla="*/ 66 w 77"/>
                  <a:gd name="T3" fmla="*/ 0 h 170"/>
                  <a:gd name="T4" fmla="*/ 0 w 77"/>
                  <a:gd name="T5" fmla="*/ 89 h 170"/>
                  <a:gd name="T6" fmla="*/ 54 w 77"/>
                  <a:gd name="T7" fmla="*/ 170 h 170"/>
                  <a:gd name="T8" fmla="*/ 54 w 77"/>
                  <a:gd name="T9" fmla="*/ 170 h 170"/>
                  <a:gd name="T10" fmla="*/ 77 w 77"/>
                  <a:gd name="T11" fmla="*/ 147 h 170"/>
                  <a:gd name="T12" fmla="*/ 41 w 77"/>
                  <a:gd name="T13" fmla="*/ 85 h 170"/>
                  <a:gd name="T14" fmla="*/ 77 w 77"/>
                  <a:gd name="T15" fmla="*/ 24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70">
                    <a:moveTo>
                      <a:pt x="77" y="24"/>
                    </a:moveTo>
                    <a:cubicBezTo>
                      <a:pt x="66" y="0"/>
                      <a:pt x="66" y="0"/>
                      <a:pt x="66" y="0"/>
                    </a:cubicBezTo>
                    <a:cubicBezTo>
                      <a:pt x="25" y="23"/>
                      <a:pt x="0" y="54"/>
                      <a:pt x="0" y="89"/>
                    </a:cubicBezTo>
                    <a:cubicBezTo>
                      <a:pt x="0" y="119"/>
                      <a:pt x="20" y="148"/>
                      <a:pt x="54" y="170"/>
                    </a:cubicBezTo>
                    <a:cubicBezTo>
                      <a:pt x="54" y="170"/>
                      <a:pt x="54" y="170"/>
                      <a:pt x="54" y="170"/>
                    </a:cubicBezTo>
                    <a:cubicBezTo>
                      <a:pt x="77" y="147"/>
                      <a:pt x="77" y="147"/>
                      <a:pt x="77" y="147"/>
                    </a:cubicBezTo>
                    <a:cubicBezTo>
                      <a:pt x="54" y="129"/>
                      <a:pt x="41" y="108"/>
                      <a:pt x="41" y="85"/>
                    </a:cubicBezTo>
                    <a:cubicBezTo>
                      <a:pt x="41" y="62"/>
                      <a:pt x="54" y="41"/>
                      <a:pt x="77" y="24"/>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sp>
        <p:nvSpPr>
          <p:cNvPr id="175" name="文本框 174"/>
          <p:cNvSpPr txBox="1"/>
          <p:nvPr/>
        </p:nvSpPr>
        <p:spPr>
          <a:xfrm>
            <a:off x="7369969" y="1839517"/>
            <a:ext cx="1420416"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172" name="文本框 171"/>
          <p:cNvSpPr txBox="1"/>
          <p:nvPr/>
        </p:nvSpPr>
        <p:spPr>
          <a:xfrm>
            <a:off x="3194448" y="3317082"/>
            <a:ext cx="1420415"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grpSp>
        <p:nvGrpSpPr>
          <p:cNvPr id="10" name="组合 197"/>
          <p:cNvGrpSpPr/>
          <p:nvPr/>
        </p:nvGrpSpPr>
        <p:grpSpPr bwMode="auto">
          <a:xfrm>
            <a:off x="3652838" y="2645569"/>
            <a:ext cx="613172" cy="613172"/>
            <a:chOff x="5477628" y="5162976"/>
            <a:chExt cx="1120629" cy="1120629"/>
          </a:xfrm>
        </p:grpSpPr>
        <p:sp>
          <p:nvSpPr>
            <p:cNvPr id="199" name="椭圆 198"/>
            <p:cNvSpPr/>
            <p:nvPr/>
          </p:nvSpPr>
          <p:spPr>
            <a:xfrm>
              <a:off x="5477628" y="5162976"/>
              <a:ext cx="1120629" cy="1120629"/>
            </a:xfrm>
            <a:prstGeom prst="ellipse">
              <a:avLst/>
            </a:prstGeom>
            <a:pattFill prst="wdUpDiag">
              <a:fgClr>
                <a:srgbClr val="8DC06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8710" name="组合 199"/>
            <p:cNvGrpSpPr/>
            <p:nvPr/>
          </p:nvGrpSpPr>
          <p:grpSpPr bwMode="auto">
            <a:xfrm>
              <a:off x="5561692" y="5247040"/>
              <a:ext cx="952500" cy="952500"/>
              <a:chOff x="5561693" y="5247889"/>
              <a:chExt cx="952500" cy="952500"/>
            </a:xfrm>
          </p:grpSpPr>
          <p:sp>
            <p:nvSpPr>
              <p:cNvPr id="201" name="椭圆 200"/>
              <p:cNvSpPr/>
              <p:nvPr/>
            </p:nvSpPr>
            <p:spPr>
              <a:xfrm>
                <a:off x="5562493" y="5248689"/>
                <a:ext cx="950902" cy="950902"/>
              </a:xfrm>
              <a:prstGeom prst="ellipse">
                <a:avLst/>
              </a:prstGeom>
              <a:solidFill>
                <a:srgbClr val="8DC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2" name="组合 201"/>
              <p:cNvGrpSpPr>
                <a:grpSpLocks noChangeAspect="1"/>
              </p:cNvGrpSpPr>
              <p:nvPr/>
            </p:nvGrpSpPr>
            <p:grpSpPr>
              <a:xfrm>
                <a:off x="5693806" y="5461681"/>
                <a:ext cx="688275" cy="524917"/>
                <a:chOff x="10500427" y="4985901"/>
                <a:chExt cx="683774" cy="521485"/>
              </a:xfrm>
              <a:solidFill>
                <a:schemeClr val="bg1"/>
              </a:solidFill>
            </p:grpSpPr>
            <p:sp>
              <p:nvSpPr>
                <p:cNvPr id="203" name="Freeform 373"/>
                <p:cNvSpPr>
                  <a:spLocks noEditPoints="1"/>
                </p:cNvSpPr>
                <p:nvPr/>
              </p:nvSpPr>
              <p:spPr bwMode="auto">
                <a:xfrm>
                  <a:off x="10905786" y="5231136"/>
                  <a:ext cx="142092" cy="141371"/>
                </a:xfrm>
                <a:custGeom>
                  <a:avLst/>
                  <a:gdLst>
                    <a:gd name="T0" fmla="*/ 41 w 83"/>
                    <a:gd name="T1" fmla="*/ 0 h 83"/>
                    <a:gd name="T2" fmla="*/ 0 w 83"/>
                    <a:gd name="T3" fmla="*/ 41 h 83"/>
                    <a:gd name="T4" fmla="*/ 41 w 83"/>
                    <a:gd name="T5" fmla="*/ 83 h 83"/>
                    <a:gd name="T6" fmla="*/ 83 w 83"/>
                    <a:gd name="T7" fmla="*/ 41 h 83"/>
                    <a:gd name="T8" fmla="*/ 41 w 83"/>
                    <a:gd name="T9" fmla="*/ 0 h 83"/>
                    <a:gd name="T10" fmla="*/ 41 w 83"/>
                    <a:gd name="T11" fmla="*/ 73 h 83"/>
                    <a:gd name="T12" fmla="*/ 10 w 83"/>
                    <a:gd name="T13" fmla="*/ 41 h 83"/>
                    <a:gd name="T14" fmla="*/ 41 w 83"/>
                    <a:gd name="T15" fmla="*/ 10 h 83"/>
                    <a:gd name="T16" fmla="*/ 73 w 83"/>
                    <a:gd name="T17" fmla="*/ 41 h 83"/>
                    <a:gd name="T18" fmla="*/ 41 w 83"/>
                    <a:gd name="T19"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1" y="0"/>
                      </a:moveTo>
                      <a:cubicBezTo>
                        <a:pt x="18" y="0"/>
                        <a:pt x="0" y="18"/>
                        <a:pt x="0" y="41"/>
                      </a:cubicBezTo>
                      <a:cubicBezTo>
                        <a:pt x="0" y="64"/>
                        <a:pt x="18" y="83"/>
                        <a:pt x="41" y="83"/>
                      </a:cubicBezTo>
                      <a:cubicBezTo>
                        <a:pt x="64" y="83"/>
                        <a:pt x="83" y="64"/>
                        <a:pt x="83" y="41"/>
                      </a:cubicBezTo>
                      <a:cubicBezTo>
                        <a:pt x="83" y="18"/>
                        <a:pt x="64" y="0"/>
                        <a:pt x="41" y="0"/>
                      </a:cubicBezTo>
                      <a:close/>
                      <a:moveTo>
                        <a:pt x="41" y="73"/>
                      </a:moveTo>
                      <a:cubicBezTo>
                        <a:pt x="24" y="73"/>
                        <a:pt x="10" y="59"/>
                        <a:pt x="10" y="41"/>
                      </a:cubicBezTo>
                      <a:cubicBezTo>
                        <a:pt x="10" y="24"/>
                        <a:pt x="24" y="10"/>
                        <a:pt x="41" y="10"/>
                      </a:cubicBezTo>
                      <a:cubicBezTo>
                        <a:pt x="59" y="10"/>
                        <a:pt x="73" y="24"/>
                        <a:pt x="73" y="41"/>
                      </a:cubicBezTo>
                      <a:cubicBezTo>
                        <a:pt x="73" y="59"/>
                        <a:pt x="59" y="73"/>
                        <a:pt x="41" y="73"/>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04" name="Freeform 374"/>
                <p:cNvSpPr>
                  <a:spLocks noEditPoints="1"/>
                </p:cNvSpPr>
                <p:nvPr/>
              </p:nvSpPr>
              <p:spPr bwMode="auto">
                <a:xfrm>
                  <a:off x="10769465" y="5096978"/>
                  <a:ext cx="414736" cy="410408"/>
                </a:xfrm>
                <a:custGeom>
                  <a:avLst/>
                  <a:gdLst>
                    <a:gd name="T0" fmla="*/ 216 w 243"/>
                    <a:gd name="T1" fmla="*/ 110 h 241"/>
                    <a:gd name="T2" fmla="*/ 243 w 243"/>
                    <a:gd name="T3" fmla="*/ 95 h 241"/>
                    <a:gd name="T4" fmla="*/ 234 w 243"/>
                    <a:gd name="T5" fmla="*/ 73 h 241"/>
                    <a:gd name="T6" fmla="*/ 204 w 243"/>
                    <a:gd name="T7" fmla="*/ 75 h 241"/>
                    <a:gd name="T8" fmla="*/ 194 w 243"/>
                    <a:gd name="T9" fmla="*/ 59 h 241"/>
                    <a:gd name="T10" fmla="*/ 204 w 243"/>
                    <a:gd name="T11" fmla="*/ 29 h 241"/>
                    <a:gd name="T12" fmla="*/ 187 w 243"/>
                    <a:gd name="T13" fmla="*/ 16 h 241"/>
                    <a:gd name="T14" fmla="*/ 163 w 243"/>
                    <a:gd name="T15" fmla="*/ 38 h 241"/>
                    <a:gd name="T16" fmla="*/ 142 w 243"/>
                    <a:gd name="T17" fmla="*/ 32 h 241"/>
                    <a:gd name="T18" fmla="*/ 134 w 243"/>
                    <a:gd name="T19" fmla="*/ 0 h 241"/>
                    <a:gd name="T20" fmla="*/ 110 w 243"/>
                    <a:gd name="T21" fmla="*/ 0 h 241"/>
                    <a:gd name="T22" fmla="*/ 102 w 243"/>
                    <a:gd name="T23" fmla="*/ 31 h 241"/>
                    <a:gd name="T24" fmla="*/ 80 w 243"/>
                    <a:gd name="T25" fmla="*/ 35 h 241"/>
                    <a:gd name="T26" fmla="*/ 75 w 243"/>
                    <a:gd name="T27" fmla="*/ 31 h 241"/>
                    <a:gd name="T28" fmla="*/ 65 w 243"/>
                    <a:gd name="T29" fmla="*/ 22 h 241"/>
                    <a:gd name="T30" fmla="*/ 58 w 243"/>
                    <a:gd name="T31" fmla="*/ 16 h 241"/>
                    <a:gd name="T32" fmla="*/ 38 w 243"/>
                    <a:gd name="T33" fmla="*/ 32 h 241"/>
                    <a:gd name="T34" fmla="*/ 49 w 243"/>
                    <a:gd name="T35" fmla="*/ 60 h 241"/>
                    <a:gd name="T36" fmla="*/ 40 w 243"/>
                    <a:gd name="T37" fmla="*/ 73 h 241"/>
                    <a:gd name="T38" fmla="*/ 17 w 243"/>
                    <a:gd name="T39" fmla="*/ 72 h 241"/>
                    <a:gd name="T40" fmla="*/ 7 w 243"/>
                    <a:gd name="T41" fmla="*/ 71 h 241"/>
                    <a:gd name="T42" fmla="*/ 4 w 243"/>
                    <a:gd name="T43" fmla="*/ 78 h 241"/>
                    <a:gd name="T44" fmla="*/ 0 w 243"/>
                    <a:gd name="T45" fmla="*/ 91 h 241"/>
                    <a:gd name="T46" fmla="*/ 23 w 243"/>
                    <a:gd name="T47" fmla="*/ 105 h 241"/>
                    <a:gd name="T48" fmla="*/ 28 w 243"/>
                    <a:gd name="T49" fmla="*/ 108 h 241"/>
                    <a:gd name="T50" fmla="*/ 27 w 243"/>
                    <a:gd name="T51" fmla="*/ 112 h 241"/>
                    <a:gd name="T52" fmla="*/ 26 w 243"/>
                    <a:gd name="T53" fmla="*/ 128 h 241"/>
                    <a:gd name="T54" fmla="*/ 0 w 243"/>
                    <a:gd name="T55" fmla="*/ 146 h 241"/>
                    <a:gd name="T56" fmla="*/ 8 w 243"/>
                    <a:gd name="T57" fmla="*/ 168 h 241"/>
                    <a:gd name="T58" fmla="*/ 38 w 243"/>
                    <a:gd name="T59" fmla="*/ 165 h 241"/>
                    <a:gd name="T60" fmla="*/ 48 w 243"/>
                    <a:gd name="T61" fmla="*/ 182 h 241"/>
                    <a:gd name="T62" fmla="*/ 38 w 243"/>
                    <a:gd name="T63" fmla="*/ 210 h 241"/>
                    <a:gd name="T64" fmla="*/ 58 w 243"/>
                    <a:gd name="T65" fmla="*/ 223 h 241"/>
                    <a:gd name="T66" fmla="*/ 82 w 243"/>
                    <a:gd name="T67" fmla="*/ 205 h 241"/>
                    <a:gd name="T68" fmla="*/ 101 w 243"/>
                    <a:gd name="T69" fmla="*/ 212 h 241"/>
                    <a:gd name="T70" fmla="*/ 109 w 243"/>
                    <a:gd name="T71" fmla="*/ 241 h 241"/>
                    <a:gd name="T72" fmla="*/ 131 w 243"/>
                    <a:gd name="T73" fmla="*/ 241 h 241"/>
                    <a:gd name="T74" fmla="*/ 140 w 243"/>
                    <a:gd name="T75" fmla="*/ 211 h 241"/>
                    <a:gd name="T76" fmla="*/ 163 w 243"/>
                    <a:gd name="T77" fmla="*/ 205 h 241"/>
                    <a:gd name="T78" fmla="*/ 184 w 243"/>
                    <a:gd name="T79" fmla="*/ 224 h 241"/>
                    <a:gd name="T80" fmla="*/ 203 w 243"/>
                    <a:gd name="T81" fmla="*/ 211 h 241"/>
                    <a:gd name="T82" fmla="*/ 192 w 243"/>
                    <a:gd name="T83" fmla="*/ 183 h 241"/>
                    <a:gd name="T84" fmla="*/ 205 w 243"/>
                    <a:gd name="T85" fmla="*/ 168 h 241"/>
                    <a:gd name="T86" fmla="*/ 236 w 243"/>
                    <a:gd name="T87" fmla="*/ 168 h 241"/>
                    <a:gd name="T88" fmla="*/ 243 w 243"/>
                    <a:gd name="T89" fmla="*/ 147 h 241"/>
                    <a:gd name="T90" fmla="*/ 216 w 243"/>
                    <a:gd name="T91" fmla="*/ 130 h 241"/>
                    <a:gd name="T92" fmla="*/ 216 w 243"/>
                    <a:gd name="T93" fmla="*/ 110 h 241"/>
                    <a:gd name="T94" fmla="*/ 121 w 243"/>
                    <a:gd name="T95" fmla="*/ 170 h 241"/>
                    <a:gd name="T96" fmla="*/ 72 w 243"/>
                    <a:gd name="T97" fmla="*/ 120 h 241"/>
                    <a:gd name="T98" fmla="*/ 121 w 243"/>
                    <a:gd name="T99" fmla="*/ 71 h 241"/>
                    <a:gd name="T100" fmla="*/ 171 w 243"/>
                    <a:gd name="T101" fmla="*/ 120 h 241"/>
                    <a:gd name="T102" fmla="*/ 121 w 243"/>
                    <a:gd name="T103" fmla="*/ 17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1">
                      <a:moveTo>
                        <a:pt x="216" y="110"/>
                      </a:moveTo>
                      <a:cubicBezTo>
                        <a:pt x="243" y="95"/>
                        <a:pt x="243" y="95"/>
                        <a:pt x="243" y="95"/>
                      </a:cubicBezTo>
                      <a:cubicBezTo>
                        <a:pt x="234" y="73"/>
                        <a:pt x="234" y="73"/>
                        <a:pt x="234" y="73"/>
                      </a:cubicBezTo>
                      <a:cubicBezTo>
                        <a:pt x="204" y="75"/>
                        <a:pt x="204" y="75"/>
                        <a:pt x="204" y="75"/>
                      </a:cubicBezTo>
                      <a:cubicBezTo>
                        <a:pt x="194" y="59"/>
                        <a:pt x="194" y="59"/>
                        <a:pt x="194" y="59"/>
                      </a:cubicBezTo>
                      <a:cubicBezTo>
                        <a:pt x="204" y="29"/>
                        <a:pt x="204" y="29"/>
                        <a:pt x="204" y="29"/>
                      </a:cubicBezTo>
                      <a:cubicBezTo>
                        <a:pt x="187" y="16"/>
                        <a:pt x="187" y="16"/>
                        <a:pt x="187" y="16"/>
                      </a:cubicBezTo>
                      <a:cubicBezTo>
                        <a:pt x="163" y="38"/>
                        <a:pt x="163" y="38"/>
                        <a:pt x="163" y="38"/>
                      </a:cubicBezTo>
                      <a:cubicBezTo>
                        <a:pt x="142" y="32"/>
                        <a:pt x="142" y="32"/>
                        <a:pt x="142" y="32"/>
                      </a:cubicBezTo>
                      <a:cubicBezTo>
                        <a:pt x="134" y="0"/>
                        <a:pt x="134" y="0"/>
                        <a:pt x="134" y="0"/>
                      </a:cubicBezTo>
                      <a:cubicBezTo>
                        <a:pt x="110" y="0"/>
                        <a:pt x="110" y="0"/>
                        <a:pt x="110" y="0"/>
                      </a:cubicBezTo>
                      <a:cubicBezTo>
                        <a:pt x="102" y="31"/>
                        <a:pt x="102" y="31"/>
                        <a:pt x="102" y="31"/>
                      </a:cubicBezTo>
                      <a:cubicBezTo>
                        <a:pt x="80" y="35"/>
                        <a:pt x="80" y="35"/>
                        <a:pt x="80" y="35"/>
                      </a:cubicBezTo>
                      <a:cubicBezTo>
                        <a:pt x="75" y="31"/>
                        <a:pt x="75" y="31"/>
                        <a:pt x="75" y="31"/>
                      </a:cubicBezTo>
                      <a:cubicBezTo>
                        <a:pt x="65" y="22"/>
                        <a:pt x="65" y="22"/>
                        <a:pt x="65" y="22"/>
                      </a:cubicBezTo>
                      <a:cubicBezTo>
                        <a:pt x="58" y="16"/>
                        <a:pt x="58" y="16"/>
                        <a:pt x="58" y="16"/>
                      </a:cubicBezTo>
                      <a:cubicBezTo>
                        <a:pt x="38" y="32"/>
                        <a:pt x="38" y="32"/>
                        <a:pt x="38" y="32"/>
                      </a:cubicBezTo>
                      <a:cubicBezTo>
                        <a:pt x="49" y="60"/>
                        <a:pt x="49" y="60"/>
                        <a:pt x="49" y="60"/>
                      </a:cubicBezTo>
                      <a:cubicBezTo>
                        <a:pt x="40" y="73"/>
                        <a:pt x="40" y="73"/>
                        <a:pt x="40" y="73"/>
                      </a:cubicBezTo>
                      <a:cubicBezTo>
                        <a:pt x="17" y="72"/>
                        <a:pt x="17" y="72"/>
                        <a:pt x="17" y="72"/>
                      </a:cubicBezTo>
                      <a:cubicBezTo>
                        <a:pt x="7" y="71"/>
                        <a:pt x="7" y="71"/>
                        <a:pt x="7" y="71"/>
                      </a:cubicBezTo>
                      <a:cubicBezTo>
                        <a:pt x="4" y="78"/>
                        <a:pt x="4" y="78"/>
                        <a:pt x="4" y="78"/>
                      </a:cubicBezTo>
                      <a:cubicBezTo>
                        <a:pt x="0" y="91"/>
                        <a:pt x="0" y="91"/>
                        <a:pt x="0" y="91"/>
                      </a:cubicBezTo>
                      <a:cubicBezTo>
                        <a:pt x="23" y="105"/>
                        <a:pt x="23" y="105"/>
                        <a:pt x="23" y="105"/>
                      </a:cubicBezTo>
                      <a:cubicBezTo>
                        <a:pt x="28" y="108"/>
                        <a:pt x="28" y="108"/>
                        <a:pt x="28" y="108"/>
                      </a:cubicBezTo>
                      <a:cubicBezTo>
                        <a:pt x="27" y="112"/>
                        <a:pt x="27" y="112"/>
                        <a:pt x="27" y="112"/>
                      </a:cubicBezTo>
                      <a:cubicBezTo>
                        <a:pt x="26" y="128"/>
                        <a:pt x="26" y="128"/>
                        <a:pt x="26" y="128"/>
                      </a:cubicBezTo>
                      <a:cubicBezTo>
                        <a:pt x="0" y="146"/>
                        <a:pt x="0" y="146"/>
                        <a:pt x="0" y="146"/>
                      </a:cubicBezTo>
                      <a:cubicBezTo>
                        <a:pt x="8" y="168"/>
                        <a:pt x="8" y="168"/>
                        <a:pt x="8" y="168"/>
                      </a:cubicBezTo>
                      <a:cubicBezTo>
                        <a:pt x="38" y="165"/>
                        <a:pt x="38" y="165"/>
                        <a:pt x="38" y="165"/>
                      </a:cubicBezTo>
                      <a:cubicBezTo>
                        <a:pt x="48" y="182"/>
                        <a:pt x="48" y="182"/>
                        <a:pt x="48" y="182"/>
                      </a:cubicBezTo>
                      <a:cubicBezTo>
                        <a:pt x="38" y="210"/>
                        <a:pt x="38" y="210"/>
                        <a:pt x="38" y="210"/>
                      </a:cubicBezTo>
                      <a:cubicBezTo>
                        <a:pt x="58" y="223"/>
                        <a:pt x="58" y="223"/>
                        <a:pt x="58" y="223"/>
                      </a:cubicBezTo>
                      <a:cubicBezTo>
                        <a:pt x="82" y="205"/>
                        <a:pt x="82" y="205"/>
                        <a:pt x="82" y="205"/>
                      </a:cubicBezTo>
                      <a:cubicBezTo>
                        <a:pt x="101" y="212"/>
                        <a:pt x="101" y="212"/>
                        <a:pt x="101" y="212"/>
                      </a:cubicBezTo>
                      <a:cubicBezTo>
                        <a:pt x="109" y="241"/>
                        <a:pt x="109" y="241"/>
                        <a:pt x="109" y="241"/>
                      </a:cubicBezTo>
                      <a:cubicBezTo>
                        <a:pt x="131" y="241"/>
                        <a:pt x="131" y="241"/>
                        <a:pt x="131" y="241"/>
                      </a:cubicBezTo>
                      <a:cubicBezTo>
                        <a:pt x="140" y="211"/>
                        <a:pt x="140" y="211"/>
                        <a:pt x="140" y="211"/>
                      </a:cubicBezTo>
                      <a:cubicBezTo>
                        <a:pt x="163" y="205"/>
                        <a:pt x="163" y="205"/>
                        <a:pt x="163" y="205"/>
                      </a:cubicBezTo>
                      <a:cubicBezTo>
                        <a:pt x="184" y="224"/>
                        <a:pt x="184" y="224"/>
                        <a:pt x="184" y="224"/>
                      </a:cubicBezTo>
                      <a:cubicBezTo>
                        <a:pt x="203" y="211"/>
                        <a:pt x="203" y="211"/>
                        <a:pt x="203" y="211"/>
                      </a:cubicBezTo>
                      <a:cubicBezTo>
                        <a:pt x="192" y="183"/>
                        <a:pt x="192" y="183"/>
                        <a:pt x="192" y="183"/>
                      </a:cubicBezTo>
                      <a:cubicBezTo>
                        <a:pt x="205" y="168"/>
                        <a:pt x="205" y="168"/>
                        <a:pt x="205" y="168"/>
                      </a:cubicBezTo>
                      <a:cubicBezTo>
                        <a:pt x="236" y="168"/>
                        <a:pt x="236" y="168"/>
                        <a:pt x="236" y="168"/>
                      </a:cubicBezTo>
                      <a:cubicBezTo>
                        <a:pt x="243" y="147"/>
                        <a:pt x="243" y="147"/>
                        <a:pt x="243" y="147"/>
                      </a:cubicBezTo>
                      <a:cubicBezTo>
                        <a:pt x="216" y="130"/>
                        <a:pt x="216" y="130"/>
                        <a:pt x="216" y="130"/>
                      </a:cubicBezTo>
                      <a:lnTo>
                        <a:pt x="216" y="110"/>
                      </a:lnTo>
                      <a:close/>
                      <a:moveTo>
                        <a:pt x="121" y="170"/>
                      </a:moveTo>
                      <a:cubicBezTo>
                        <a:pt x="94" y="170"/>
                        <a:pt x="72" y="148"/>
                        <a:pt x="72" y="120"/>
                      </a:cubicBezTo>
                      <a:cubicBezTo>
                        <a:pt x="72" y="93"/>
                        <a:pt x="94" y="71"/>
                        <a:pt x="121" y="71"/>
                      </a:cubicBezTo>
                      <a:cubicBezTo>
                        <a:pt x="148" y="71"/>
                        <a:pt x="171" y="93"/>
                        <a:pt x="171" y="120"/>
                      </a:cubicBezTo>
                      <a:cubicBezTo>
                        <a:pt x="171" y="148"/>
                        <a:pt x="148" y="170"/>
                        <a:pt x="121" y="17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05" name="Freeform 375"/>
                <p:cNvSpPr/>
                <p:nvPr/>
              </p:nvSpPr>
              <p:spPr bwMode="auto">
                <a:xfrm>
                  <a:off x="10614389" y="5018359"/>
                  <a:ext cx="261103" cy="271201"/>
                </a:xfrm>
                <a:custGeom>
                  <a:avLst/>
                  <a:gdLst>
                    <a:gd name="T0" fmla="*/ 88 w 153"/>
                    <a:gd name="T1" fmla="*/ 137 h 159"/>
                    <a:gd name="T2" fmla="*/ 85 w 153"/>
                    <a:gd name="T3" fmla="*/ 126 h 159"/>
                    <a:gd name="T4" fmla="*/ 59 w 153"/>
                    <a:gd name="T5" fmla="*/ 120 h 159"/>
                    <a:gd name="T6" fmla="*/ 44 w 153"/>
                    <a:gd name="T7" fmla="*/ 59 h 159"/>
                    <a:gd name="T8" fmla="*/ 105 w 153"/>
                    <a:gd name="T9" fmla="*/ 44 h 159"/>
                    <a:gd name="T10" fmla="*/ 123 w 153"/>
                    <a:gd name="T11" fmla="*/ 65 h 159"/>
                    <a:gd name="T12" fmla="*/ 148 w 153"/>
                    <a:gd name="T13" fmla="*/ 58 h 159"/>
                    <a:gd name="T14" fmla="*/ 153 w 153"/>
                    <a:gd name="T15" fmla="*/ 56 h 159"/>
                    <a:gd name="T16" fmla="*/ 121 w 153"/>
                    <a:gd name="T17" fmla="*/ 17 h 159"/>
                    <a:gd name="T18" fmla="*/ 31 w 153"/>
                    <a:gd name="T19" fmla="*/ 25 h 159"/>
                    <a:gd name="T20" fmla="*/ 17 w 153"/>
                    <a:gd name="T21" fmla="*/ 43 h 159"/>
                    <a:gd name="T22" fmla="*/ 8 w 153"/>
                    <a:gd name="T23" fmla="*/ 62 h 159"/>
                    <a:gd name="T24" fmla="*/ 42 w 153"/>
                    <a:gd name="T25" fmla="*/ 147 h 159"/>
                    <a:gd name="T26" fmla="*/ 92 w 153"/>
                    <a:gd name="T27" fmla="*/ 157 h 159"/>
                    <a:gd name="T28" fmla="*/ 88 w 153"/>
                    <a:gd name="T29" fmla="*/ 13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59">
                      <a:moveTo>
                        <a:pt x="88" y="137"/>
                      </a:moveTo>
                      <a:cubicBezTo>
                        <a:pt x="85" y="126"/>
                        <a:pt x="85" y="126"/>
                        <a:pt x="85" y="126"/>
                      </a:cubicBezTo>
                      <a:cubicBezTo>
                        <a:pt x="76" y="127"/>
                        <a:pt x="67" y="125"/>
                        <a:pt x="59" y="120"/>
                      </a:cubicBezTo>
                      <a:cubicBezTo>
                        <a:pt x="38" y="107"/>
                        <a:pt x="31" y="80"/>
                        <a:pt x="44" y="59"/>
                      </a:cubicBezTo>
                      <a:cubicBezTo>
                        <a:pt x="56" y="38"/>
                        <a:pt x="84" y="31"/>
                        <a:pt x="105" y="44"/>
                      </a:cubicBezTo>
                      <a:cubicBezTo>
                        <a:pt x="113" y="49"/>
                        <a:pt x="119" y="56"/>
                        <a:pt x="123" y="65"/>
                      </a:cubicBezTo>
                      <a:cubicBezTo>
                        <a:pt x="148" y="58"/>
                        <a:pt x="148" y="58"/>
                        <a:pt x="148" y="58"/>
                      </a:cubicBezTo>
                      <a:cubicBezTo>
                        <a:pt x="153" y="56"/>
                        <a:pt x="153" y="56"/>
                        <a:pt x="153" y="56"/>
                      </a:cubicBezTo>
                      <a:cubicBezTo>
                        <a:pt x="147" y="40"/>
                        <a:pt x="136" y="26"/>
                        <a:pt x="121" y="17"/>
                      </a:cubicBezTo>
                      <a:cubicBezTo>
                        <a:pt x="92" y="0"/>
                        <a:pt x="55" y="4"/>
                        <a:pt x="31" y="25"/>
                      </a:cubicBezTo>
                      <a:cubicBezTo>
                        <a:pt x="26" y="30"/>
                        <a:pt x="21" y="36"/>
                        <a:pt x="17" y="43"/>
                      </a:cubicBezTo>
                      <a:cubicBezTo>
                        <a:pt x="13" y="49"/>
                        <a:pt x="10" y="56"/>
                        <a:pt x="8" y="62"/>
                      </a:cubicBezTo>
                      <a:cubicBezTo>
                        <a:pt x="0" y="94"/>
                        <a:pt x="13" y="129"/>
                        <a:pt x="42" y="147"/>
                      </a:cubicBezTo>
                      <a:cubicBezTo>
                        <a:pt x="58" y="156"/>
                        <a:pt x="75" y="159"/>
                        <a:pt x="92" y="157"/>
                      </a:cubicBezTo>
                      <a:lnTo>
                        <a:pt x="88" y="137"/>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06" name="Freeform 376"/>
                <p:cNvSpPr/>
                <p:nvPr/>
              </p:nvSpPr>
              <p:spPr bwMode="auto">
                <a:xfrm>
                  <a:off x="10500427" y="4985901"/>
                  <a:ext cx="155075" cy="131273"/>
                </a:xfrm>
                <a:custGeom>
                  <a:avLst/>
                  <a:gdLst>
                    <a:gd name="T0" fmla="*/ 91 w 91"/>
                    <a:gd name="T1" fmla="*/ 40 h 77"/>
                    <a:gd name="T2" fmla="*/ 30 w 91"/>
                    <a:gd name="T3" fmla="*/ 3 h 77"/>
                    <a:gd name="T4" fmla="*/ 14 w 91"/>
                    <a:gd name="T5" fmla="*/ 7 h 77"/>
                    <a:gd name="T6" fmla="*/ 3 w 91"/>
                    <a:gd name="T7" fmla="*/ 24 h 77"/>
                    <a:gd name="T8" fmla="*/ 7 w 91"/>
                    <a:gd name="T9" fmla="*/ 40 h 77"/>
                    <a:gd name="T10" fmla="*/ 68 w 91"/>
                    <a:gd name="T11" fmla="*/ 77 h 77"/>
                    <a:gd name="T12" fmla="*/ 77 w 91"/>
                    <a:gd name="T13" fmla="*/ 57 h 77"/>
                    <a:gd name="T14" fmla="*/ 91 w 91"/>
                    <a:gd name="T15" fmla="*/ 4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77">
                      <a:moveTo>
                        <a:pt x="91" y="40"/>
                      </a:moveTo>
                      <a:cubicBezTo>
                        <a:pt x="30" y="3"/>
                        <a:pt x="30" y="3"/>
                        <a:pt x="30" y="3"/>
                      </a:cubicBezTo>
                      <a:cubicBezTo>
                        <a:pt x="24" y="0"/>
                        <a:pt x="17" y="1"/>
                        <a:pt x="14" y="7"/>
                      </a:cubicBezTo>
                      <a:cubicBezTo>
                        <a:pt x="3" y="24"/>
                        <a:pt x="3" y="24"/>
                        <a:pt x="3" y="24"/>
                      </a:cubicBezTo>
                      <a:cubicBezTo>
                        <a:pt x="0" y="30"/>
                        <a:pt x="2" y="37"/>
                        <a:pt x="7" y="40"/>
                      </a:cubicBezTo>
                      <a:cubicBezTo>
                        <a:pt x="68" y="77"/>
                        <a:pt x="68" y="77"/>
                        <a:pt x="68" y="77"/>
                      </a:cubicBezTo>
                      <a:cubicBezTo>
                        <a:pt x="70" y="70"/>
                        <a:pt x="73" y="64"/>
                        <a:pt x="77" y="57"/>
                      </a:cubicBezTo>
                      <a:cubicBezTo>
                        <a:pt x="81" y="51"/>
                        <a:pt x="85" y="45"/>
                        <a:pt x="91" y="4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sp>
        <p:nvSpPr>
          <p:cNvPr id="170" name="文本框 169"/>
          <p:cNvSpPr txBox="1"/>
          <p:nvPr/>
        </p:nvSpPr>
        <p:spPr>
          <a:xfrm>
            <a:off x="422673" y="3334942"/>
            <a:ext cx="1420415" cy="248920"/>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grpSp>
        <p:nvGrpSpPr>
          <p:cNvPr id="13" name="组合 206"/>
          <p:cNvGrpSpPr/>
          <p:nvPr/>
        </p:nvGrpSpPr>
        <p:grpSpPr bwMode="auto">
          <a:xfrm>
            <a:off x="844153" y="2661048"/>
            <a:ext cx="613172" cy="611981"/>
            <a:chOff x="5477628" y="2052505"/>
            <a:chExt cx="1120629" cy="1120629"/>
          </a:xfrm>
        </p:grpSpPr>
        <p:sp>
          <p:nvSpPr>
            <p:cNvPr id="208" name="椭圆 207"/>
            <p:cNvSpPr/>
            <p:nvPr/>
          </p:nvSpPr>
          <p:spPr>
            <a:xfrm>
              <a:off x="5477628" y="2052505"/>
              <a:ext cx="1120629" cy="1120629"/>
            </a:xfrm>
            <a:prstGeom prst="ellipse">
              <a:avLst/>
            </a:prstGeom>
            <a:pattFill prst="wdUpDiag">
              <a:fgClr>
                <a:srgbClr val="6080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8706" name="组合 208"/>
            <p:cNvGrpSpPr/>
            <p:nvPr/>
          </p:nvGrpSpPr>
          <p:grpSpPr bwMode="auto">
            <a:xfrm>
              <a:off x="5561692" y="2136569"/>
              <a:ext cx="952500" cy="952500"/>
              <a:chOff x="5561693" y="2132697"/>
              <a:chExt cx="952500" cy="952500"/>
            </a:xfrm>
          </p:grpSpPr>
          <p:sp>
            <p:nvSpPr>
              <p:cNvPr id="210" name="椭圆 209"/>
              <p:cNvSpPr/>
              <p:nvPr/>
            </p:nvSpPr>
            <p:spPr>
              <a:xfrm>
                <a:off x="5562492" y="2133661"/>
                <a:ext cx="950905" cy="950572"/>
              </a:xfrm>
              <a:prstGeom prst="ellipse">
                <a:avLst/>
              </a:prstGeom>
              <a:solidFill>
                <a:srgbClr val="6080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5" name="组合 210"/>
              <p:cNvGrpSpPr>
                <a:grpSpLocks noChangeAspect="1"/>
              </p:cNvGrpSpPr>
              <p:nvPr/>
            </p:nvGrpSpPr>
            <p:grpSpPr>
              <a:xfrm>
                <a:off x="5786662" y="2400413"/>
                <a:ext cx="502563" cy="417068"/>
                <a:chOff x="9404083" y="1238855"/>
                <a:chExt cx="801342" cy="665020"/>
              </a:xfrm>
              <a:solidFill>
                <a:schemeClr val="bg1"/>
              </a:solidFill>
            </p:grpSpPr>
            <p:sp>
              <p:nvSpPr>
                <p:cNvPr id="212"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13"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14"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15"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sp>
        <p:nvSpPr>
          <p:cNvPr id="171" name="文本框 170"/>
          <p:cNvSpPr txBox="1"/>
          <p:nvPr/>
        </p:nvSpPr>
        <p:spPr>
          <a:xfrm>
            <a:off x="1824038" y="1839517"/>
            <a:ext cx="1420416"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grpSp>
        <p:nvGrpSpPr>
          <p:cNvPr id="16" name="组合 215"/>
          <p:cNvGrpSpPr/>
          <p:nvPr/>
        </p:nvGrpSpPr>
        <p:grpSpPr bwMode="auto">
          <a:xfrm>
            <a:off x="2215754" y="2672953"/>
            <a:ext cx="611981" cy="613172"/>
            <a:chOff x="5477628" y="3606228"/>
            <a:chExt cx="1120629" cy="1120629"/>
          </a:xfrm>
        </p:grpSpPr>
        <p:sp>
          <p:nvSpPr>
            <p:cNvPr id="217" name="椭圆 216"/>
            <p:cNvSpPr/>
            <p:nvPr/>
          </p:nvSpPr>
          <p:spPr>
            <a:xfrm>
              <a:off x="5477628" y="3606228"/>
              <a:ext cx="1120629" cy="1120629"/>
            </a:xfrm>
            <a:prstGeom prst="ellipse">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8702" name="组合 217"/>
            <p:cNvGrpSpPr/>
            <p:nvPr/>
          </p:nvGrpSpPr>
          <p:grpSpPr bwMode="auto">
            <a:xfrm>
              <a:off x="5561692" y="3690292"/>
              <a:ext cx="952500" cy="952500"/>
              <a:chOff x="5561693" y="3690293"/>
              <a:chExt cx="952500" cy="952500"/>
            </a:xfrm>
          </p:grpSpPr>
          <p:sp>
            <p:nvSpPr>
              <p:cNvPr id="219" name="椭圆 218"/>
              <p:cNvSpPr/>
              <p:nvPr/>
            </p:nvSpPr>
            <p:spPr>
              <a:xfrm>
                <a:off x="5562657" y="3691092"/>
                <a:ext cx="950572" cy="950905"/>
              </a:xfrm>
              <a:prstGeom prst="ellips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8" name="组合 219"/>
              <p:cNvGrpSpPr>
                <a:grpSpLocks noChangeAspect="1"/>
              </p:cNvGrpSpPr>
              <p:nvPr/>
            </p:nvGrpSpPr>
            <p:grpSpPr>
              <a:xfrm>
                <a:off x="5786679" y="3839402"/>
                <a:ext cx="502529" cy="654282"/>
                <a:chOff x="3196030" y="1160235"/>
                <a:chExt cx="582794" cy="758785"/>
              </a:xfrm>
              <a:solidFill>
                <a:schemeClr val="bg1"/>
              </a:solidFill>
            </p:grpSpPr>
            <p:sp>
              <p:nvSpPr>
                <p:cNvPr id="221" name="Freeform 634"/>
                <p:cNvSpPr>
                  <a:spLocks noEditPoints="1"/>
                </p:cNvSpPr>
                <p:nvPr/>
              </p:nvSpPr>
              <p:spPr bwMode="auto">
                <a:xfrm>
                  <a:off x="3243635" y="1160235"/>
                  <a:ext cx="535189" cy="533747"/>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22" name="Oval 635"/>
                <p:cNvSpPr>
                  <a:spLocks noChangeArrowheads="1"/>
                </p:cNvSpPr>
                <p:nvPr/>
              </p:nvSpPr>
              <p:spPr bwMode="auto">
                <a:xfrm>
                  <a:off x="3465068" y="1327572"/>
                  <a:ext cx="85111" cy="87275"/>
                </a:xfrm>
                <a:prstGeom prst="ellipse">
                  <a:avLst/>
                </a:pr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23" name="Freeform 636"/>
                <p:cNvSpPr/>
                <p:nvPr/>
              </p:nvSpPr>
              <p:spPr bwMode="auto">
                <a:xfrm>
                  <a:off x="3507623" y="1422781"/>
                  <a:ext cx="92324" cy="98816"/>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24" name="Freeform 637"/>
                <p:cNvSpPr/>
                <p:nvPr/>
              </p:nvSpPr>
              <p:spPr bwMode="auto">
                <a:xfrm>
                  <a:off x="3416021" y="1422781"/>
                  <a:ext cx="91603" cy="98816"/>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225" name="Freeform 638"/>
                <p:cNvSpPr/>
                <p:nvPr/>
              </p:nvSpPr>
              <p:spPr bwMode="auto">
                <a:xfrm>
                  <a:off x="3196030" y="1626181"/>
                  <a:ext cx="225039" cy="29283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80"/>
                                        </p:tgtEl>
                                        <p:attrNameLst>
                                          <p:attrName>style.visibility</p:attrName>
                                        </p:attrNameLst>
                                      </p:cBhvr>
                                      <p:to>
                                        <p:strVal val="visible"/>
                                      </p:to>
                                    </p:set>
                                    <p:anim calcmode="lin" valueType="num">
                                      <p:cBhvr additive="base">
                                        <p:cTn id="7" dur="250" fill="hold"/>
                                        <p:tgtEl>
                                          <p:spTgt spid="80"/>
                                        </p:tgtEl>
                                        <p:attrNameLst>
                                          <p:attrName>ppt_x</p:attrName>
                                        </p:attrNameLst>
                                      </p:cBhvr>
                                      <p:tavLst>
                                        <p:tav tm="0">
                                          <p:val>
                                            <p:strVal val="0-#ppt_w/2"/>
                                          </p:val>
                                        </p:tav>
                                        <p:tav tm="100000">
                                          <p:val>
                                            <p:strVal val="#ppt_x"/>
                                          </p:val>
                                        </p:tav>
                                      </p:tavLst>
                                    </p:anim>
                                    <p:anim calcmode="lin" valueType="num">
                                      <p:cBhvr additive="base">
                                        <p:cTn id="8" dur="25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81"/>
                                        </p:tgtEl>
                                        <p:attrNameLst>
                                          <p:attrName>style.visibility</p:attrName>
                                        </p:attrNameLst>
                                      </p:cBhvr>
                                      <p:to>
                                        <p:strVal val="visible"/>
                                      </p:to>
                                    </p:set>
                                    <p:anim calcmode="lin" valueType="num">
                                      <p:cBhvr additive="base">
                                        <p:cTn id="12" dur="250" fill="hold"/>
                                        <p:tgtEl>
                                          <p:spTgt spid="81"/>
                                        </p:tgtEl>
                                        <p:attrNameLst>
                                          <p:attrName>ppt_x</p:attrName>
                                        </p:attrNameLst>
                                      </p:cBhvr>
                                      <p:tavLst>
                                        <p:tav tm="0">
                                          <p:val>
                                            <p:strVal val="0-#ppt_w/2"/>
                                          </p:val>
                                        </p:tav>
                                        <p:tav tm="100000">
                                          <p:val>
                                            <p:strVal val="#ppt_x"/>
                                          </p:val>
                                        </p:tav>
                                      </p:tavLst>
                                    </p:anim>
                                    <p:anim calcmode="lin" valueType="num">
                                      <p:cBhvr additive="base">
                                        <p:cTn id="13" dur="250" fill="hold"/>
                                        <p:tgtEl>
                                          <p:spTgt spid="81"/>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250" fill="hold"/>
                                        <p:tgtEl>
                                          <p:spTgt spid="82"/>
                                        </p:tgtEl>
                                        <p:attrNameLst>
                                          <p:attrName>ppt_x</p:attrName>
                                        </p:attrNameLst>
                                      </p:cBhvr>
                                      <p:tavLst>
                                        <p:tav tm="0">
                                          <p:val>
                                            <p:strVal val="0-#ppt_w/2"/>
                                          </p:val>
                                        </p:tav>
                                        <p:tav tm="100000">
                                          <p:val>
                                            <p:strVal val="#ppt_x"/>
                                          </p:val>
                                        </p:tav>
                                      </p:tavLst>
                                    </p:anim>
                                    <p:anim calcmode="lin" valueType="num">
                                      <p:cBhvr additive="base">
                                        <p:cTn id="18" dur="250" fill="hold"/>
                                        <p:tgtEl>
                                          <p:spTgt spid="8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250" fill="hold"/>
                                        <p:tgtEl>
                                          <p:spTgt spid="83"/>
                                        </p:tgtEl>
                                        <p:attrNameLst>
                                          <p:attrName>ppt_x</p:attrName>
                                        </p:attrNameLst>
                                      </p:cBhvr>
                                      <p:tavLst>
                                        <p:tav tm="0">
                                          <p:val>
                                            <p:strVal val="0-#ppt_w/2"/>
                                          </p:val>
                                        </p:tav>
                                        <p:tav tm="100000">
                                          <p:val>
                                            <p:strVal val="#ppt_x"/>
                                          </p:val>
                                        </p:tav>
                                      </p:tavLst>
                                    </p:anim>
                                    <p:anim calcmode="lin" valueType="num">
                                      <p:cBhvr additive="base">
                                        <p:cTn id="23" dur="250" fill="hold"/>
                                        <p:tgtEl>
                                          <p:spTgt spid="83"/>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2" presetClass="entr" presetSubtype="8" fill="hold" nodeType="afterEffect">
                                  <p:stCondLst>
                                    <p:cond delay="0"/>
                                  </p:stCondLst>
                                  <p:iterate type="wd">
                                    <p:tmPct val="0"/>
                                  </p:iterate>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0-#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42" presetClass="entr" presetSubtype="0" fill="hold" grpId="0" nodeType="afterEffect">
                                  <p:stCondLst>
                                    <p:cond delay="0"/>
                                  </p:stCondLst>
                                  <p:iterate type="wd">
                                    <p:tmPct val="0"/>
                                  </p:iterate>
                                  <p:childTnLst>
                                    <p:set>
                                      <p:cBhvr>
                                        <p:cTn id="37" dur="1" fill="hold">
                                          <p:stCondLst>
                                            <p:cond delay="0"/>
                                          </p:stCondLst>
                                        </p:cTn>
                                        <p:tgtEl>
                                          <p:spTgt spid="170"/>
                                        </p:tgtEl>
                                        <p:attrNameLst>
                                          <p:attrName>style.visibility</p:attrName>
                                        </p:attrNameLst>
                                      </p:cBhvr>
                                      <p:to>
                                        <p:strVal val="visible"/>
                                      </p:to>
                                    </p:set>
                                    <p:animEffect transition="in" filter="fade">
                                      <p:cBhvr>
                                        <p:cTn id="38" dur="500"/>
                                        <p:tgtEl>
                                          <p:spTgt spid="170"/>
                                        </p:tgtEl>
                                      </p:cBhvr>
                                    </p:animEffect>
                                    <p:anim calcmode="lin" valueType="num">
                                      <p:cBhvr>
                                        <p:cTn id="39" dur="500" fill="hold"/>
                                        <p:tgtEl>
                                          <p:spTgt spid="170"/>
                                        </p:tgtEl>
                                        <p:attrNameLst>
                                          <p:attrName>ppt_x</p:attrName>
                                        </p:attrNameLst>
                                      </p:cBhvr>
                                      <p:tavLst>
                                        <p:tav tm="0">
                                          <p:val>
                                            <p:strVal val="#ppt_x"/>
                                          </p:val>
                                        </p:tav>
                                        <p:tav tm="100000">
                                          <p:val>
                                            <p:strVal val="#ppt_x"/>
                                          </p:val>
                                        </p:tav>
                                      </p:tavLst>
                                    </p:anim>
                                    <p:anim calcmode="lin" valueType="num">
                                      <p:cBhvr>
                                        <p:cTn id="40" dur="500" fill="hold"/>
                                        <p:tgtEl>
                                          <p:spTgt spid="170"/>
                                        </p:tgtEl>
                                        <p:attrNameLst>
                                          <p:attrName>ppt_y</p:attrName>
                                        </p:attrNameLst>
                                      </p:cBhvr>
                                      <p:tavLst>
                                        <p:tav tm="0">
                                          <p:val>
                                            <p:strVal val="#ppt_y+.1"/>
                                          </p:val>
                                        </p:tav>
                                        <p:tav tm="100000">
                                          <p:val>
                                            <p:strVal val="#ppt_y"/>
                                          </p:val>
                                        </p:tav>
                                      </p:tavLst>
                                    </p:anim>
                                  </p:childTnLst>
                                </p:cTn>
                              </p:par>
                            </p:childTnLst>
                          </p:cTn>
                        </p:par>
                        <p:par>
                          <p:cTn id="41" fill="hold">
                            <p:stCondLst>
                              <p:cond delay="2750"/>
                            </p:stCondLst>
                            <p:childTnLst>
                              <p:par>
                                <p:cTn id="42" presetID="2" presetClass="entr" presetSubtype="8" fill="hold" grpId="0" nodeType="afterEffect">
                                  <p:stCondLst>
                                    <p:cond delay="0"/>
                                  </p:stCondLst>
                                  <p:iterate type="wd">
                                    <p:tmPct val="0"/>
                                  </p:iterate>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0-#ppt_w/2"/>
                                          </p:val>
                                        </p:tav>
                                        <p:tav tm="100000">
                                          <p:val>
                                            <p:strVal val="#ppt_x"/>
                                          </p:val>
                                        </p:tav>
                                      </p:tavLst>
                                    </p:anim>
                                    <p:anim calcmode="lin" valueType="num">
                                      <p:cBhvr additive="base">
                                        <p:cTn id="45" dur="500" fill="hold"/>
                                        <p:tgtEl>
                                          <p:spTgt spid="8"/>
                                        </p:tgtEl>
                                        <p:attrNameLst>
                                          <p:attrName>ppt_y</p:attrName>
                                        </p:attrNameLst>
                                      </p:cBhvr>
                                      <p:tavLst>
                                        <p:tav tm="0">
                                          <p:val>
                                            <p:strVal val="#ppt_y"/>
                                          </p:val>
                                        </p:tav>
                                        <p:tav tm="100000">
                                          <p:val>
                                            <p:strVal val="#ppt_y"/>
                                          </p:val>
                                        </p:tav>
                                      </p:tavLst>
                                    </p:anim>
                                  </p:childTnLst>
                                </p:cTn>
                              </p:par>
                            </p:childTnLst>
                          </p:cTn>
                        </p:par>
                        <p:par>
                          <p:cTn id="46" fill="hold">
                            <p:stCondLst>
                              <p:cond delay="3250"/>
                            </p:stCondLst>
                            <p:childTnLst>
                              <p:par>
                                <p:cTn id="47" presetID="2" presetClass="entr" presetSubtype="8" fill="hold" grpId="0" nodeType="afterEffect">
                                  <p:stCondLst>
                                    <p:cond delay="0"/>
                                  </p:stCondLst>
                                  <p:iterate type="wd">
                                    <p:tmPct val="0"/>
                                  </p:iterate>
                                  <p:childTnLst>
                                    <p:set>
                                      <p:cBhvr>
                                        <p:cTn id="48" dur="1" fill="hold">
                                          <p:stCondLst>
                                            <p:cond delay="0"/>
                                          </p:stCondLst>
                                        </p:cTn>
                                        <p:tgtEl>
                                          <p:spTgt spid="161"/>
                                        </p:tgtEl>
                                        <p:attrNameLst>
                                          <p:attrName>style.visibility</p:attrName>
                                        </p:attrNameLst>
                                      </p:cBhvr>
                                      <p:to>
                                        <p:strVal val="visible"/>
                                      </p:to>
                                    </p:set>
                                    <p:anim calcmode="lin" valueType="num">
                                      <p:cBhvr additive="base">
                                        <p:cTn id="49" dur="500" fill="hold"/>
                                        <p:tgtEl>
                                          <p:spTgt spid="161"/>
                                        </p:tgtEl>
                                        <p:attrNameLst>
                                          <p:attrName>ppt_x</p:attrName>
                                        </p:attrNameLst>
                                      </p:cBhvr>
                                      <p:tavLst>
                                        <p:tav tm="0">
                                          <p:val>
                                            <p:strVal val="0-#ppt_w/2"/>
                                          </p:val>
                                        </p:tav>
                                        <p:tav tm="100000">
                                          <p:val>
                                            <p:strVal val="#ppt_x"/>
                                          </p:val>
                                        </p:tav>
                                      </p:tavLst>
                                    </p:anim>
                                    <p:anim calcmode="lin" valueType="num">
                                      <p:cBhvr additive="base">
                                        <p:cTn id="50" dur="500" fill="hold"/>
                                        <p:tgtEl>
                                          <p:spTgt spid="161"/>
                                        </p:tgtEl>
                                        <p:attrNameLst>
                                          <p:attrName>ppt_y</p:attrName>
                                        </p:attrNameLst>
                                      </p:cBhvr>
                                      <p:tavLst>
                                        <p:tav tm="0">
                                          <p:val>
                                            <p:strVal val="#ppt_y"/>
                                          </p:val>
                                        </p:tav>
                                        <p:tav tm="100000">
                                          <p:val>
                                            <p:strVal val="#ppt_y"/>
                                          </p:val>
                                        </p:tav>
                                      </p:tavLst>
                                    </p:anim>
                                  </p:childTnLst>
                                </p:cTn>
                              </p:par>
                            </p:childTnLst>
                          </p:cTn>
                        </p:par>
                        <p:par>
                          <p:cTn id="51" fill="hold">
                            <p:stCondLst>
                              <p:cond delay="3750"/>
                            </p:stCondLst>
                            <p:childTnLst>
                              <p:par>
                                <p:cTn id="52" presetID="2" presetClass="entr" presetSubtype="8" fill="hold" nodeType="afterEffect">
                                  <p:stCondLst>
                                    <p:cond delay="0"/>
                                  </p:stCondLst>
                                  <p:iterate type="wd">
                                    <p:tmPct val="0"/>
                                  </p:iterate>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0-#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4250"/>
                            </p:stCondLst>
                            <p:childTnLst>
                              <p:par>
                                <p:cTn id="57" presetID="47" presetClass="entr" presetSubtype="0" fill="hold" grpId="0" nodeType="afterEffect">
                                  <p:stCondLst>
                                    <p:cond delay="0"/>
                                  </p:stCondLst>
                                  <p:iterate type="wd">
                                    <p:tmPct val="0"/>
                                  </p:iterate>
                                  <p:childTnLst>
                                    <p:set>
                                      <p:cBhvr>
                                        <p:cTn id="58" dur="1" fill="hold">
                                          <p:stCondLst>
                                            <p:cond delay="0"/>
                                          </p:stCondLst>
                                        </p:cTn>
                                        <p:tgtEl>
                                          <p:spTgt spid="171"/>
                                        </p:tgtEl>
                                        <p:attrNameLst>
                                          <p:attrName>style.visibility</p:attrName>
                                        </p:attrNameLst>
                                      </p:cBhvr>
                                      <p:to>
                                        <p:strVal val="visible"/>
                                      </p:to>
                                    </p:set>
                                    <p:animEffect transition="in" filter="fade">
                                      <p:cBhvr>
                                        <p:cTn id="59" dur="500"/>
                                        <p:tgtEl>
                                          <p:spTgt spid="171"/>
                                        </p:tgtEl>
                                      </p:cBhvr>
                                    </p:animEffect>
                                    <p:anim calcmode="lin" valueType="num">
                                      <p:cBhvr>
                                        <p:cTn id="60" dur="500" fill="hold"/>
                                        <p:tgtEl>
                                          <p:spTgt spid="171"/>
                                        </p:tgtEl>
                                        <p:attrNameLst>
                                          <p:attrName>ppt_x</p:attrName>
                                        </p:attrNameLst>
                                      </p:cBhvr>
                                      <p:tavLst>
                                        <p:tav tm="0">
                                          <p:val>
                                            <p:strVal val="#ppt_x"/>
                                          </p:val>
                                        </p:tav>
                                        <p:tav tm="100000">
                                          <p:val>
                                            <p:strVal val="#ppt_x"/>
                                          </p:val>
                                        </p:tav>
                                      </p:tavLst>
                                    </p:anim>
                                    <p:anim calcmode="lin" valueType="num">
                                      <p:cBhvr>
                                        <p:cTn id="61" dur="500" fill="hold"/>
                                        <p:tgtEl>
                                          <p:spTgt spid="171"/>
                                        </p:tgtEl>
                                        <p:attrNameLst>
                                          <p:attrName>ppt_y</p:attrName>
                                        </p:attrNameLst>
                                      </p:cBhvr>
                                      <p:tavLst>
                                        <p:tav tm="0">
                                          <p:val>
                                            <p:strVal val="#ppt_y-.1"/>
                                          </p:val>
                                        </p:tav>
                                        <p:tav tm="100000">
                                          <p:val>
                                            <p:strVal val="#ppt_y"/>
                                          </p:val>
                                        </p:tav>
                                      </p:tavLst>
                                    </p:anim>
                                  </p:childTnLst>
                                </p:cTn>
                              </p:par>
                            </p:childTnLst>
                          </p:cTn>
                        </p:par>
                        <p:par>
                          <p:cTn id="62" fill="hold">
                            <p:stCondLst>
                              <p:cond delay="4750"/>
                            </p:stCondLst>
                            <p:childTnLst>
                              <p:par>
                                <p:cTn id="63" presetID="2" presetClass="entr" presetSubtype="8" fill="hold" grpId="0" nodeType="afterEffect">
                                  <p:stCondLst>
                                    <p:cond delay="0"/>
                                  </p:stCondLst>
                                  <p:iterate type="wd">
                                    <p:tmPct val="0"/>
                                  </p:iterate>
                                  <p:childTnLst>
                                    <p:set>
                                      <p:cBhvr>
                                        <p:cTn id="64" dur="1" fill="hold">
                                          <p:stCondLst>
                                            <p:cond delay="0"/>
                                          </p:stCondLst>
                                        </p:cTn>
                                        <p:tgtEl>
                                          <p:spTgt spid="162"/>
                                        </p:tgtEl>
                                        <p:attrNameLst>
                                          <p:attrName>style.visibility</p:attrName>
                                        </p:attrNameLst>
                                      </p:cBhvr>
                                      <p:to>
                                        <p:strVal val="visible"/>
                                      </p:to>
                                    </p:set>
                                    <p:anim calcmode="lin" valueType="num">
                                      <p:cBhvr additive="base">
                                        <p:cTn id="65" dur="500" fill="hold"/>
                                        <p:tgtEl>
                                          <p:spTgt spid="162"/>
                                        </p:tgtEl>
                                        <p:attrNameLst>
                                          <p:attrName>ppt_x</p:attrName>
                                        </p:attrNameLst>
                                      </p:cBhvr>
                                      <p:tavLst>
                                        <p:tav tm="0">
                                          <p:val>
                                            <p:strVal val="0-#ppt_w/2"/>
                                          </p:val>
                                        </p:tav>
                                        <p:tav tm="100000">
                                          <p:val>
                                            <p:strVal val="#ppt_x"/>
                                          </p:val>
                                        </p:tav>
                                      </p:tavLst>
                                    </p:anim>
                                    <p:anim calcmode="lin" valueType="num">
                                      <p:cBhvr additive="base">
                                        <p:cTn id="66" dur="500" fill="hold"/>
                                        <p:tgtEl>
                                          <p:spTgt spid="162"/>
                                        </p:tgtEl>
                                        <p:attrNameLst>
                                          <p:attrName>ppt_y</p:attrName>
                                        </p:attrNameLst>
                                      </p:cBhvr>
                                      <p:tavLst>
                                        <p:tav tm="0">
                                          <p:val>
                                            <p:strVal val="#ppt_y"/>
                                          </p:val>
                                        </p:tav>
                                        <p:tav tm="100000">
                                          <p:val>
                                            <p:strVal val="#ppt_y"/>
                                          </p:val>
                                        </p:tav>
                                      </p:tavLst>
                                    </p:anim>
                                  </p:childTnLst>
                                </p:cTn>
                              </p:par>
                            </p:childTnLst>
                          </p:cTn>
                        </p:par>
                        <p:par>
                          <p:cTn id="67" fill="hold">
                            <p:stCondLst>
                              <p:cond delay="5250"/>
                            </p:stCondLst>
                            <p:childTnLst>
                              <p:par>
                                <p:cTn id="68" presetID="2" presetClass="entr" presetSubtype="8" fill="hold" grpId="0" nodeType="afterEffect">
                                  <p:stCondLst>
                                    <p:cond delay="0"/>
                                  </p:stCondLst>
                                  <p:iterate type="wd">
                                    <p:tmPct val="0"/>
                                  </p:iterate>
                                  <p:childTnLst>
                                    <p:set>
                                      <p:cBhvr>
                                        <p:cTn id="69" dur="1" fill="hold">
                                          <p:stCondLst>
                                            <p:cond delay="0"/>
                                          </p:stCondLst>
                                        </p:cTn>
                                        <p:tgtEl>
                                          <p:spTgt spid="163"/>
                                        </p:tgtEl>
                                        <p:attrNameLst>
                                          <p:attrName>style.visibility</p:attrName>
                                        </p:attrNameLst>
                                      </p:cBhvr>
                                      <p:to>
                                        <p:strVal val="visible"/>
                                      </p:to>
                                    </p:set>
                                    <p:anim calcmode="lin" valueType="num">
                                      <p:cBhvr additive="base">
                                        <p:cTn id="70" dur="500" fill="hold"/>
                                        <p:tgtEl>
                                          <p:spTgt spid="163"/>
                                        </p:tgtEl>
                                        <p:attrNameLst>
                                          <p:attrName>ppt_x</p:attrName>
                                        </p:attrNameLst>
                                      </p:cBhvr>
                                      <p:tavLst>
                                        <p:tav tm="0">
                                          <p:val>
                                            <p:strVal val="0-#ppt_w/2"/>
                                          </p:val>
                                        </p:tav>
                                        <p:tav tm="100000">
                                          <p:val>
                                            <p:strVal val="#ppt_x"/>
                                          </p:val>
                                        </p:tav>
                                      </p:tavLst>
                                    </p:anim>
                                    <p:anim calcmode="lin" valueType="num">
                                      <p:cBhvr additive="base">
                                        <p:cTn id="71" dur="500" fill="hold"/>
                                        <p:tgtEl>
                                          <p:spTgt spid="163"/>
                                        </p:tgtEl>
                                        <p:attrNameLst>
                                          <p:attrName>ppt_y</p:attrName>
                                        </p:attrNameLst>
                                      </p:cBhvr>
                                      <p:tavLst>
                                        <p:tav tm="0">
                                          <p:val>
                                            <p:strVal val="#ppt_y"/>
                                          </p:val>
                                        </p:tav>
                                        <p:tav tm="100000">
                                          <p:val>
                                            <p:strVal val="#ppt_y"/>
                                          </p:val>
                                        </p:tav>
                                      </p:tavLst>
                                    </p:anim>
                                  </p:childTnLst>
                                </p:cTn>
                              </p:par>
                            </p:childTnLst>
                          </p:cTn>
                        </p:par>
                        <p:par>
                          <p:cTn id="72" fill="hold">
                            <p:stCondLst>
                              <p:cond delay="5750"/>
                            </p:stCondLst>
                            <p:childTnLst>
                              <p:par>
                                <p:cTn id="73" presetID="2" presetClass="entr" presetSubtype="8" fill="hold" nodeType="afterEffect">
                                  <p:stCondLst>
                                    <p:cond delay="0"/>
                                  </p:stCondLst>
                                  <p:iterate type="wd">
                                    <p:tmPct val="0"/>
                                  </p:iterate>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0-#ppt_w/2"/>
                                          </p:val>
                                        </p:tav>
                                        <p:tav tm="100000">
                                          <p:val>
                                            <p:strVal val="#ppt_x"/>
                                          </p:val>
                                        </p:tav>
                                      </p:tavLst>
                                    </p:anim>
                                    <p:anim calcmode="lin" valueType="num">
                                      <p:cBhvr additive="base">
                                        <p:cTn id="76" dur="500" fill="hold"/>
                                        <p:tgtEl>
                                          <p:spTgt spid="10"/>
                                        </p:tgtEl>
                                        <p:attrNameLst>
                                          <p:attrName>ppt_y</p:attrName>
                                        </p:attrNameLst>
                                      </p:cBhvr>
                                      <p:tavLst>
                                        <p:tav tm="0">
                                          <p:val>
                                            <p:strVal val="#ppt_y"/>
                                          </p:val>
                                        </p:tav>
                                        <p:tav tm="100000">
                                          <p:val>
                                            <p:strVal val="#ppt_y"/>
                                          </p:val>
                                        </p:tav>
                                      </p:tavLst>
                                    </p:anim>
                                  </p:childTnLst>
                                </p:cTn>
                              </p:par>
                            </p:childTnLst>
                          </p:cTn>
                        </p:par>
                        <p:par>
                          <p:cTn id="77" fill="hold">
                            <p:stCondLst>
                              <p:cond delay="6250"/>
                            </p:stCondLst>
                            <p:childTnLst>
                              <p:par>
                                <p:cTn id="78" presetID="42" presetClass="entr" presetSubtype="0" fill="hold" grpId="0" nodeType="afterEffect">
                                  <p:stCondLst>
                                    <p:cond delay="0"/>
                                  </p:stCondLst>
                                  <p:iterate type="wd">
                                    <p:tmPct val="0"/>
                                  </p:iterate>
                                  <p:childTnLst>
                                    <p:set>
                                      <p:cBhvr>
                                        <p:cTn id="79" dur="1" fill="hold">
                                          <p:stCondLst>
                                            <p:cond delay="0"/>
                                          </p:stCondLst>
                                        </p:cTn>
                                        <p:tgtEl>
                                          <p:spTgt spid="172"/>
                                        </p:tgtEl>
                                        <p:attrNameLst>
                                          <p:attrName>style.visibility</p:attrName>
                                        </p:attrNameLst>
                                      </p:cBhvr>
                                      <p:to>
                                        <p:strVal val="visible"/>
                                      </p:to>
                                    </p:set>
                                    <p:animEffect transition="in" filter="fade">
                                      <p:cBhvr>
                                        <p:cTn id="80" dur="500"/>
                                        <p:tgtEl>
                                          <p:spTgt spid="172"/>
                                        </p:tgtEl>
                                      </p:cBhvr>
                                    </p:animEffect>
                                    <p:anim calcmode="lin" valueType="num">
                                      <p:cBhvr>
                                        <p:cTn id="81" dur="500" fill="hold"/>
                                        <p:tgtEl>
                                          <p:spTgt spid="172"/>
                                        </p:tgtEl>
                                        <p:attrNameLst>
                                          <p:attrName>ppt_x</p:attrName>
                                        </p:attrNameLst>
                                      </p:cBhvr>
                                      <p:tavLst>
                                        <p:tav tm="0">
                                          <p:val>
                                            <p:strVal val="#ppt_x"/>
                                          </p:val>
                                        </p:tav>
                                        <p:tav tm="100000">
                                          <p:val>
                                            <p:strVal val="#ppt_x"/>
                                          </p:val>
                                        </p:tav>
                                      </p:tavLst>
                                    </p:anim>
                                    <p:anim calcmode="lin" valueType="num">
                                      <p:cBhvr>
                                        <p:cTn id="82" dur="500" fill="hold"/>
                                        <p:tgtEl>
                                          <p:spTgt spid="172"/>
                                        </p:tgtEl>
                                        <p:attrNameLst>
                                          <p:attrName>ppt_y</p:attrName>
                                        </p:attrNameLst>
                                      </p:cBhvr>
                                      <p:tavLst>
                                        <p:tav tm="0">
                                          <p:val>
                                            <p:strVal val="#ppt_y+.1"/>
                                          </p:val>
                                        </p:tav>
                                        <p:tav tm="100000">
                                          <p:val>
                                            <p:strVal val="#ppt_y"/>
                                          </p:val>
                                        </p:tav>
                                      </p:tavLst>
                                    </p:anim>
                                  </p:childTnLst>
                                </p:cTn>
                              </p:par>
                            </p:childTnLst>
                          </p:cTn>
                        </p:par>
                        <p:par>
                          <p:cTn id="83" fill="hold">
                            <p:stCondLst>
                              <p:cond delay="6750"/>
                            </p:stCondLst>
                            <p:childTnLst>
                              <p:par>
                                <p:cTn id="84" presetID="2" presetClass="entr" presetSubtype="8" fill="hold" grpId="0" nodeType="afterEffect">
                                  <p:stCondLst>
                                    <p:cond delay="0"/>
                                  </p:stCondLst>
                                  <p:iterate type="wd">
                                    <p:tmPct val="0"/>
                                  </p:iterate>
                                  <p:childTnLst>
                                    <p:set>
                                      <p:cBhvr>
                                        <p:cTn id="85" dur="1" fill="hold">
                                          <p:stCondLst>
                                            <p:cond delay="0"/>
                                          </p:stCondLst>
                                        </p:cTn>
                                        <p:tgtEl>
                                          <p:spTgt spid="164"/>
                                        </p:tgtEl>
                                        <p:attrNameLst>
                                          <p:attrName>style.visibility</p:attrName>
                                        </p:attrNameLst>
                                      </p:cBhvr>
                                      <p:to>
                                        <p:strVal val="visible"/>
                                      </p:to>
                                    </p:set>
                                    <p:anim calcmode="lin" valueType="num">
                                      <p:cBhvr additive="base">
                                        <p:cTn id="86" dur="500" fill="hold"/>
                                        <p:tgtEl>
                                          <p:spTgt spid="164"/>
                                        </p:tgtEl>
                                        <p:attrNameLst>
                                          <p:attrName>ppt_x</p:attrName>
                                        </p:attrNameLst>
                                      </p:cBhvr>
                                      <p:tavLst>
                                        <p:tav tm="0">
                                          <p:val>
                                            <p:strVal val="0-#ppt_w/2"/>
                                          </p:val>
                                        </p:tav>
                                        <p:tav tm="100000">
                                          <p:val>
                                            <p:strVal val="#ppt_x"/>
                                          </p:val>
                                        </p:tav>
                                      </p:tavLst>
                                    </p:anim>
                                    <p:anim calcmode="lin" valueType="num">
                                      <p:cBhvr additive="base">
                                        <p:cTn id="87" dur="500" fill="hold"/>
                                        <p:tgtEl>
                                          <p:spTgt spid="164"/>
                                        </p:tgtEl>
                                        <p:attrNameLst>
                                          <p:attrName>ppt_y</p:attrName>
                                        </p:attrNameLst>
                                      </p:cBhvr>
                                      <p:tavLst>
                                        <p:tav tm="0">
                                          <p:val>
                                            <p:strVal val="#ppt_y"/>
                                          </p:val>
                                        </p:tav>
                                        <p:tav tm="100000">
                                          <p:val>
                                            <p:strVal val="#ppt_y"/>
                                          </p:val>
                                        </p:tav>
                                      </p:tavLst>
                                    </p:anim>
                                  </p:childTnLst>
                                </p:cTn>
                              </p:par>
                            </p:childTnLst>
                          </p:cTn>
                        </p:par>
                        <p:par>
                          <p:cTn id="88" fill="hold">
                            <p:stCondLst>
                              <p:cond delay="7250"/>
                            </p:stCondLst>
                            <p:childTnLst>
                              <p:par>
                                <p:cTn id="89" presetID="2" presetClass="entr" presetSubtype="8" fill="hold" grpId="0" nodeType="afterEffect">
                                  <p:stCondLst>
                                    <p:cond delay="0"/>
                                  </p:stCondLst>
                                  <p:iterate type="wd">
                                    <p:tmPct val="0"/>
                                  </p:iterate>
                                  <p:childTnLst>
                                    <p:set>
                                      <p:cBhvr>
                                        <p:cTn id="90" dur="1" fill="hold">
                                          <p:stCondLst>
                                            <p:cond delay="0"/>
                                          </p:stCondLst>
                                        </p:cTn>
                                        <p:tgtEl>
                                          <p:spTgt spid="165"/>
                                        </p:tgtEl>
                                        <p:attrNameLst>
                                          <p:attrName>style.visibility</p:attrName>
                                        </p:attrNameLst>
                                      </p:cBhvr>
                                      <p:to>
                                        <p:strVal val="visible"/>
                                      </p:to>
                                    </p:set>
                                    <p:anim calcmode="lin" valueType="num">
                                      <p:cBhvr additive="base">
                                        <p:cTn id="91" dur="500" fill="hold"/>
                                        <p:tgtEl>
                                          <p:spTgt spid="165"/>
                                        </p:tgtEl>
                                        <p:attrNameLst>
                                          <p:attrName>ppt_x</p:attrName>
                                        </p:attrNameLst>
                                      </p:cBhvr>
                                      <p:tavLst>
                                        <p:tav tm="0">
                                          <p:val>
                                            <p:strVal val="0-#ppt_w/2"/>
                                          </p:val>
                                        </p:tav>
                                        <p:tav tm="100000">
                                          <p:val>
                                            <p:strVal val="#ppt_x"/>
                                          </p:val>
                                        </p:tav>
                                      </p:tavLst>
                                    </p:anim>
                                    <p:anim calcmode="lin" valueType="num">
                                      <p:cBhvr additive="base">
                                        <p:cTn id="92" dur="500" fill="hold"/>
                                        <p:tgtEl>
                                          <p:spTgt spid="165"/>
                                        </p:tgtEl>
                                        <p:attrNameLst>
                                          <p:attrName>ppt_y</p:attrName>
                                        </p:attrNameLst>
                                      </p:cBhvr>
                                      <p:tavLst>
                                        <p:tav tm="0">
                                          <p:val>
                                            <p:strVal val="#ppt_y"/>
                                          </p:val>
                                        </p:tav>
                                        <p:tav tm="100000">
                                          <p:val>
                                            <p:strVal val="#ppt_y"/>
                                          </p:val>
                                        </p:tav>
                                      </p:tavLst>
                                    </p:anim>
                                  </p:childTnLst>
                                </p:cTn>
                              </p:par>
                            </p:childTnLst>
                          </p:cTn>
                        </p:par>
                        <p:par>
                          <p:cTn id="93" fill="hold">
                            <p:stCondLst>
                              <p:cond delay="7750"/>
                            </p:stCondLst>
                            <p:childTnLst>
                              <p:par>
                                <p:cTn id="94" presetID="2" presetClass="entr" presetSubtype="8" fill="hold" nodeType="afterEffect">
                                  <p:stCondLst>
                                    <p:cond delay="0"/>
                                  </p:stCondLst>
                                  <p:iterate type="wd">
                                    <p:tmPct val="0"/>
                                  </p:iterate>
                                  <p:childTnLst>
                                    <p:set>
                                      <p:cBhvr>
                                        <p:cTn id="95" dur="1" fill="hold">
                                          <p:stCondLst>
                                            <p:cond delay="0"/>
                                          </p:stCondLst>
                                        </p:cTn>
                                        <p:tgtEl>
                                          <p:spTgt spid="3"/>
                                        </p:tgtEl>
                                        <p:attrNameLst>
                                          <p:attrName>style.visibility</p:attrName>
                                        </p:attrNameLst>
                                      </p:cBhvr>
                                      <p:to>
                                        <p:strVal val="visible"/>
                                      </p:to>
                                    </p:set>
                                    <p:anim calcmode="lin" valueType="num">
                                      <p:cBhvr additive="base">
                                        <p:cTn id="96" dur="500" fill="hold"/>
                                        <p:tgtEl>
                                          <p:spTgt spid="3"/>
                                        </p:tgtEl>
                                        <p:attrNameLst>
                                          <p:attrName>ppt_x</p:attrName>
                                        </p:attrNameLst>
                                      </p:cBhvr>
                                      <p:tavLst>
                                        <p:tav tm="0">
                                          <p:val>
                                            <p:strVal val="0-#ppt_w/2"/>
                                          </p:val>
                                        </p:tav>
                                        <p:tav tm="100000">
                                          <p:val>
                                            <p:strVal val="#ppt_x"/>
                                          </p:val>
                                        </p:tav>
                                      </p:tavLst>
                                    </p:anim>
                                    <p:anim calcmode="lin" valueType="num">
                                      <p:cBhvr additive="base">
                                        <p:cTn id="97" dur="500" fill="hold"/>
                                        <p:tgtEl>
                                          <p:spTgt spid="3"/>
                                        </p:tgtEl>
                                        <p:attrNameLst>
                                          <p:attrName>ppt_y</p:attrName>
                                        </p:attrNameLst>
                                      </p:cBhvr>
                                      <p:tavLst>
                                        <p:tav tm="0">
                                          <p:val>
                                            <p:strVal val="#ppt_y"/>
                                          </p:val>
                                        </p:tav>
                                        <p:tav tm="100000">
                                          <p:val>
                                            <p:strVal val="#ppt_y"/>
                                          </p:val>
                                        </p:tav>
                                      </p:tavLst>
                                    </p:anim>
                                  </p:childTnLst>
                                </p:cTn>
                              </p:par>
                            </p:childTnLst>
                          </p:cTn>
                        </p:par>
                        <p:par>
                          <p:cTn id="98" fill="hold">
                            <p:stCondLst>
                              <p:cond delay="8250"/>
                            </p:stCondLst>
                            <p:childTnLst>
                              <p:par>
                                <p:cTn id="99" presetID="47" presetClass="entr" presetSubtype="0" fill="hold" grpId="0" nodeType="afterEffect">
                                  <p:stCondLst>
                                    <p:cond delay="0"/>
                                  </p:stCondLst>
                                  <p:iterate type="wd">
                                    <p:tmPct val="0"/>
                                  </p:iterate>
                                  <p:childTnLst>
                                    <p:set>
                                      <p:cBhvr>
                                        <p:cTn id="100" dur="1" fill="hold">
                                          <p:stCondLst>
                                            <p:cond delay="0"/>
                                          </p:stCondLst>
                                        </p:cTn>
                                        <p:tgtEl>
                                          <p:spTgt spid="173"/>
                                        </p:tgtEl>
                                        <p:attrNameLst>
                                          <p:attrName>style.visibility</p:attrName>
                                        </p:attrNameLst>
                                      </p:cBhvr>
                                      <p:to>
                                        <p:strVal val="visible"/>
                                      </p:to>
                                    </p:set>
                                    <p:animEffect transition="in" filter="fade">
                                      <p:cBhvr>
                                        <p:cTn id="101" dur="500"/>
                                        <p:tgtEl>
                                          <p:spTgt spid="173"/>
                                        </p:tgtEl>
                                      </p:cBhvr>
                                    </p:animEffect>
                                    <p:anim calcmode="lin" valueType="num">
                                      <p:cBhvr>
                                        <p:cTn id="102" dur="500" fill="hold"/>
                                        <p:tgtEl>
                                          <p:spTgt spid="173"/>
                                        </p:tgtEl>
                                        <p:attrNameLst>
                                          <p:attrName>ppt_x</p:attrName>
                                        </p:attrNameLst>
                                      </p:cBhvr>
                                      <p:tavLst>
                                        <p:tav tm="0">
                                          <p:val>
                                            <p:strVal val="#ppt_x"/>
                                          </p:val>
                                        </p:tav>
                                        <p:tav tm="100000">
                                          <p:val>
                                            <p:strVal val="#ppt_x"/>
                                          </p:val>
                                        </p:tav>
                                      </p:tavLst>
                                    </p:anim>
                                    <p:anim calcmode="lin" valueType="num">
                                      <p:cBhvr>
                                        <p:cTn id="103" dur="500" fill="hold"/>
                                        <p:tgtEl>
                                          <p:spTgt spid="173"/>
                                        </p:tgtEl>
                                        <p:attrNameLst>
                                          <p:attrName>ppt_y</p:attrName>
                                        </p:attrNameLst>
                                      </p:cBhvr>
                                      <p:tavLst>
                                        <p:tav tm="0">
                                          <p:val>
                                            <p:strVal val="#ppt_y-.1"/>
                                          </p:val>
                                        </p:tav>
                                        <p:tav tm="100000">
                                          <p:val>
                                            <p:strVal val="#ppt_y"/>
                                          </p:val>
                                        </p:tav>
                                      </p:tavLst>
                                    </p:anim>
                                  </p:childTnLst>
                                </p:cTn>
                              </p:par>
                            </p:childTnLst>
                          </p:cTn>
                        </p:par>
                        <p:par>
                          <p:cTn id="104" fill="hold">
                            <p:stCondLst>
                              <p:cond delay="8750"/>
                            </p:stCondLst>
                            <p:childTnLst>
                              <p:par>
                                <p:cTn id="105" presetID="2" presetClass="entr" presetSubtype="8" fill="hold" grpId="0" nodeType="afterEffect">
                                  <p:stCondLst>
                                    <p:cond delay="0"/>
                                  </p:stCondLst>
                                  <p:iterate type="wd">
                                    <p:tmPct val="0"/>
                                  </p:iterate>
                                  <p:childTnLst>
                                    <p:set>
                                      <p:cBhvr>
                                        <p:cTn id="106" dur="1" fill="hold">
                                          <p:stCondLst>
                                            <p:cond delay="0"/>
                                          </p:stCondLst>
                                        </p:cTn>
                                        <p:tgtEl>
                                          <p:spTgt spid="166"/>
                                        </p:tgtEl>
                                        <p:attrNameLst>
                                          <p:attrName>style.visibility</p:attrName>
                                        </p:attrNameLst>
                                      </p:cBhvr>
                                      <p:to>
                                        <p:strVal val="visible"/>
                                      </p:to>
                                    </p:set>
                                    <p:anim calcmode="lin" valueType="num">
                                      <p:cBhvr additive="base">
                                        <p:cTn id="107" dur="500" fill="hold"/>
                                        <p:tgtEl>
                                          <p:spTgt spid="166"/>
                                        </p:tgtEl>
                                        <p:attrNameLst>
                                          <p:attrName>ppt_x</p:attrName>
                                        </p:attrNameLst>
                                      </p:cBhvr>
                                      <p:tavLst>
                                        <p:tav tm="0">
                                          <p:val>
                                            <p:strVal val="0-#ppt_w/2"/>
                                          </p:val>
                                        </p:tav>
                                        <p:tav tm="100000">
                                          <p:val>
                                            <p:strVal val="#ppt_x"/>
                                          </p:val>
                                        </p:tav>
                                      </p:tavLst>
                                    </p:anim>
                                    <p:anim calcmode="lin" valueType="num">
                                      <p:cBhvr additive="base">
                                        <p:cTn id="108" dur="500" fill="hold"/>
                                        <p:tgtEl>
                                          <p:spTgt spid="166"/>
                                        </p:tgtEl>
                                        <p:attrNameLst>
                                          <p:attrName>ppt_y</p:attrName>
                                        </p:attrNameLst>
                                      </p:cBhvr>
                                      <p:tavLst>
                                        <p:tav tm="0">
                                          <p:val>
                                            <p:strVal val="#ppt_y"/>
                                          </p:val>
                                        </p:tav>
                                        <p:tav tm="100000">
                                          <p:val>
                                            <p:strVal val="#ppt_y"/>
                                          </p:val>
                                        </p:tav>
                                      </p:tavLst>
                                    </p:anim>
                                  </p:childTnLst>
                                </p:cTn>
                              </p:par>
                            </p:childTnLst>
                          </p:cTn>
                        </p:par>
                        <p:par>
                          <p:cTn id="109" fill="hold">
                            <p:stCondLst>
                              <p:cond delay="9250"/>
                            </p:stCondLst>
                            <p:childTnLst>
                              <p:par>
                                <p:cTn id="110" presetID="2" presetClass="entr" presetSubtype="8" fill="hold" grpId="0" nodeType="afterEffect">
                                  <p:stCondLst>
                                    <p:cond delay="0"/>
                                  </p:stCondLst>
                                  <p:iterate type="wd">
                                    <p:tmPct val="0"/>
                                  </p:iterate>
                                  <p:childTnLst>
                                    <p:set>
                                      <p:cBhvr>
                                        <p:cTn id="111" dur="1" fill="hold">
                                          <p:stCondLst>
                                            <p:cond delay="0"/>
                                          </p:stCondLst>
                                        </p:cTn>
                                        <p:tgtEl>
                                          <p:spTgt spid="167"/>
                                        </p:tgtEl>
                                        <p:attrNameLst>
                                          <p:attrName>style.visibility</p:attrName>
                                        </p:attrNameLst>
                                      </p:cBhvr>
                                      <p:to>
                                        <p:strVal val="visible"/>
                                      </p:to>
                                    </p:set>
                                    <p:anim calcmode="lin" valueType="num">
                                      <p:cBhvr additive="base">
                                        <p:cTn id="112" dur="500" fill="hold"/>
                                        <p:tgtEl>
                                          <p:spTgt spid="167"/>
                                        </p:tgtEl>
                                        <p:attrNameLst>
                                          <p:attrName>ppt_x</p:attrName>
                                        </p:attrNameLst>
                                      </p:cBhvr>
                                      <p:tavLst>
                                        <p:tav tm="0">
                                          <p:val>
                                            <p:strVal val="0-#ppt_w/2"/>
                                          </p:val>
                                        </p:tav>
                                        <p:tav tm="100000">
                                          <p:val>
                                            <p:strVal val="#ppt_x"/>
                                          </p:val>
                                        </p:tav>
                                      </p:tavLst>
                                    </p:anim>
                                    <p:anim calcmode="lin" valueType="num">
                                      <p:cBhvr additive="base">
                                        <p:cTn id="113" dur="500" fill="hold"/>
                                        <p:tgtEl>
                                          <p:spTgt spid="167"/>
                                        </p:tgtEl>
                                        <p:attrNameLst>
                                          <p:attrName>ppt_y</p:attrName>
                                        </p:attrNameLst>
                                      </p:cBhvr>
                                      <p:tavLst>
                                        <p:tav tm="0">
                                          <p:val>
                                            <p:strVal val="#ppt_y"/>
                                          </p:val>
                                        </p:tav>
                                        <p:tav tm="100000">
                                          <p:val>
                                            <p:strVal val="#ppt_y"/>
                                          </p:val>
                                        </p:tav>
                                      </p:tavLst>
                                    </p:anim>
                                  </p:childTnLst>
                                </p:cTn>
                              </p:par>
                            </p:childTnLst>
                          </p:cTn>
                        </p:par>
                        <p:par>
                          <p:cTn id="114" fill="hold">
                            <p:stCondLst>
                              <p:cond delay="9750"/>
                            </p:stCondLst>
                            <p:childTnLst>
                              <p:par>
                                <p:cTn id="115" presetID="2" presetClass="entr" presetSubtype="8" fill="hold" nodeType="afterEffect">
                                  <p:stCondLst>
                                    <p:cond delay="0"/>
                                  </p:stCondLst>
                                  <p:iterate type="wd">
                                    <p:tmPct val="0"/>
                                  </p:iterate>
                                  <p:childTnLst>
                                    <p:set>
                                      <p:cBhvr>
                                        <p:cTn id="116" dur="1" fill="hold">
                                          <p:stCondLst>
                                            <p:cond delay="0"/>
                                          </p:stCondLst>
                                        </p:cTn>
                                        <p:tgtEl>
                                          <p:spTgt spid="5"/>
                                        </p:tgtEl>
                                        <p:attrNameLst>
                                          <p:attrName>style.visibility</p:attrName>
                                        </p:attrNameLst>
                                      </p:cBhvr>
                                      <p:to>
                                        <p:strVal val="visible"/>
                                      </p:to>
                                    </p:set>
                                    <p:anim calcmode="lin" valueType="num">
                                      <p:cBhvr additive="base">
                                        <p:cTn id="117" dur="500" fill="hold"/>
                                        <p:tgtEl>
                                          <p:spTgt spid="5"/>
                                        </p:tgtEl>
                                        <p:attrNameLst>
                                          <p:attrName>ppt_x</p:attrName>
                                        </p:attrNameLst>
                                      </p:cBhvr>
                                      <p:tavLst>
                                        <p:tav tm="0">
                                          <p:val>
                                            <p:strVal val="0-#ppt_w/2"/>
                                          </p:val>
                                        </p:tav>
                                        <p:tav tm="100000">
                                          <p:val>
                                            <p:strVal val="#ppt_x"/>
                                          </p:val>
                                        </p:tav>
                                      </p:tavLst>
                                    </p:anim>
                                    <p:anim calcmode="lin" valueType="num">
                                      <p:cBhvr additive="base">
                                        <p:cTn id="118" dur="500" fill="hold"/>
                                        <p:tgtEl>
                                          <p:spTgt spid="5"/>
                                        </p:tgtEl>
                                        <p:attrNameLst>
                                          <p:attrName>ppt_y</p:attrName>
                                        </p:attrNameLst>
                                      </p:cBhvr>
                                      <p:tavLst>
                                        <p:tav tm="0">
                                          <p:val>
                                            <p:strVal val="#ppt_y"/>
                                          </p:val>
                                        </p:tav>
                                        <p:tav tm="100000">
                                          <p:val>
                                            <p:strVal val="#ppt_y"/>
                                          </p:val>
                                        </p:tav>
                                      </p:tavLst>
                                    </p:anim>
                                  </p:childTnLst>
                                </p:cTn>
                              </p:par>
                            </p:childTnLst>
                          </p:cTn>
                        </p:par>
                        <p:par>
                          <p:cTn id="119" fill="hold">
                            <p:stCondLst>
                              <p:cond delay="10250"/>
                            </p:stCondLst>
                            <p:childTnLst>
                              <p:par>
                                <p:cTn id="120" presetID="42" presetClass="entr" presetSubtype="0" fill="hold" grpId="0" nodeType="afterEffect">
                                  <p:stCondLst>
                                    <p:cond delay="0"/>
                                  </p:stCondLst>
                                  <p:iterate type="wd">
                                    <p:tmPct val="0"/>
                                  </p:iterate>
                                  <p:childTnLst>
                                    <p:set>
                                      <p:cBhvr>
                                        <p:cTn id="121" dur="1" fill="hold">
                                          <p:stCondLst>
                                            <p:cond delay="0"/>
                                          </p:stCondLst>
                                        </p:cTn>
                                        <p:tgtEl>
                                          <p:spTgt spid="174"/>
                                        </p:tgtEl>
                                        <p:attrNameLst>
                                          <p:attrName>style.visibility</p:attrName>
                                        </p:attrNameLst>
                                      </p:cBhvr>
                                      <p:to>
                                        <p:strVal val="visible"/>
                                      </p:to>
                                    </p:set>
                                    <p:animEffect transition="in" filter="fade">
                                      <p:cBhvr>
                                        <p:cTn id="122" dur="500"/>
                                        <p:tgtEl>
                                          <p:spTgt spid="174"/>
                                        </p:tgtEl>
                                      </p:cBhvr>
                                    </p:animEffect>
                                    <p:anim calcmode="lin" valueType="num">
                                      <p:cBhvr>
                                        <p:cTn id="123" dur="500" fill="hold"/>
                                        <p:tgtEl>
                                          <p:spTgt spid="174"/>
                                        </p:tgtEl>
                                        <p:attrNameLst>
                                          <p:attrName>ppt_x</p:attrName>
                                        </p:attrNameLst>
                                      </p:cBhvr>
                                      <p:tavLst>
                                        <p:tav tm="0">
                                          <p:val>
                                            <p:strVal val="#ppt_x"/>
                                          </p:val>
                                        </p:tav>
                                        <p:tav tm="100000">
                                          <p:val>
                                            <p:strVal val="#ppt_x"/>
                                          </p:val>
                                        </p:tav>
                                      </p:tavLst>
                                    </p:anim>
                                    <p:anim calcmode="lin" valueType="num">
                                      <p:cBhvr>
                                        <p:cTn id="124" dur="500" fill="hold"/>
                                        <p:tgtEl>
                                          <p:spTgt spid="174"/>
                                        </p:tgtEl>
                                        <p:attrNameLst>
                                          <p:attrName>ppt_y</p:attrName>
                                        </p:attrNameLst>
                                      </p:cBhvr>
                                      <p:tavLst>
                                        <p:tav tm="0">
                                          <p:val>
                                            <p:strVal val="#ppt_y+.1"/>
                                          </p:val>
                                        </p:tav>
                                        <p:tav tm="100000">
                                          <p:val>
                                            <p:strVal val="#ppt_y"/>
                                          </p:val>
                                        </p:tav>
                                      </p:tavLst>
                                    </p:anim>
                                  </p:childTnLst>
                                </p:cTn>
                              </p:par>
                            </p:childTnLst>
                          </p:cTn>
                        </p:par>
                        <p:par>
                          <p:cTn id="125" fill="hold">
                            <p:stCondLst>
                              <p:cond delay="10750"/>
                            </p:stCondLst>
                            <p:childTnLst>
                              <p:par>
                                <p:cTn id="126" presetID="2" presetClass="entr" presetSubtype="8" fill="hold" grpId="0" nodeType="afterEffect">
                                  <p:stCondLst>
                                    <p:cond delay="0"/>
                                  </p:stCondLst>
                                  <p:iterate type="wd">
                                    <p:tmPct val="0"/>
                                  </p:iterate>
                                  <p:childTnLst>
                                    <p:set>
                                      <p:cBhvr>
                                        <p:cTn id="127" dur="1" fill="hold">
                                          <p:stCondLst>
                                            <p:cond delay="0"/>
                                          </p:stCondLst>
                                        </p:cTn>
                                        <p:tgtEl>
                                          <p:spTgt spid="168"/>
                                        </p:tgtEl>
                                        <p:attrNameLst>
                                          <p:attrName>style.visibility</p:attrName>
                                        </p:attrNameLst>
                                      </p:cBhvr>
                                      <p:to>
                                        <p:strVal val="visible"/>
                                      </p:to>
                                    </p:set>
                                    <p:anim calcmode="lin" valueType="num">
                                      <p:cBhvr additive="base">
                                        <p:cTn id="128" dur="500" fill="hold"/>
                                        <p:tgtEl>
                                          <p:spTgt spid="168"/>
                                        </p:tgtEl>
                                        <p:attrNameLst>
                                          <p:attrName>ppt_x</p:attrName>
                                        </p:attrNameLst>
                                      </p:cBhvr>
                                      <p:tavLst>
                                        <p:tav tm="0">
                                          <p:val>
                                            <p:strVal val="0-#ppt_w/2"/>
                                          </p:val>
                                        </p:tav>
                                        <p:tav tm="100000">
                                          <p:val>
                                            <p:strVal val="#ppt_x"/>
                                          </p:val>
                                        </p:tav>
                                      </p:tavLst>
                                    </p:anim>
                                    <p:anim calcmode="lin" valueType="num">
                                      <p:cBhvr additive="base">
                                        <p:cTn id="129" dur="500" fill="hold"/>
                                        <p:tgtEl>
                                          <p:spTgt spid="168"/>
                                        </p:tgtEl>
                                        <p:attrNameLst>
                                          <p:attrName>ppt_y</p:attrName>
                                        </p:attrNameLst>
                                      </p:cBhvr>
                                      <p:tavLst>
                                        <p:tav tm="0">
                                          <p:val>
                                            <p:strVal val="#ppt_y"/>
                                          </p:val>
                                        </p:tav>
                                        <p:tav tm="100000">
                                          <p:val>
                                            <p:strVal val="#ppt_y"/>
                                          </p:val>
                                        </p:tav>
                                      </p:tavLst>
                                    </p:anim>
                                  </p:childTnLst>
                                </p:cTn>
                              </p:par>
                            </p:childTnLst>
                          </p:cTn>
                        </p:par>
                        <p:par>
                          <p:cTn id="130" fill="hold">
                            <p:stCondLst>
                              <p:cond delay="11250"/>
                            </p:stCondLst>
                            <p:childTnLst>
                              <p:par>
                                <p:cTn id="131" presetID="2" presetClass="entr" presetSubtype="8" fill="hold" grpId="0" nodeType="afterEffect">
                                  <p:stCondLst>
                                    <p:cond delay="0"/>
                                  </p:stCondLst>
                                  <p:iterate type="wd">
                                    <p:tmPct val="0"/>
                                  </p:iterate>
                                  <p:childTnLst>
                                    <p:set>
                                      <p:cBhvr>
                                        <p:cTn id="132" dur="1" fill="hold">
                                          <p:stCondLst>
                                            <p:cond delay="0"/>
                                          </p:stCondLst>
                                        </p:cTn>
                                        <p:tgtEl>
                                          <p:spTgt spid="169"/>
                                        </p:tgtEl>
                                        <p:attrNameLst>
                                          <p:attrName>style.visibility</p:attrName>
                                        </p:attrNameLst>
                                      </p:cBhvr>
                                      <p:to>
                                        <p:strVal val="visible"/>
                                      </p:to>
                                    </p:set>
                                    <p:anim calcmode="lin" valueType="num">
                                      <p:cBhvr additive="base">
                                        <p:cTn id="133" dur="500" fill="hold"/>
                                        <p:tgtEl>
                                          <p:spTgt spid="169"/>
                                        </p:tgtEl>
                                        <p:attrNameLst>
                                          <p:attrName>ppt_x</p:attrName>
                                        </p:attrNameLst>
                                      </p:cBhvr>
                                      <p:tavLst>
                                        <p:tav tm="0">
                                          <p:val>
                                            <p:strVal val="0-#ppt_w/2"/>
                                          </p:val>
                                        </p:tav>
                                        <p:tav tm="100000">
                                          <p:val>
                                            <p:strVal val="#ppt_x"/>
                                          </p:val>
                                        </p:tav>
                                      </p:tavLst>
                                    </p:anim>
                                    <p:anim calcmode="lin" valueType="num">
                                      <p:cBhvr additive="base">
                                        <p:cTn id="134" dur="500" fill="hold"/>
                                        <p:tgtEl>
                                          <p:spTgt spid="169"/>
                                        </p:tgtEl>
                                        <p:attrNameLst>
                                          <p:attrName>ppt_y</p:attrName>
                                        </p:attrNameLst>
                                      </p:cBhvr>
                                      <p:tavLst>
                                        <p:tav tm="0">
                                          <p:val>
                                            <p:strVal val="#ppt_y"/>
                                          </p:val>
                                        </p:tav>
                                        <p:tav tm="100000">
                                          <p:val>
                                            <p:strVal val="#ppt_y"/>
                                          </p:val>
                                        </p:tav>
                                      </p:tavLst>
                                    </p:anim>
                                  </p:childTnLst>
                                </p:cTn>
                              </p:par>
                            </p:childTnLst>
                          </p:cTn>
                        </p:par>
                        <p:par>
                          <p:cTn id="135" fill="hold">
                            <p:stCondLst>
                              <p:cond delay="11750"/>
                            </p:stCondLst>
                            <p:childTnLst>
                              <p:par>
                                <p:cTn id="136" presetID="2" presetClass="entr" presetSubtype="8" fill="hold" nodeType="afterEffect">
                                  <p:stCondLst>
                                    <p:cond delay="0"/>
                                  </p:stCondLst>
                                  <p:iterate type="wd">
                                    <p:tmPct val="0"/>
                                  </p:iterate>
                                  <p:childTnLst>
                                    <p:set>
                                      <p:cBhvr>
                                        <p:cTn id="137" dur="1" fill="hold">
                                          <p:stCondLst>
                                            <p:cond delay="0"/>
                                          </p:stCondLst>
                                        </p:cTn>
                                        <p:tgtEl>
                                          <p:spTgt spid="7"/>
                                        </p:tgtEl>
                                        <p:attrNameLst>
                                          <p:attrName>style.visibility</p:attrName>
                                        </p:attrNameLst>
                                      </p:cBhvr>
                                      <p:to>
                                        <p:strVal val="visible"/>
                                      </p:to>
                                    </p:set>
                                    <p:anim calcmode="lin" valueType="num">
                                      <p:cBhvr additive="base">
                                        <p:cTn id="138" dur="500" fill="hold"/>
                                        <p:tgtEl>
                                          <p:spTgt spid="7"/>
                                        </p:tgtEl>
                                        <p:attrNameLst>
                                          <p:attrName>ppt_x</p:attrName>
                                        </p:attrNameLst>
                                      </p:cBhvr>
                                      <p:tavLst>
                                        <p:tav tm="0">
                                          <p:val>
                                            <p:strVal val="0-#ppt_w/2"/>
                                          </p:val>
                                        </p:tav>
                                        <p:tav tm="100000">
                                          <p:val>
                                            <p:strVal val="#ppt_x"/>
                                          </p:val>
                                        </p:tav>
                                      </p:tavLst>
                                    </p:anim>
                                    <p:anim calcmode="lin" valueType="num">
                                      <p:cBhvr additive="base">
                                        <p:cTn id="139" dur="500" fill="hold"/>
                                        <p:tgtEl>
                                          <p:spTgt spid="7"/>
                                        </p:tgtEl>
                                        <p:attrNameLst>
                                          <p:attrName>ppt_y</p:attrName>
                                        </p:attrNameLst>
                                      </p:cBhvr>
                                      <p:tavLst>
                                        <p:tav tm="0">
                                          <p:val>
                                            <p:strVal val="#ppt_y"/>
                                          </p:val>
                                        </p:tav>
                                        <p:tav tm="100000">
                                          <p:val>
                                            <p:strVal val="#ppt_y"/>
                                          </p:val>
                                        </p:tav>
                                      </p:tavLst>
                                    </p:anim>
                                  </p:childTnLst>
                                </p:cTn>
                              </p:par>
                            </p:childTnLst>
                          </p:cTn>
                        </p:par>
                        <p:par>
                          <p:cTn id="140" fill="hold">
                            <p:stCondLst>
                              <p:cond delay="12250"/>
                            </p:stCondLst>
                            <p:childTnLst>
                              <p:par>
                                <p:cTn id="141" presetID="47" presetClass="entr" presetSubtype="0" fill="hold" grpId="0" nodeType="afterEffect">
                                  <p:stCondLst>
                                    <p:cond delay="0"/>
                                  </p:stCondLst>
                                  <p:iterate type="wd">
                                    <p:tmPct val="0"/>
                                  </p:iterate>
                                  <p:childTnLst>
                                    <p:set>
                                      <p:cBhvr>
                                        <p:cTn id="142" dur="1" fill="hold">
                                          <p:stCondLst>
                                            <p:cond delay="0"/>
                                          </p:stCondLst>
                                        </p:cTn>
                                        <p:tgtEl>
                                          <p:spTgt spid="175"/>
                                        </p:tgtEl>
                                        <p:attrNameLst>
                                          <p:attrName>style.visibility</p:attrName>
                                        </p:attrNameLst>
                                      </p:cBhvr>
                                      <p:to>
                                        <p:strVal val="visible"/>
                                      </p:to>
                                    </p:set>
                                    <p:animEffect transition="in" filter="fade">
                                      <p:cBhvr>
                                        <p:cTn id="143" dur="500"/>
                                        <p:tgtEl>
                                          <p:spTgt spid="175"/>
                                        </p:tgtEl>
                                      </p:cBhvr>
                                    </p:animEffect>
                                    <p:anim calcmode="lin" valueType="num">
                                      <p:cBhvr>
                                        <p:cTn id="144" dur="500" fill="hold"/>
                                        <p:tgtEl>
                                          <p:spTgt spid="175"/>
                                        </p:tgtEl>
                                        <p:attrNameLst>
                                          <p:attrName>ppt_x</p:attrName>
                                        </p:attrNameLst>
                                      </p:cBhvr>
                                      <p:tavLst>
                                        <p:tav tm="0">
                                          <p:val>
                                            <p:strVal val="#ppt_x"/>
                                          </p:val>
                                        </p:tav>
                                        <p:tav tm="100000">
                                          <p:val>
                                            <p:strVal val="#ppt_x"/>
                                          </p:val>
                                        </p:tav>
                                      </p:tavLst>
                                    </p:anim>
                                    <p:anim calcmode="lin" valueType="num">
                                      <p:cBhvr>
                                        <p:cTn id="145" dur="500" fill="hold"/>
                                        <p:tgtEl>
                                          <p:spTgt spid="175"/>
                                        </p:tgtEl>
                                        <p:attrNameLst>
                                          <p:attrName>ppt_y</p:attrName>
                                        </p:attrNameLst>
                                      </p:cBhvr>
                                      <p:tavLst>
                                        <p:tav tm="0">
                                          <p:val>
                                            <p:strVal val="#ppt_y-.1"/>
                                          </p:val>
                                        </p:tav>
                                        <p:tav tm="100000">
                                          <p:val>
                                            <p:strVal val="#ppt_y"/>
                                          </p:val>
                                        </p:tav>
                                      </p:tavLst>
                                    </p:anim>
                                  </p:childTnLst>
                                </p:cTn>
                              </p:par>
                              <p:par>
                                <p:cTn id="146" presetID="23" presetClass="exit" presetSubtype="544" fill="hold" grpId="1" nodeType="withEffect">
                                  <p:stCondLst>
                                    <p:cond delay="750"/>
                                  </p:stCondLst>
                                  <p:iterate type="wd">
                                    <p:tmPct val="5000"/>
                                  </p:iterate>
                                  <p:childTnLst>
                                    <p:anim calcmode="lin" valueType="num">
                                      <p:cBhvr>
                                        <p:cTn id="147" dur="1000"/>
                                        <p:tgtEl>
                                          <p:spTgt spid="80"/>
                                        </p:tgtEl>
                                        <p:attrNameLst>
                                          <p:attrName>ppt_w</p:attrName>
                                        </p:attrNameLst>
                                      </p:cBhvr>
                                      <p:tavLst>
                                        <p:tav tm="0">
                                          <p:val>
                                            <p:strVal val="ppt_w"/>
                                          </p:val>
                                        </p:tav>
                                        <p:tav tm="100000">
                                          <p:val>
                                            <p:fltVal val="0"/>
                                          </p:val>
                                        </p:tav>
                                      </p:tavLst>
                                    </p:anim>
                                    <p:anim calcmode="lin" valueType="num">
                                      <p:cBhvr>
                                        <p:cTn id="148" dur="1000"/>
                                        <p:tgtEl>
                                          <p:spTgt spid="80"/>
                                        </p:tgtEl>
                                        <p:attrNameLst>
                                          <p:attrName>ppt_h</p:attrName>
                                        </p:attrNameLst>
                                      </p:cBhvr>
                                      <p:tavLst>
                                        <p:tav tm="0">
                                          <p:val>
                                            <p:strVal val="ppt_h"/>
                                          </p:val>
                                        </p:tav>
                                        <p:tav tm="100000">
                                          <p:val>
                                            <p:fltVal val="0"/>
                                          </p:val>
                                        </p:tav>
                                      </p:tavLst>
                                    </p:anim>
                                    <p:anim calcmode="lin" valueType="num">
                                      <p:cBhvr>
                                        <p:cTn id="149" dur="1000"/>
                                        <p:tgtEl>
                                          <p:spTgt spid="80"/>
                                        </p:tgtEl>
                                        <p:attrNameLst>
                                          <p:attrName>ppt_x</p:attrName>
                                        </p:attrNameLst>
                                      </p:cBhvr>
                                      <p:tavLst>
                                        <p:tav tm="0">
                                          <p:val>
                                            <p:strVal val="ppt_x"/>
                                          </p:val>
                                        </p:tav>
                                        <p:tav tm="100000">
                                          <p:val>
                                            <p:fltVal val="0.5"/>
                                          </p:val>
                                        </p:tav>
                                      </p:tavLst>
                                    </p:anim>
                                    <p:anim calcmode="lin" valueType="num">
                                      <p:cBhvr>
                                        <p:cTn id="150" dur="1000"/>
                                        <p:tgtEl>
                                          <p:spTgt spid="80"/>
                                        </p:tgtEl>
                                        <p:attrNameLst>
                                          <p:attrName>ppt_y</p:attrName>
                                        </p:attrNameLst>
                                      </p:cBhvr>
                                      <p:tavLst>
                                        <p:tav tm="0">
                                          <p:val>
                                            <p:strVal val="ppt_y"/>
                                          </p:val>
                                        </p:tav>
                                        <p:tav tm="100000">
                                          <p:val>
                                            <p:fltVal val="0.5"/>
                                          </p:val>
                                        </p:tav>
                                      </p:tavLst>
                                    </p:anim>
                                    <p:set>
                                      <p:cBhvr>
                                        <p:cTn id="151" dur="1" fill="hold">
                                          <p:stCondLst>
                                            <p:cond delay="999"/>
                                          </p:stCondLst>
                                        </p:cTn>
                                        <p:tgtEl>
                                          <p:spTgt spid="80"/>
                                        </p:tgtEl>
                                        <p:attrNameLst>
                                          <p:attrName>style.visibility</p:attrName>
                                        </p:attrNameLst>
                                      </p:cBhvr>
                                      <p:to>
                                        <p:strVal val="hidden"/>
                                      </p:to>
                                    </p:set>
                                  </p:childTnLst>
                                </p:cTn>
                              </p:par>
                              <p:par>
                                <p:cTn id="152" presetID="23" presetClass="exit" presetSubtype="544" fill="hold" grpId="1" nodeType="withEffect">
                                  <p:stCondLst>
                                    <p:cond delay="750"/>
                                  </p:stCondLst>
                                  <p:iterate type="wd">
                                    <p:tmPct val="5000"/>
                                  </p:iterate>
                                  <p:childTnLst>
                                    <p:anim calcmode="lin" valueType="num">
                                      <p:cBhvr>
                                        <p:cTn id="153" dur="1000"/>
                                        <p:tgtEl>
                                          <p:spTgt spid="81"/>
                                        </p:tgtEl>
                                        <p:attrNameLst>
                                          <p:attrName>ppt_w</p:attrName>
                                        </p:attrNameLst>
                                      </p:cBhvr>
                                      <p:tavLst>
                                        <p:tav tm="0">
                                          <p:val>
                                            <p:strVal val="ppt_w"/>
                                          </p:val>
                                        </p:tav>
                                        <p:tav tm="100000">
                                          <p:val>
                                            <p:fltVal val="0"/>
                                          </p:val>
                                        </p:tav>
                                      </p:tavLst>
                                    </p:anim>
                                    <p:anim calcmode="lin" valueType="num">
                                      <p:cBhvr>
                                        <p:cTn id="154" dur="1000"/>
                                        <p:tgtEl>
                                          <p:spTgt spid="81"/>
                                        </p:tgtEl>
                                        <p:attrNameLst>
                                          <p:attrName>ppt_h</p:attrName>
                                        </p:attrNameLst>
                                      </p:cBhvr>
                                      <p:tavLst>
                                        <p:tav tm="0">
                                          <p:val>
                                            <p:strVal val="ppt_h"/>
                                          </p:val>
                                        </p:tav>
                                        <p:tav tm="100000">
                                          <p:val>
                                            <p:fltVal val="0"/>
                                          </p:val>
                                        </p:tav>
                                      </p:tavLst>
                                    </p:anim>
                                    <p:anim calcmode="lin" valueType="num">
                                      <p:cBhvr>
                                        <p:cTn id="155" dur="1000"/>
                                        <p:tgtEl>
                                          <p:spTgt spid="81"/>
                                        </p:tgtEl>
                                        <p:attrNameLst>
                                          <p:attrName>ppt_x</p:attrName>
                                        </p:attrNameLst>
                                      </p:cBhvr>
                                      <p:tavLst>
                                        <p:tav tm="0">
                                          <p:val>
                                            <p:strVal val="ppt_x"/>
                                          </p:val>
                                        </p:tav>
                                        <p:tav tm="100000">
                                          <p:val>
                                            <p:fltVal val="0.5"/>
                                          </p:val>
                                        </p:tav>
                                      </p:tavLst>
                                    </p:anim>
                                    <p:anim calcmode="lin" valueType="num">
                                      <p:cBhvr>
                                        <p:cTn id="156" dur="1000"/>
                                        <p:tgtEl>
                                          <p:spTgt spid="81"/>
                                        </p:tgtEl>
                                        <p:attrNameLst>
                                          <p:attrName>ppt_y</p:attrName>
                                        </p:attrNameLst>
                                      </p:cBhvr>
                                      <p:tavLst>
                                        <p:tav tm="0">
                                          <p:val>
                                            <p:strVal val="ppt_y"/>
                                          </p:val>
                                        </p:tav>
                                        <p:tav tm="100000">
                                          <p:val>
                                            <p:fltVal val="0.5"/>
                                          </p:val>
                                        </p:tav>
                                      </p:tavLst>
                                    </p:anim>
                                    <p:set>
                                      <p:cBhvr>
                                        <p:cTn id="157" dur="1" fill="hold">
                                          <p:stCondLst>
                                            <p:cond delay="999"/>
                                          </p:stCondLst>
                                        </p:cTn>
                                        <p:tgtEl>
                                          <p:spTgt spid="81"/>
                                        </p:tgtEl>
                                        <p:attrNameLst>
                                          <p:attrName>style.visibility</p:attrName>
                                        </p:attrNameLst>
                                      </p:cBhvr>
                                      <p:to>
                                        <p:strVal val="hidden"/>
                                      </p:to>
                                    </p:set>
                                  </p:childTnLst>
                                </p:cTn>
                              </p:par>
                              <p:par>
                                <p:cTn id="158" presetID="23" presetClass="exit" presetSubtype="544" fill="hold" grpId="1" nodeType="withEffect">
                                  <p:stCondLst>
                                    <p:cond delay="750"/>
                                  </p:stCondLst>
                                  <p:iterate type="wd">
                                    <p:tmPct val="5000"/>
                                  </p:iterate>
                                  <p:childTnLst>
                                    <p:anim calcmode="lin" valueType="num">
                                      <p:cBhvr>
                                        <p:cTn id="159" dur="1000"/>
                                        <p:tgtEl>
                                          <p:spTgt spid="82"/>
                                        </p:tgtEl>
                                        <p:attrNameLst>
                                          <p:attrName>ppt_w</p:attrName>
                                        </p:attrNameLst>
                                      </p:cBhvr>
                                      <p:tavLst>
                                        <p:tav tm="0">
                                          <p:val>
                                            <p:strVal val="ppt_w"/>
                                          </p:val>
                                        </p:tav>
                                        <p:tav tm="100000">
                                          <p:val>
                                            <p:fltVal val="0"/>
                                          </p:val>
                                        </p:tav>
                                      </p:tavLst>
                                    </p:anim>
                                    <p:anim calcmode="lin" valueType="num">
                                      <p:cBhvr>
                                        <p:cTn id="160" dur="1000"/>
                                        <p:tgtEl>
                                          <p:spTgt spid="82"/>
                                        </p:tgtEl>
                                        <p:attrNameLst>
                                          <p:attrName>ppt_h</p:attrName>
                                        </p:attrNameLst>
                                      </p:cBhvr>
                                      <p:tavLst>
                                        <p:tav tm="0">
                                          <p:val>
                                            <p:strVal val="ppt_h"/>
                                          </p:val>
                                        </p:tav>
                                        <p:tav tm="100000">
                                          <p:val>
                                            <p:fltVal val="0"/>
                                          </p:val>
                                        </p:tav>
                                      </p:tavLst>
                                    </p:anim>
                                    <p:anim calcmode="lin" valueType="num">
                                      <p:cBhvr>
                                        <p:cTn id="161" dur="1000"/>
                                        <p:tgtEl>
                                          <p:spTgt spid="82"/>
                                        </p:tgtEl>
                                        <p:attrNameLst>
                                          <p:attrName>ppt_x</p:attrName>
                                        </p:attrNameLst>
                                      </p:cBhvr>
                                      <p:tavLst>
                                        <p:tav tm="0">
                                          <p:val>
                                            <p:strVal val="ppt_x"/>
                                          </p:val>
                                        </p:tav>
                                        <p:tav tm="100000">
                                          <p:val>
                                            <p:fltVal val="0.5"/>
                                          </p:val>
                                        </p:tav>
                                      </p:tavLst>
                                    </p:anim>
                                    <p:anim calcmode="lin" valueType="num">
                                      <p:cBhvr>
                                        <p:cTn id="162" dur="1000"/>
                                        <p:tgtEl>
                                          <p:spTgt spid="82"/>
                                        </p:tgtEl>
                                        <p:attrNameLst>
                                          <p:attrName>ppt_y</p:attrName>
                                        </p:attrNameLst>
                                      </p:cBhvr>
                                      <p:tavLst>
                                        <p:tav tm="0">
                                          <p:val>
                                            <p:strVal val="ppt_y"/>
                                          </p:val>
                                        </p:tav>
                                        <p:tav tm="100000">
                                          <p:val>
                                            <p:fltVal val="0.5"/>
                                          </p:val>
                                        </p:tav>
                                      </p:tavLst>
                                    </p:anim>
                                    <p:set>
                                      <p:cBhvr>
                                        <p:cTn id="163" dur="1" fill="hold">
                                          <p:stCondLst>
                                            <p:cond delay="999"/>
                                          </p:stCondLst>
                                        </p:cTn>
                                        <p:tgtEl>
                                          <p:spTgt spid="82"/>
                                        </p:tgtEl>
                                        <p:attrNameLst>
                                          <p:attrName>style.visibility</p:attrName>
                                        </p:attrNameLst>
                                      </p:cBhvr>
                                      <p:to>
                                        <p:strVal val="hidden"/>
                                      </p:to>
                                    </p:set>
                                  </p:childTnLst>
                                </p:cTn>
                              </p:par>
                              <p:par>
                                <p:cTn id="164" presetID="23" presetClass="exit" presetSubtype="544" fill="hold" grpId="1" nodeType="withEffect">
                                  <p:stCondLst>
                                    <p:cond delay="750"/>
                                  </p:stCondLst>
                                  <p:iterate type="wd">
                                    <p:tmPct val="5000"/>
                                  </p:iterate>
                                  <p:childTnLst>
                                    <p:anim calcmode="lin" valueType="num">
                                      <p:cBhvr>
                                        <p:cTn id="165" dur="1000"/>
                                        <p:tgtEl>
                                          <p:spTgt spid="83"/>
                                        </p:tgtEl>
                                        <p:attrNameLst>
                                          <p:attrName>ppt_w</p:attrName>
                                        </p:attrNameLst>
                                      </p:cBhvr>
                                      <p:tavLst>
                                        <p:tav tm="0">
                                          <p:val>
                                            <p:strVal val="ppt_w"/>
                                          </p:val>
                                        </p:tav>
                                        <p:tav tm="100000">
                                          <p:val>
                                            <p:fltVal val="0"/>
                                          </p:val>
                                        </p:tav>
                                      </p:tavLst>
                                    </p:anim>
                                    <p:anim calcmode="lin" valueType="num">
                                      <p:cBhvr>
                                        <p:cTn id="166" dur="1000"/>
                                        <p:tgtEl>
                                          <p:spTgt spid="83"/>
                                        </p:tgtEl>
                                        <p:attrNameLst>
                                          <p:attrName>ppt_h</p:attrName>
                                        </p:attrNameLst>
                                      </p:cBhvr>
                                      <p:tavLst>
                                        <p:tav tm="0">
                                          <p:val>
                                            <p:strVal val="ppt_h"/>
                                          </p:val>
                                        </p:tav>
                                        <p:tav tm="100000">
                                          <p:val>
                                            <p:fltVal val="0"/>
                                          </p:val>
                                        </p:tav>
                                      </p:tavLst>
                                    </p:anim>
                                    <p:anim calcmode="lin" valueType="num">
                                      <p:cBhvr>
                                        <p:cTn id="167" dur="1000"/>
                                        <p:tgtEl>
                                          <p:spTgt spid="83"/>
                                        </p:tgtEl>
                                        <p:attrNameLst>
                                          <p:attrName>ppt_x</p:attrName>
                                        </p:attrNameLst>
                                      </p:cBhvr>
                                      <p:tavLst>
                                        <p:tav tm="0">
                                          <p:val>
                                            <p:strVal val="ppt_x"/>
                                          </p:val>
                                        </p:tav>
                                        <p:tav tm="100000">
                                          <p:val>
                                            <p:fltVal val="0.5"/>
                                          </p:val>
                                        </p:tav>
                                      </p:tavLst>
                                    </p:anim>
                                    <p:anim calcmode="lin" valueType="num">
                                      <p:cBhvr>
                                        <p:cTn id="168" dur="1000"/>
                                        <p:tgtEl>
                                          <p:spTgt spid="83"/>
                                        </p:tgtEl>
                                        <p:attrNameLst>
                                          <p:attrName>ppt_y</p:attrName>
                                        </p:attrNameLst>
                                      </p:cBhvr>
                                      <p:tavLst>
                                        <p:tav tm="0">
                                          <p:val>
                                            <p:strVal val="ppt_y"/>
                                          </p:val>
                                        </p:tav>
                                        <p:tav tm="100000">
                                          <p:val>
                                            <p:fltVal val="0.5"/>
                                          </p:val>
                                        </p:tav>
                                      </p:tavLst>
                                    </p:anim>
                                    <p:set>
                                      <p:cBhvr>
                                        <p:cTn id="169" dur="1" fill="hold">
                                          <p:stCondLst>
                                            <p:cond delay="999"/>
                                          </p:stCondLst>
                                        </p:cTn>
                                        <p:tgtEl>
                                          <p:spTgt spid="83"/>
                                        </p:tgtEl>
                                        <p:attrNameLst>
                                          <p:attrName>style.visibility</p:attrName>
                                        </p:attrNameLst>
                                      </p:cBhvr>
                                      <p:to>
                                        <p:strVal val="hidden"/>
                                      </p:to>
                                    </p:set>
                                  </p:childTnLst>
                                </p:cTn>
                              </p:par>
                              <p:par>
                                <p:cTn id="170" presetID="23" presetClass="exit" presetSubtype="544" fill="hold" nodeType="withEffect">
                                  <p:stCondLst>
                                    <p:cond delay="750"/>
                                  </p:stCondLst>
                                  <p:iterate type="wd">
                                    <p:tmPct val="5000"/>
                                  </p:iterate>
                                  <p:childTnLst>
                                    <p:anim calcmode="lin" valueType="num">
                                      <p:cBhvr>
                                        <p:cTn id="171" dur="1000"/>
                                        <p:tgtEl>
                                          <p:spTgt spid="2"/>
                                        </p:tgtEl>
                                        <p:attrNameLst>
                                          <p:attrName>ppt_w</p:attrName>
                                        </p:attrNameLst>
                                      </p:cBhvr>
                                      <p:tavLst>
                                        <p:tav tm="0">
                                          <p:val>
                                            <p:strVal val="ppt_w"/>
                                          </p:val>
                                        </p:tav>
                                        <p:tav tm="100000">
                                          <p:val>
                                            <p:fltVal val="0"/>
                                          </p:val>
                                        </p:tav>
                                      </p:tavLst>
                                    </p:anim>
                                    <p:anim calcmode="lin" valueType="num">
                                      <p:cBhvr>
                                        <p:cTn id="172" dur="1000"/>
                                        <p:tgtEl>
                                          <p:spTgt spid="2"/>
                                        </p:tgtEl>
                                        <p:attrNameLst>
                                          <p:attrName>ppt_h</p:attrName>
                                        </p:attrNameLst>
                                      </p:cBhvr>
                                      <p:tavLst>
                                        <p:tav tm="0">
                                          <p:val>
                                            <p:strVal val="ppt_h"/>
                                          </p:val>
                                        </p:tav>
                                        <p:tav tm="100000">
                                          <p:val>
                                            <p:fltVal val="0"/>
                                          </p:val>
                                        </p:tav>
                                      </p:tavLst>
                                    </p:anim>
                                    <p:anim calcmode="lin" valueType="num">
                                      <p:cBhvr>
                                        <p:cTn id="173" dur="1000"/>
                                        <p:tgtEl>
                                          <p:spTgt spid="2"/>
                                        </p:tgtEl>
                                        <p:attrNameLst>
                                          <p:attrName>ppt_x</p:attrName>
                                        </p:attrNameLst>
                                      </p:cBhvr>
                                      <p:tavLst>
                                        <p:tav tm="0">
                                          <p:val>
                                            <p:strVal val="ppt_x"/>
                                          </p:val>
                                        </p:tav>
                                        <p:tav tm="100000">
                                          <p:val>
                                            <p:fltVal val="0.5"/>
                                          </p:val>
                                        </p:tav>
                                      </p:tavLst>
                                    </p:anim>
                                    <p:anim calcmode="lin" valueType="num">
                                      <p:cBhvr>
                                        <p:cTn id="174" dur="1000"/>
                                        <p:tgtEl>
                                          <p:spTgt spid="2"/>
                                        </p:tgtEl>
                                        <p:attrNameLst>
                                          <p:attrName>ppt_y</p:attrName>
                                        </p:attrNameLst>
                                      </p:cBhvr>
                                      <p:tavLst>
                                        <p:tav tm="0">
                                          <p:val>
                                            <p:strVal val="ppt_y"/>
                                          </p:val>
                                        </p:tav>
                                        <p:tav tm="100000">
                                          <p:val>
                                            <p:fltVal val="0.5"/>
                                          </p:val>
                                        </p:tav>
                                      </p:tavLst>
                                    </p:anim>
                                    <p:set>
                                      <p:cBhvr>
                                        <p:cTn id="175" dur="1" fill="hold">
                                          <p:stCondLst>
                                            <p:cond delay="999"/>
                                          </p:stCondLst>
                                        </p:cTn>
                                        <p:tgtEl>
                                          <p:spTgt spid="2"/>
                                        </p:tgtEl>
                                        <p:attrNameLst>
                                          <p:attrName>style.visibility</p:attrName>
                                        </p:attrNameLst>
                                      </p:cBhvr>
                                      <p:to>
                                        <p:strVal val="hidden"/>
                                      </p:to>
                                    </p:set>
                                  </p:childTnLst>
                                </p:cTn>
                              </p:par>
                              <p:par>
                                <p:cTn id="176" presetID="23" presetClass="exit" presetSubtype="544" fill="hold" nodeType="withEffect">
                                  <p:stCondLst>
                                    <p:cond delay="750"/>
                                  </p:stCondLst>
                                  <p:iterate type="wd">
                                    <p:tmPct val="5000"/>
                                  </p:iterate>
                                  <p:childTnLst>
                                    <p:anim calcmode="lin" valueType="num">
                                      <p:cBhvr>
                                        <p:cTn id="177" dur="1000"/>
                                        <p:tgtEl>
                                          <p:spTgt spid="13"/>
                                        </p:tgtEl>
                                        <p:attrNameLst>
                                          <p:attrName>ppt_w</p:attrName>
                                        </p:attrNameLst>
                                      </p:cBhvr>
                                      <p:tavLst>
                                        <p:tav tm="0">
                                          <p:val>
                                            <p:strVal val="ppt_w"/>
                                          </p:val>
                                        </p:tav>
                                        <p:tav tm="100000">
                                          <p:val>
                                            <p:fltVal val="0"/>
                                          </p:val>
                                        </p:tav>
                                      </p:tavLst>
                                    </p:anim>
                                    <p:anim calcmode="lin" valueType="num">
                                      <p:cBhvr>
                                        <p:cTn id="178" dur="1000"/>
                                        <p:tgtEl>
                                          <p:spTgt spid="13"/>
                                        </p:tgtEl>
                                        <p:attrNameLst>
                                          <p:attrName>ppt_h</p:attrName>
                                        </p:attrNameLst>
                                      </p:cBhvr>
                                      <p:tavLst>
                                        <p:tav tm="0">
                                          <p:val>
                                            <p:strVal val="ppt_h"/>
                                          </p:val>
                                        </p:tav>
                                        <p:tav tm="100000">
                                          <p:val>
                                            <p:fltVal val="0"/>
                                          </p:val>
                                        </p:tav>
                                      </p:tavLst>
                                    </p:anim>
                                    <p:anim calcmode="lin" valueType="num">
                                      <p:cBhvr>
                                        <p:cTn id="179" dur="1000"/>
                                        <p:tgtEl>
                                          <p:spTgt spid="13"/>
                                        </p:tgtEl>
                                        <p:attrNameLst>
                                          <p:attrName>ppt_x</p:attrName>
                                        </p:attrNameLst>
                                      </p:cBhvr>
                                      <p:tavLst>
                                        <p:tav tm="0">
                                          <p:val>
                                            <p:strVal val="ppt_x"/>
                                          </p:val>
                                        </p:tav>
                                        <p:tav tm="100000">
                                          <p:val>
                                            <p:fltVal val="0.5"/>
                                          </p:val>
                                        </p:tav>
                                      </p:tavLst>
                                    </p:anim>
                                    <p:anim calcmode="lin" valueType="num">
                                      <p:cBhvr>
                                        <p:cTn id="180" dur="1000"/>
                                        <p:tgtEl>
                                          <p:spTgt spid="13"/>
                                        </p:tgtEl>
                                        <p:attrNameLst>
                                          <p:attrName>ppt_y</p:attrName>
                                        </p:attrNameLst>
                                      </p:cBhvr>
                                      <p:tavLst>
                                        <p:tav tm="0">
                                          <p:val>
                                            <p:strVal val="ppt_y"/>
                                          </p:val>
                                        </p:tav>
                                        <p:tav tm="100000">
                                          <p:val>
                                            <p:fltVal val="0.5"/>
                                          </p:val>
                                        </p:tav>
                                      </p:tavLst>
                                    </p:anim>
                                    <p:set>
                                      <p:cBhvr>
                                        <p:cTn id="181" dur="1" fill="hold">
                                          <p:stCondLst>
                                            <p:cond delay="999"/>
                                          </p:stCondLst>
                                        </p:cTn>
                                        <p:tgtEl>
                                          <p:spTgt spid="13"/>
                                        </p:tgtEl>
                                        <p:attrNameLst>
                                          <p:attrName>style.visibility</p:attrName>
                                        </p:attrNameLst>
                                      </p:cBhvr>
                                      <p:to>
                                        <p:strVal val="hidden"/>
                                      </p:to>
                                    </p:set>
                                  </p:childTnLst>
                                </p:cTn>
                              </p:par>
                              <p:par>
                                <p:cTn id="182" presetID="23" presetClass="exit" presetSubtype="544" fill="hold" grpId="1" nodeType="withEffect">
                                  <p:stCondLst>
                                    <p:cond delay="750"/>
                                  </p:stCondLst>
                                  <p:iterate type="wd">
                                    <p:tmPct val="5000"/>
                                  </p:iterate>
                                  <p:childTnLst>
                                    <p:anim calcmode="lin" valueType="num">
                                      <p:cBhvr>
                                        <p:cTn id="183" dur="1000"/>
                                        <p:tgtEl>
                                          <p:spTgt spid="170"/>
                                        </p:tgtEl>
                                        <p:attrNameLst>
                                          <p:attrName>ppt_w</p:attrName>
                                        </p:attrNameLst>
                                      </p:cBhvr>
                                      <p:tavLst>
                                        <p:tav tm="0">
                                          <p:val>
                                            <p:strVal val="ppt_w"/>
                                          </p:val>
                                        </p:tav>
                                        <p:tav tm="100000">
                                          <p:val>
                                            <p:fltVal val="0"/>
                                          </p:val>
                                        </p:tav>
                                      </p:tavLst>
                                    </p:anim>
                                    <p:anim calcmode="lin" valueType="num">
                                      <p:cBhvr>
                                        <p:cTn id="184" dur="1000"/>
                                        <p:tgtEl>
                                          <p:spTgt spid="170"/>
                                        </p:tgtEl>
                                        <p:attrNameLst>
                                          <p:attrName>ppt_h</p:attrName>
                                        </p:attrNameLst>
                                      </p:cBhvr>
                                      <p:tavLst>
                                        <p:tav tm="0">
                                          <p:val>
                                            <p:strVal val="ppt_h"/>
                                          </p:val>
                                        </p:tav>
                                        <p:tav tm="100000">
                                          <p:val>
                                            <p:fltVal val="0"/>
                                          </p:val>
                                        </p:tav>
                                      </p:tavLst>
                                    </p:anim>
                                    <p:anim calcmode="lin" valueType="num">
                                      <p:cBhvr>
                                        <p:cTn id="185" dur="1000"/>
                                        <p:tgtEl>
                                          <p:spTgt spid="170"/>
                                        </p:tgtEl>
                                        <p:attrNameLst>
                                          <p:attrName>ppt_x</p:attrName>
                                        </p:attrNameLst>
                                      </p:cBhvr>
                                      <p:tavLst>
                                        <p:tav tm="0">
                                          <p:val>
                                            <p:strVal val="ppt_x"/>
                                          </p:val>
                                        </p:tav>
                                        <p:tav tm="100000">
                                          <p:val>
                                            <p:fltVal val="0.5"/>
                                          </p:val>
                                        </p:tav>
                                      </p:tavLst>
                                    </p:anim>
                                    <p:anim calcmode="lin" valueType="num">
                                      <p:cBhvr>
                                        <p:cTn id="186" dur="1000"/>
                                        <p:tgtEl>
                                          <p:spTgt spid="170"/>
                                        </p:tgtEl>
                                        <p:attrNameLst>
                                          <p:attrName>ppt_y</p:attrName>
                                        </p:attrNameLst>
                                      </p:cBhvr>
                                      <p:tavLst>
                                        <p:tav tm="0">
                                          <p:val>
                                            <p:strVal val="ppt_y"/>
                                          </p:val>
                                        </p:tav>
                                        <p:tav tm="100000">
                                          <p:val>
                                            <p:fltVal val="0.5"/>
                                          </p:val>
                                        </p:tav>
                                      </p:tavLst>
                                    </p:anim>
                                    <p:set>
                                      <p:cBhvr>
                                        <p:cTn id="187" dur="1" fill="hold">
                                          <p:stCondLst>
                                            <p:cond delay="999"/>
                                          </p:stCondLst>
                                        </p:cTn>
                                        <p:tgtEl>
                                          <p:spTgt spid="170"/>
                                        </p:tgtEl>
                                        <p:attrNameLst>
                                          <p:attrName>style.visibility</p:attrName>
                                        </p:attrNameLst>
                                      </p:cBhvr>
                                      <p:to>
                                        <p:strVal val="hidden"/>
                                      </p:to>
                                    </p:set>
                                  </p:childTnLst>
                                </p:cTn>
                              </p:par>
                              <p:par>
                                <p:cTn id="188" presetID="23" presetClass="exit" presetSubtype="544" fill="hold" grpId="1" nodeType="withEffect">
                                  <p:stCondLst>
                                    <p:cond delay="750"/>
                                  </p:stCondLst>
                                  <p:iterate type="wd">
                                    <p:tmPct val="5000"/>
                                  </p:iterate>
                                  <p:childTnLst>
                                    <p:anim calcmode="lin" valueType="num">
                                      <p:cBhvr>
                                        <p:cTn id="189" dur="1000"/>
                                        <p:tgtEl>
                                          <p:spTgt spid="8"/>
                                        </p:tgtEl>
                                        <p:attrNameLst>
                                          <p:attrName>ppt_w</p:attrName>
                                        </p:attrNameLst>
                                      </p:cBhvr>
                                      <p:tavLst>
                                        <p:tav tm="0">
                                          <p:val>
                                            <p:strVal val="ppt_w"/>
                                          </p:val>
                                        </p:tav>
                                        <p:tav tm="100000">
                                          <p:val>
                                            <p:fltVal val="0"/>
                                          </p:val>
                                        </p:tav>
                                      </p:tavLst>
                                    </p:anim>
                                    <p:anim calcmode="lin" valueType="num">
                                      <p:cBhvr>
                                        <p:cTn id="190" dur="1000"/>
                                        <p:tgtEl>
                                          <p:spTgt spid="8"/>
                                        </p:tgtEl>
                                        <p:attrNameLst>
                                          <p:attrName>ppt_h</p:attrName>
                                        </p:attrNameLst>
                                      </p:cBhvr>
                                      <p:tavLst>
                                        <p:tav tm="0">
                                          <p:val>
                                            <p:strVal val="ppt_h"/>
                                          </p:val>
                                        </p:tav>
                                        <p:tav tm="100000">
                                          <p:val>
                                            <p:fltVal val="0"/>
                                          </p:val>
                                        </p:tav>
                                      </p:tavLst>
                                    </p:anim>
                                    <p:anim calcmode="lin" valueType="num">
                                      <p:cBhvr>
                                        <p:cTn id="191" dur="1000"/>
                                        <p:tgtEl>
                                          <p:spTgt spid="8"/>
                                        </p:tgtEl>
                                        <p:attrNameLst>
                                          <p:attrName>ppt_x</p:attrName>
                                        </p:attrNameLst>
                                      </p:cBhvr>
                                      <p:tavLst>
                                        <p:tav tm="0">
                                          <p:val>
                                            <p:strVal val="ppt_x"/>
                                          </p:val>
                                        </p:tav>
                                        <p:tav tm="100000">
                                          <p:val>
                                            <p:fltVal val="0.5"/>
                                          </p:val>
                                        </p:tav>
                                      </p:tavLst>
                                    </p:anim>
                                    <p:anim calcmode="lin" valueType="num">
                                      <p:cBhvr>
                                        <p:cTn id="192" dur="1000"/>
                                        <p:tgtEl>
                                          <p:spTgt spid="8"/>
                                        </p:tgtEl>
                                        <p:attrNameLst>
                                          <p:attrName>ppt_y</p:attrName>
                                        </p:attrNameLst>
                                      </p:cBhvr>
                                      <p:tavLst>
                                        <p:tav tm="0">
                                          <p:val>
                                            <p:strVal val="ppt_y"/>
                                          </p:val>
                                        </p:tav>
                                        <p:tav tm="100000">
                                          <p:val>
                                            <p:fltVal val="0.5"/>
                                          </p:val>
                                        </p:tav>
                                      </p:tavLst>
                                    </p:anim>
                                    <p:set>
                                      <p:cBhvr>
                                        <p:cTn id="193" dur="1" fill="hold">
                                          <p:stCondLst>
                                            <p:cond delay="999"/>
                                          </p:stCondLst>
                                        </p:cTn>
                                        <p:tgtEl>
                                          <p:spTgt spid="8"/>
                                        </p:tgtEl>
                                        <p:attrNameLst>
                                          <p:attrName>style.visibility</p:attrName>
                                        </p:attrNameLst>
                                      </p:cBhvr>
                                      <p:to>
                                        <p:strVal val="hidden"/>
                                      </p:to>
                                    </p:set>
                                  </p:childTnLst>
                                </p:cTn>
                              </p:par>
                              <p:par>
                                <p:cTn id="194" presetID="23" presetClass="exit" presetSubtype="544" fill="hold" grpId="1" nodeType="withEffect">
                                  <p:stCondLst>
                                    <p:cond delay="750"/>
                                  </p:stCondLst>
                                  <p:iterate type="wd">
                                    <p:tmPct val="5000"/>
                                  </p:iterate>
                                  <p:childTnLst>
                                    <p:anim calcmode="lin" valueType="num">
                                      <p:cBhvr>
                                        <p:cTn id="195" dur="1000"/>
                                        <p:tgtEl>
                                          <p:spTgt spid="161"/>
                                        </p:tgtEl>
                                        <p:attrNameLst>
                                          <p:attrName>ppt_w</p:attrName>
                                        </p:attrNameLst>
                                      </p:cBhvr>
                                      <p:tavLst>
                                        <p:tav tm="0">
                                          <p:val>
                                            <p:strVal val="ppt_w"/>
                                          </p:val>
                                        </p:tav>
                                        <p:tav tm="100000">
                                          <p:val>
                                            <p:fltVal val="0"/>
                                          </p:val>
                                        </p:tav>
                                      </p:tavLst>
                                    </p:anim>
                                    <p:anim calcmode="lin" valueType="num">
                                      <p:cBhvr>
                                        <p:cTn id="196" dur="1000"/>
                                        <p:tgtEl>
                                          <p:spTgt spid="161"/>
                                        </p:tgtEl>
                                        <p:attrNameLst>
                                          <p:attrName>ppt_h</p:attrName>
                                        </p:attrNameLst>
                                      </p:cBhvr>
                                      <p:tavLst>
                                        <p:tav tm="0">
                                          <p:val>
                                            <p:strVal val="ppt_h"/>
                                          </p:val>
                                        </p:tav>
                                        <p:tav tm="100000">
                                          <p:val>
                                            <p:fltVal val="0"/>
                                          </p:val>
                                        </p:tav>
                                      </p:tavLst>
                                    </p:anim>
                                    <p:anim calcmode="lin" valueType="num">
                                      <p:cBhvr>
                                        <p:cTn id="197" dur="1000"/>
                                        <p:tgtEl>
                                          <p:spTgt spid="161"/>
                                        </p:tgtEl>
                                        <p:attrNameLst>
                                          <p:attrName>ppt_x</p:attrName>
                                        </p:attrNameLst>
                                      </p:cBhvr>
                                      <p:tavLst>
                                        <p:tav tm="0">
                                          <p:val>
                                            <p:strVal val="ppt_x"/>
                                          </p:val>
                                        </p:tav>
                                        <p:tav tm="100000">
                                          <p:val>
                                            <p:fltVal val="0.5"/>
                                          </p:val>
                                        </p:tav>
                                      </p:tavLst>
                                    </p:anim>
                                    <p:anim calcmode="lin" valueType="num">
                                      <p:cBhvr>
                                        <p:cTn id="198" dur="1000"/>
                                        <p:tgtEl>
                                          <p:spTgt spid="161"/>
                                        </p:tgtEl>
                                        <p:attrNameLst>
                                          <p:attrName>ppt_y</p:attrName>
                                        </p:attrNameLst>
                                      </p:cBhvr>
                                      <p:tavLst>
                                        <p:tav tm="0">
                                          <p:val>
                                            <p:strVal val="ppt_y"/>
                                          </p:val>
                                        </p:tav>
                                        <p:tav tm="100000">
                                          <p:val>
                                            <p:fltVal val="0.5"/>
                                          </p:val>
                                        </p:tav>
                                      </p:tavLst>
                                    </p:anim>
                                    <p:set>
                                      <p:cBhvr>
                                        <p:cTn id="199" dur="1" fill="hold">
                                          <p:stCondLst>
                                            <p:cond delay="999"/>
                                          </p:stCondLst>
                                        </p:cTn>
                                        <p:tgtEl>
                                          <p:spTgt spid="161"/>
                                        </p:tgtEl>
                                        <p:attrNameLst>
                                          <p:attrName>style.visibility</p:attrName>
                                        </p:attrNameLst>
                                      </p:cBhvr>
                                      <p:to>
                                        <p:strVal val="hidden"/>
                                      </p:to>
                                    </p:set>
                                  </p:childTnLst>
                                </p:cTn>
                              </p:par>
                              <p:par>
                                <p:cTn id="200" presetID="23" presetClass="exit" presetSubtype="544" fill="hold" nodeType="withEffect">
                                  <p:stCondLst>
                                    <p:cond delay="750"/>
                                  </p:stCondLst>
                                  <p:iterate type="wd">
                                    <p:tmPct val="5000"/>
                                  </p:iterate>
                                  <p:childTnLst>
                                    <p:anim calcmode="lin" valueType="num">
                                      <p:cBhvr>
                                        <p:cTn id="201" dur="1000"/>
                                        <p:tgtEl>
                                          <p:spTgt spid="16"/>
                                        </p:tgtEl>
                                        <p:attrNameLst>
                                          <p:attrName>ppt_w</p:attrName>
                                        </p:attrNameLst>
                                      </p:cBhvr>
                                      <p:tavLst>
                                        <p:tav tm="0">
                                          <p:val>
                                            <p:strVal val="ppt_w"/>
                                          </p:val>
                                        </p:tav>
                                        <p:tav tm="100000">
                                          <p:val>
                                            <p:fltVal val="0"/>
                                          </p:val>
                                        </p:tav>
                                      </p:tavLst>
                                    </p:anim>
                                    <p:anim calcmode="lin" valueType="num">
                                      <p:cBhvr>
                                        <p:cTn id="202" dur="1000"/>
                                        <p:tgtEl>
                                          <p:spTgt spid="16"/>
                                        </p:tgtEl>
                                        <p:attrNameLst>
                                          <p:attrName>ppt_h</p:attrName>
                                        </p:attrNameLst>
                                      </p:cBhvr>
                                      <p:tavLst>
                                        <p:tav tm="0">
                                          <p:val>
                                            <p:strVal val="ppt_h"/>
                                          </p:val>
                                        </p:tav>
                                        <p:tav tm="100000">
                                          <p:val>
                                            <p:fltVal val="0"/>
                                          </p:val>
                                        </p:tav>
                                      </p:tavLst>
                                    </p:anim>
                                    <p:anim calcmode="lin" valueType="num">
                                      <p:cBhvr>
                                        <p:cTn id="203" dur="1000"/>
                                        <p:tgtEl>
                                          <p:spTgt spid="16"/>
                                        </p:tgtEl>
                                        <p:attrNameLst>
                                          <p:attrName>ppt_x</p:attrName>
                                        </p:attrNameLst>
                                      </p:cBhvr>
                                      <p:tavLst>
                                        <p:tav tm="0">
                                          <p:val>
                                            <p:strVal val="ppt_x"/>
                                          </p:val>
                                        </p:tav>
                                        <p:tav tm="100000">
                                          <p:val>
                                            <p:fltVal val="0.5"/>
                                          </p:val>
                                        </p:tav>
                                      </p:tavLst>
                                    </p:anim>
                                    <p:anim calcmode="lin" valueType="num">
                                      <p:cBhvr>
                                        <p:cTn id="204" dur="1000"/>
                                        <p:tgtEl>
                                          <p:spTgt spid="16"/>
                                        </p:tgtEl>
                                        <p:attrNameLst>
                                          <p:attrName>ppt_y</p:attrName>
                                        </p:attrNameLst>
                                      </p:cBhvr>
                                      <p:tavLst>
                                        <p:tav tm="0">
                                          <p:val>
                                            <p:strVal val="ppt_y"/>
                                          </p:val>
                                        </p:tav>
                                        <p:tav tm="100000">
                                          <p:val>
                                            <p:fltVal val="0.5"/>
                                          </p:val>
                                        </p:tav>
                                      </p:tavLst>
                                    </p:anim>
                                    <p:set>
                                      <p:cBhvr>
                                        <p:cTn id="205" dur="1" fill="hold">
                                          <p:stCondLst>
                                            <p:cond delay="999"/>
                                          </p:stCondLst>
                                        </p:cTn>
                                        <p:tgtEl>
                                          <p:spTgt spid="16"/>
                                        </p:tgtEl>
                                        <p:attrNameLst>
                                          <p:attrName>style.visibility</p:attrName>
                                        </p:attrNameLst>
                                      </p:cBhvr>
                                      <p:to>
                                        <p:strVal val="hidden"/>
                                      </p:to>
                                    </p:set>
                                  </p:childTnLst>
                                </p:cTn>
                              </p:par>
                              <p:par>
                                <p:cTn id="206" presetID="23" presetClass="exit" presetSubtype="544" fill="hold" grpId="1" nodeType="withEffect">
                                  <p:stCondLst>
                                    <p:cond delay="750"/>
                                  </p:stCondLst>
                                  <p:iterate type="wd">
                                    <p:tmPct val="5000"/>
                                  </p:iterate>
                                  <p:childTnLst>
                                    <p:anim calcmode="lin" valueType="num">
                                      <p:cBhvr>
                                        <p:cTn id="207" dur="1000"/>
                                        <p:tgtEl>
                                          <p:spTgt spid="171"/>
                                        </p:tgtEl>
                                        <p:attrNameLst>
                                          <p:attrName>ppt_w</p:attrName>
                                        </p:attrNameLst>
                                      </p:cBhvr>
                                      <p:tavLst>
                                        <p:tav tm="0">
                                          <p:val>
                                            <p:strVal val="ppt_w"/>
                                          </p:val>
                                        </p:tav>
                                        <p:tav tm="100000">
                                          <p:val>
                                            <p:fltVal val="0"/>
                                          </p:val>
                                        </p:tav>
                                      </p:tavLst>
                                    </p:anim>
                                    <p:anim calcmode="lin" valueType="num">
                                      <p:cBhvr>
                                        <p:cTn id="208" dur="1000"/>
                                        <p:tgtEl>
                                          <p:spTgt spid="171"/>
                                        </p:tgtEl>
                                        <p:attrNameLst>
                                          <p:attrName>ppt_h</p:attrName>
                                        </p:attrNameLst>
                                      </p:cBhvr>
                                      <p:tavLst>
                                        <p:tav tm="0">
                                          <p:val>
                                            <p:strVal val="ppt_h"/>
                                          </p:val>
                                        </p:tav>
                                        <p:tav tm="100000">
                                          <p:val>
                                            <p:fltVal val="0"/>
                                          </p:val>
                                        </p:tav>
                                      </p:tavLst>
                                    </p:anim>
                                    <p:anim calcmode="lin" valueType="num">
                                      <p:cBhvr>
                                        <p:cTn id="209" dur="1000"/>
                                        <p:tgtEl>
                                          <p:spTgt spid="171"/>
                                        </p:tgtEl>
                                        <p:attrNameLst>
                                          <p:attrName>ppt_x</p:attrName>
                                        </p:attrNameLst>
                                      </p:cBhvr>
                                      <p:tavLst>
                                        <p:tav tm="0">
                                          <p:val>
                                            <p:strVal val="ppt_x"/>
                                          </p:val>
                                        </p:tav>
                                        <p:tav tm="100000">
                                          <p:val>
                                            <p:fltVal val="0.5"/>
                                          </p:val>
                                        </p:tav>
                                      </p:tavLst>
                                    </p:anim>
                                    <p:anim calcmode="lin" valueType="num">
                                      <p:cBhvr>
                                        <p:cTn id="210" dur="1000"/>
                                        <p:tgtEl>
                                          <p:spTgt spid="171"/>
                                        </p:tgtEl>
                                        <p:attrNameLst>
                                          <p:attrName>ppt_y</p:attrName>
                                        </p:attrNameLst>
                                      </p:cBhvr>
                                      <p:tavLst>
                                        <p:tav tm="0">
                                          <p:val>
                                            <p:strVal val="ppt_y"/>
                                          </p:val>
                                        </p:tav>
                                        <p:tav tm="100000">
                                          <p:val>
                                            <p:fltVal val="0.5"/>
                                          </p:val>
                                        </p:tav>
                                      </p:tavLst>
                                    </p:anim>
                                    <p:set>
                                      <p:cBhvr>
                                        <p:cTn id="211" dur="1" fill="hold">
                                          <p:stCondLst>
                                            <p:cond delay="999"/>
                                          </p:stCondLst>
                                        </p:cTn>
                                        <p:tgtEl>
                                          <p:spTgt spid="171"/>
                                        </p:tgtEl>
                                        <p:attrNameLst>
                                          <p:attrName>style.visibility</p:attrName>
                                        </p:attrNameLst>
                                      </p:cBhvr>
                                      <p:to>
                                        <p:strVal val="hidden"/>
                                      </p:to>
                                    </p:set>
                                  </p:childTnLst>
                                </p:cTn>
                              </p:par>
                              <p:par>
                                <p:cTn id="212" presetID="23" presetClass="exit" presetSubtype="544" fill="hold" grpId="1" nodeType="withEffect">
                                  <p:stCondLst>
                                    <p:cond delay="750"/>
                                  </p:stCondLst>
                                  <p:iterate type="wd">
                                    <p:tmPct val="5000"/>
                                  </p:iterate>
                                  <p:childTnLst>
                                    <p:anim calcmode="lin" valueType="num">
                                      <p:cBhvr>
                                        <p:cTn id="213" dur="1000"/>
                                        <p:tgtEl>
                                          <p:spTgt spid="162"/>
                                        </p:tgtEl>
                                        <p:attrNameLst>
                                          <p:attrName>ppt_w</p:attrName>
                                        </p:attrNameLst>
                                      </p:cBhvr>
                                      <p:tavLst>
                                        <p:tav tm="0">
                                          <p:val>
                                            <p:strVal val="ppt_w"/>
                                          </p:val>
                                        </p:tav>
                                        <p:tav tm="100000">
                                          <p:val>
                                            <p:fltVal val="0"/>
                                          </p:val>
                                        </p:tav>
                                      </p:tavLst>
                                    </p:anim>
                                    <p:anim calcmode="lin" valueType="num">
                                      <p:cBhvr>
                                        <p:cTn id="214" dur="1000"/>
                                        <p:tgtEl>
                                          <p:spTgt spid="162"/>
                                        </p:tgtEl>
                                        <p:attrNameLst>
                                          <p:attrName>ppt_h</p:attrName>
                                        </p:attrNameLst>
                                      </p:cBhvr>
                                      <p:tavLst>
                                        <p:tav tm="0">
                                          <p:val>
                                            <p:strVal val="ppt_h"/>
                                          </p:val>
                                        </p:tav>
                                        <p:tav tm="100000">
                                          <p:val>
                                            <p:fltVal val="0"/>
                                          </p:val>
                                        </p:tav>
                                      </p:tavLst>
                                    </p:anim>
                                    <p:anim calcmode="lin" valueType="num">
                                      <p:cBhvr>
                                        <p:cTn id="215" dur="1000"/>
                                        <p:tgtEl>
                                          <p:spTgt spid="162"/>
                                        </p:tgtEl>
                                        <p:attrNameLst>
                                          <p:attrName>ppt_x</p:attrName>
                                        </p:attrNameLst>
                                      </p:cBhvr>
                                      <p:tavLst>
                                        <p:tav tm="0">
                                          <p:val>
                                            <p:strVal val="ppt_x"/>
                                          </p:val>
                                        </p:tav>
                                        <p:tav tm="100000">
                                          <p:val>
                                            <p:fltVal val="0.5"/>
                                          </p:val>
                                        </p:tav>
                                      </p:tavLst>
                                    </p:anim>
                                    <p:anim calcmode="lin" valueType="num">
                                      <p:cBhvr>
                                        <p:cTn id="216" dur="1000"/>
                                        <p:tgtEl>
                                          <p:spTgt spid="162"/>
                                        </p:tgtEl>
                                        <p:attrNameLst>
                                          <p:attrName>ppt_y</p:attrName>
                                        </p:attrNameLst>
                                      </p:cBhvr>
                                      <p:tavLst>
                                        <p:tav tm="0">
                                          <p:val>
                                            <p:strVal val="ppt_y"/>
                                          </p:val>
                                        </p:tav>
                                        <p:tav tm="100000">
                                          <p:val>
                                            <p:fltVal val="0.5"/>
                                          </p:val>
                                        </p:tav>
                                      </p:tavLst>
                                    </p:anim>
                                    <p:set>
                                      <p:cBhvr>
                                        <p:cTn id="217" dur="1" fill="hold">
                                          <p:stCondLst>
                                            <p:cond delay="999"/>
                                          </p:stCondLst>
                                        </p:cTn>
                                        <p:tgtEl>
                                          <p:spTgt spid="162"/>
                                        </p:tgtEl>
                                        <p:attrNameLst>
                                          <p:attrName>style.visibility</p:attrName>
                                        </p:attrNameLst>
                                      </p:cBhvr>
                                      <p:to>
                                        <p:strVal val="hidden"/>
                                      </p:to>
                                    </p:set>
                                  </p:childTnLst>
                                </p:cTn>
                              </p:par>
                              <p:par>
                                <p:cTn id="218" presetID="23" presetClass="exit" presetSubtype="544" fill="hold" grpId="1" nodeType="withEffect">
                                  <p:stCondLst>
                                    <p:cond delay="750"/>
                                  </p:stCondLst>
                                  <p:iterate type="wd">
                                    <p:tmPct val="5000"/>
                                  </p:iterate>
                                  <p:childTnLst>
                                    <p:anim calcmode="lin" valueType="num">
                                      <p:cBhvr>
                                        <p:cTn id="219" dur="1000"/>
                                        <p:tgtEl>
                                          <p:spTgt spid="163"/>
                                        </p:tgtEl>
                                        <p:attrNameLst>
                                          <p:attrName>ppt_w</p:attrName>
                                        </p:attrNameLst>
                                      </p:cBhvr>
                                      <p:tavLst>
                                        <p:tav tm="0">
                                          <p:val>
                                            <p:strVal val="ppt_w"/>
                                          </p:val>
                                        </p:tav>
                                        <p:tav tm="100000">
                                          <p:val>
                                            <p:fltVal val="0"/>
                                          </p:val>
                                        </p:tav>
                                      </p:tavLst>
                                    </p:anim>
                                    <p:anim calcmode="lin" valueType="num">
                                      <p:cBhvr>
                                        <p:cTn id="220" dur="1000"/>
                                        <p:tgtEl>
                                          <p:spTgt spid="163"/>
                                        </p:tgtEl>
                                        <p:attrNameLst>
                                          <p:attrName>ppt_h</p:attrName>
                                        </p:attrNameLst>
                                      </p:cBhvr>
                                      <p:tavLst>
                                        <p:tav tm="0">
                                          <p:val>
                                            <p:strVal val="ppt_h"/>
                                          </p:val>
                                        </p:tav>
                                        <p:tav tm="100000">
                                          <p:val>
                                            <p:fltVal val="0"/>
                                          </p:val>
                                        </p:tav>
                                      </p:tavLst>
                                    </p:anim>
                                    <p:anim calcmode="lin" valueType="num">
                                      <p:cBhvr>
                                        <p:cTn id="221" dur="1000"/>
                                        <p:tgtEl>
                                          <p:spTgt spid="163"/>
                                        </p:tgtEl>
                                        <p:attrNameLst>
                                          <p:attrName>ppt_x</p:attrName>
                                        </p:attrNameLst>
                                      </p:cBhvr>
                                      <p:tavLst>
                                        <p:tav tm="0">
                                          <p:val>
                                            <p:strVal val="ppt_x"/>
                                          </p:val>
                                        </p:tav>
                                        <p:tav tm="100000">
                                          <p:val>
                                            <p:fltVal val="0.5"/>
                                          </p:val>
                                        </p:tav>
                                      </p:tavLst>
                                    </p:anim>
                                    <p:anim calcmode="lin" valueType="num">
                                      <p:cBhvr>
                                        <p:cTn id="222" dur="1000"/>
                                        <p:tgtEl>
                                          <p:spTgt spid="163"/>
                                        </p:tgtEl>
                                        <p:attrNameLst>
                                          <p:attrName>ppt_y</p:attrName>
                                        </p:attrNameLst>
                                      </p:cBhvr>
                                      <p:tavLst>
                                        <p:tav tm="0">
                                          <p:val>
                                            <p:strVal val="ppt_y"/>
                                          </p:val>
                                        </p:tav>
                                        <p:tav tm="100000">
                                          <p:val>
                                            <p:fltVal val="0.5"/>
                                          </p:val>
                                        </p:tav>
                                      </p:tavLst>
                                    </p:anim>
                                    <p:set>
                                      <p:cBhvr>
                                        <p:cTn id="223" dur="1" fill="hold">
                                          <p:stCondLst>
                                            <p:cond delay="999"/>
                                          </p:stCondLst>
                                        </p:cTn>
                                        <p:tgtEl>
                                          <p:spTgt spid="163"/>
                                        </p:tgtEl>
                                        <p:attrNameLst>
                                          <p:attrName>style.visibility</p:attrName>
                                        </p:attrNameLst>
                                      </p:cBhvr>
                                      <p:to>
                                        <p:strVal val="hidden"/>
                                      </p:to>
                                    </p:set>
                                  </p:childTnLst>
                                </p:cTn>
                              </p:par>
                              <p:par>
                                <p:cTn id="224" presetID="23" presetClass="exit" presetSubtype="544" fill="hold" nodeType="withEffect">
                                  <p:stCondLst>
                                    <p:cond delay="750"/>
                                  </p:stCondLst>
                                  <p:iterate type="wd">
                                    <p:tmPct val="5000"/>
                                  </p:iterate>
                                  <p:childTnLst>
                                    <p:anim calcmode="lin" valueType="num">
                                      <p:cBhvr>
                                        <p:cTn id="225" dur="1000"/>
                                        <p:tgtEl>
                                          <p:spTgt spid="10"/>
                                        </p:tgtEl>
                                        <p:attrNameLst>
                                          <p:attrName>ppt_w</p:attrName>
                                        </p:attrNameLst>
                                      </p:cBhvr>
                                      <p:tavLst>
                                        <p:tav tm="0">
                                          <p:val>
                                            <p:strVal val="ppt_w"/>
                                          </p:val>
                                        </p:tav>
                                        <p:tav tm="100000">
                                          <p:val>
                                            <p:fltVal val="0"/>
                                          </p:val>
                                        </p:tav>
                                      </p:tavLst>
                                    </p:anim>
                                    <p:anim calcmode="lin" valueType="num">
                                      <p:cBhvr>
                                        <p:cTn id="226" dur="1000"/>
                                        <p:tgtEl>
                                          <p:spTgt spid="10"/>
                                        </p:tgtEl>
                                        <p:attrNameLst>
                                          <p:attrName>ppt_h</p:attrName>
                                        </p:attrNameLst>
                                      </p:cBhvr>
                                      <p:tavLst>
                                        <p:tav tm="0">
                                          <p:val>
                                            <p:strVal val="ppt_h"/>
                                          </p:val>
                                        </p:tav>
                                        <p:tav tm="100000">
                                          <p:val>
                                            <p:fltVal val="0"/>
                                          </p:val>
                                        </p:tav>
                                      </p:tavLst>
                                    </p:anim>
                                    <p:anim calcmode="lin" valueType="num">
                                      <p:cBhvr>
                                        <p:cTn id="227" dur="1000"/>
                                        <p:tgtEl>
                                          <p:spTgt spid="10"/>
                                        </p:tgtEl>
                                        <p:attrNameLst>
                                          <p:attrName>ppt_x</p:attrName>
                                        </p:attrNameLst>
                                      </p:cBhvr>
                                      <p:tavLst>
                                        <p:tav tm="0">
                                          <p:val>
                                            <p:strVal val="ppt_x"/>
                                          </p:val>
                                        </p:tav>
                                        <p:tav tm="100000">
                                          <p:val>
                                            <p:fltVal val="0.5"/>
                                          </p:val>
                                        </p:tav>
                                      </p:tavLst>
                                    </p:anim>
                                    <p:anim calcmode="lin" valueType="num">
                                      <p:cBhvr>
                                        <p:cTn id="228" dur="1000"/>
                                        <p:tgtEl>
                                          <p:spTgt spid="10"/>
                                        </p:tgtEl>
                                        <p:attrNameLst>
                                          <p:attrName>ppt_y</p:attrName>
                                        </p:attrNameLst>
                                      </p:cBhvr>
                                      <p:tavLst>
                                        <p:tav tm="0">
                                          <p:val>
                                            <p:strVal val="ppt_y"/>
                                          </p:val>
                                        </p:tav>
                                        <p:tav tm="100000">
                                          <p:val>
                                            <p:fltVal val="0.5"/>
                                          </p:val>
                                        </p:tav>
                                      </p:tavLst>
                                    </p:anim>
                                    <p:set>
                                      <p:cBhvr>
                                        <p:cTn id="229" dur="1" fill="hold">
                                          <p:stCondLst>
                                            <p:cond delay="999"/>
                                          </p:stCondLst>
                                        </p:cTn>
                                        <p:tgtEl>
                                          <p:spTgt spid="10"/>
                                        </p:tgtEl>
                                        <p:attrNameLst>
                                          <p:attrName>style.visibility</p:attrName>
                                        </p:attrNameLst>
                                      </p:cBhvr>
                                      <p:to>
                                        <p:strVal val="hidden"/>
                                      </p:to>
                                    </p:set>
                                  </p:childTnLst>
                                </p:cTn>
                              </p:par>
                              <p:par>
                                <p:cTn id="230" presetID="23" presetClass="exit" presetSubtype="544" fill="hold" grpId="1" nodeType="withEffect">
                                  <p:stCondLst>
                                    <p:cond delay="750"/>
                                  </p:stCondLst>
                                  <p:iterate type="wd">
                                    <p:tmPct val="5000"/>
                                  </p:iterate>
                                  <p:childTnLst>
                                    <p:anim calcmode="lin" valueType="num">
                                      <p:cBhvr>
                                        <p:cTn id="231" dur="1000"/>
                                        <p:tgtEl>
                                          <p:spTgt spid="172"/>
                                        </p:tgtEl>
                                        <p:attrNameLst>
                                          <p:attrName>ppt_w</p:attrName>
                                        </p:attrNameLst>
                                      </p:cBhvr>
                                      <p:tavLst>
                                        <p:tav tm="0">
                                          <p:val>
                                            <p:strVal val="ppt_w"/>
                                          </p:val>
                                        </p:tav>
                                        <p:tav tm="100000">
                                          <p:val>
                                            <p:fltVal val="0"/>
                                          </p:val>
                                        </p:tav>
                                      </p:tavLst>
                                    </p:anim>
                                    <p:anim calcmode="lin" valueType="num">
                                      <p:cBhvr>
                                        <p:cTn id="232" dur="1000"/>
                                        <p:tgtEl>
                                          <p:spTgt spid="172"/>
                                        </p:tgtEl>
                                        <p:attrNameLst>
                                          <p:attrName>ppt_h</p:attrName>
                                        </p:attrNameLst>
                                      </p:cBhvr>
                                      <p:tavLst>
                                        <p:tav tm="0">
                                          <p:val>
                                            <p:strVal val="ppt_h"/>
                                          </p:val>
                                        </p:tav>
                                        <p:tav tm="100000">
                                          <p:val>
                                            <p:fltVal val="0"/>
                                          </p:val>
                                        </p:tav>
                                      </p:tavLst>
                                    </p:anim>
                                    <p:anim calcmode="lin" valueType="num">
                                      <p:cBhvr>
                                        <p:cTn id="233" dur="1000"/>
                                        <p:tgtEl>
                                          <p:spTgt spid="172"/>
                                        </p:tgtEl>
                                        <p:attrNameLst>
                                          <p:attrName>ppt_x</p:attrName>
                                        </p:attrNameLst>
                                      </p:cBhvr>
                                      <p:tavLst>
                                        <p:tav tm="0">
                                          <p:val>
                                            <p:strVal val="ppt_x"/>
                                          </p:val>
                                        </p:tav>
                                        <p:tav tm="100000">
                                          <p:val>
                                            <p:fltVal val="0.5"/>
                                          </p:val>
                                        </p:tav>
                                      </p:tavLst>
                                    </p:anim>
                                    <p:anim calcmode="lin" valueType="num">
                                      <p:cBhvr>
                                        <p:cTn id="234" dur="1000"/>
                                        <p:tgtEl>
                                          <p:spTgt spid="172"/>
                                        </p:tgtEl>
                                        <p:attrNameLst>
                                          <p:attrName>ppt_y</p:attrName>
                                        </p:attrNameLst>
                                      </p:cBhvr>
                                      <p:tavLst>
                                        <p:tav tm="0">
                                          <p:val>
                                            <p:strVal val="ppt_y"/>
                                          </p:val>
                                        </p:tav>
                                        <p:tav tm="100000">
                                          <p:val>
                                            <p:fltVal val="0.5"/>
                                          </p:val>
                                        </p:tav>
                                      </p:tavLst>
                                    </p:anim>
                                    <p:set>
                                      <p:cBhvr>
                                        <p:cTn id="235" dur="1" fill="hold">
                                          <p:stCondLst>
                                            <p:cond delay="999"/>
                                          </p:stCondLst>
                                        </p:cTn>
                                        <p:tgtEl>
                                          <p:spTgt spid="172"/>
                                        </p:tgtEl>
                                        <p:attrNameLst>
                                          <p:attrName>style.visibility</p:attrName>
                                        </p:attrNameLst>
                                      </p:cBhvr>
                                      <p:to>
                                        <p:strVal val="hidden"/>
                                      </p:to>
                                    </p:set>
                                  </p:childTnLst>
                                </p:cTn>
                              </p:par>
                              <p:par>
                                <p:cTn id="236" presetID="23" presetClass="exit" presetSubtype="544" fill="hold" grpId="1" nodeType="withEffect">
                                  <p:stCondLst>
                                    <p:cond delay="750"/>
                                  </p:stCondLst>
                                  <p:iterate type="wd">
                                    <p:tmPct val="5000"/>
                                  </p:iterate>
                                  <p:childTnLst>
                                    <p:anim calcmode="lin" valueType="num">
                                      <p:cBhvr>
                                        <p:cTn id="237" dur="1000"/>
                                        <p:tgtEl>
                                          <p:spTgt spid="164"/>
                                        </p:tgtEl>
                                        <p:attrNameLst>
                                          <p:attrName>ppt_w</p:attrName>
                                        </p:attrNameLst>
                                      </p:cBhvr>
                                      <p:tavLst>
                                        <p:tav tm="0">
                                          <p:val>
                                            <p:strVal val="ppt_w"/>
                                          </p:val>
                                        </p:tav>
                                        <p:tav tm="100000">
                                          <p:val>
                                            <p:fltVal val="0"/>
                                          </p:val>
                                        </p:tav>
                                      </p:tavLst>
                                    </p:anim>
                                    <p:anim calcmode="lin" valueType="num">
                                      <p:cBhvr>
                                        <p:cTn id="238" dur="1000"/>
                                        <p:tgtEl>
                                          <p:spTgt spid="164"/>
                                        </p:tgtEl>
                                        <p:attrNameLst>
                                          <p:attrName>ppt_h</p:attrName>
                                        </p:attrNameLst>
                                      </p:cBhvr>
                                      <p:tavLst>
                                        <p:tav tm="0">
                                          <p:val>
                                            <p:strVal val="ppt_h"/>
                                          </p:val>
                                        </p:tav>
                                        <p:tav tm="100000">
                                          <p:val>
                                            <p:fltVal val="0"/>
                                          </p:val>
                                        </p:tav>
                                      </p:tavLst>
                                    </p:anim>
                                    <p:anim calcmode="lin" valueType="num">
                                      <p:cBhvr>
                                        <p:cTn id="239" dur="1000"/>
                                        <p:tgtEl>
                                          <p:spTgt spid="164"/>
                                        </p:tgtEl>
                                        <p:attrNameLst>
                                          <p:attrName>ppt_x</p:attrName>
                                        </p:attrNameLst>
                                      </p:cBhvr>
                                      <p:tavLst>
                                        <p:tav tm="0">
                                          <p:val>
                                            <p:strVal val="ppt_x"/>
                                          </p:val>
                                        </p:tav>
                                        <p:tav tm="100000">
                                          <p:val>
                                            <p:fltVal val="0.5"/>
                                          </p:val>
                                        </p:tav>
                                      </p:tavLst>
                                    </p:anim>
                                    <p:anim calcmode="lin" valueType="num">
                                      <p:cBhvr>
                                        <p:cTn id="240" dur="1000"/>
                                        <p:tgtEl>
                                          <p:spTgt spid="164"/>
                                        </p:tgtEl>
                                        <p:attrNameLst>
                                          <p:attrName>ppt_y</p:attrName>
                                        </p:attrNameLst>
                                      </p:cBhvr>
                                      <p:tavLst>
                                        <p:tav tm="0">
                                          <p:val>
                                            <p:strVal val="ppt_y"/>
                                          </p:val>
                                        </p:tav>
                                        <p:tav tm="100000">
                                          <p:val>
                                            <p:fltVal val="0.5"/>
                                          </p:val>
                                        </p:tav>
                                      </p:tavLst>
                                    </p:anim>
                                    <p:set>
                                      <p:cBhvr>
                                        <p:cTn id="241" dur="1" fill="hold">
                                          <p:stCondLst>
                                            <p:cond delay="999"/>
                                          </p:stCondLst>
                                        </p:cTn>
                                        <p:tgtEl>
                                          <p:spTgt spid="164"/>
                                        </p:tgtEl>
                                        <p:attrNameLst>
                                          <p:attrName>style.visibility</p:attrName>
                                        </p:attrNameLst>
                                      </p:cBhvr>
                                      <p:to>
                                        <p:strVal val="hidden"/>
                                      </p:to>
                                    </p:set>
                                  </p:childTnLst>
                                </p:cTn>
                              </p:par>
                              <p:par>
                                <p:cTn id="242" presetID="23" presetClass="exit" presetSubtype="544" fill="hold" grpId="1" nodeType="withEffect">
                                  <p:stCondLst>
                                    <p:cond delay="750"/>
                                  </p:stCondLst>
                                  <p:iterate type="wd">
                                    <p:tmPct val="5000"/>
                                  </p:iterate>
                                  <p:childTnLst>
                                    <p:anim calcmode="lin" valueType="num">
                                      <p:cBhvr>
                                        <p:cTn id="243" dur="1000"/>
                                        <p:tgtEl>
                                          <p:spTgt spid="165"/>
                                        </p:tgtEl>
                                        <p:attrNameLst>
                                          <p:attrName>ppt_w</p:attrName>
                                        </p:attrNameLst>
                                      </p:cBhvr>
                                      <p:tavLst>
                                        <p:tav tm="0">
                                          <p:val>
                                            <p:strVal val="ppt_w"/>
                                          </p:val>
                                        </p:tav>
                                        <p:tav tm="100000">
                                          <p:val>
                                            <p:fltVal val="0"/>
                                          </p:val>
                                        </p:tav>
                                      </p:tavLst>
                                    </p:anim>
                                    <p:anim calcmode="lin" valueType="num">
                                      <p:cBhvr>
                                        <p:cTn id="244" dur="1000"/>
                                        <p:tgtEl>
                                          <p:spTgt spid="165"/>
                                        </p:tgtEl>
                                        <p:attrNameLst>
                                          <p:attrName>ppt_h</p:attrName>
                                        </p:attrNameLst>
                                      </p:cBhvr>
                                      <p:tavLst>
                                        <p:tav tm="0">
                                          <p:val>
                                            <p:strVal val="ppt_h"/>
                                          </p:val>
                                        </p:tav>
                                        <p:tav tm="100000">
                                          <p:val>
                                            <p:fltVal val="0"/>
                                          </p:val>
                                        </p:tav>
                                      </p:tavLst>
                                    </p:anim>
                                    <p:anim calcmode="lin" valueType="num">
                                      <p:cBhvr>
                                        <p:cTn id="245" dur="1000"/>
                                        <p:tgtEl>
                                          <p:spTgt spid="165"/>
                                        </p:tgtEl>
                                        <p:attrNameLst>
                                          <p:attrName>ppt_x</p:attrName>
                                        </p:attrNameLst>
                                      </p:cBhvr>
                                      <p:tavLst>
                                        <p:tav tm="0">
                                          <p:val>
                                            <p:strVal val="ppt_x"/>
                                          </p:val>
                                        </p:tav>
                                        <p:tav tm="100000">
                                          <p:val>
                                            <p:fltVal val="0.5"/>
                                          </p:val>
                                        </p:tav>
                                      </p:tavLst>
                                    </p:anim>
                                    <p:anim calcmode="lin" valueType="num">
                                      <p:cBhvr>
                                        <p:cTn id="246" dur="1000"/>
                                        <p:tgtEl>
                                          <p:spTgt spid="165"/>
                                        </p:tgtEl>
                                        <p:attrNameLst>
                                          <p:attrName>ppt_y</p:attrName>
                                        </p:attrNameLst>
                                      </p:cBhvr>
                                      <p:tavLst>
                                        <p:tav tm="0">
                                          <p:val>
                                            <p:strVal val="ppt_y"/>
                                          </p:val>
                                        </p:tav>
                                        <p:tav tm="100000">
                                          <p:val>
                                            <p:fltVal val="0.5"/>
                                          </p:val>
                                        </p:tav>
                                      </p:tavLst>
                                    </p:anim>
                                    <p:set>
                                      <p:cBhvr>
                                        <p:cTn id="247" dur="1" fill="hold">
                                          <p:stCondLst>
                                            <p:cond delay="999"/>
                                          </p:stCondLst>
                                        </p:cTn>
                                        <p:tgtEl>
                                          <p:spTgt spid="165"/>
                                        </p:tgtEl>
                                        <p:attrNameLst>
                                          <p:attrName>style.visibility</p:attrName>
                                        </p:attrNameLst>
                                      </p:cBhvr>
                                      <p:to>
                                        <p:strVal val="hidden"/>
                                      </p:to>
                                    </p:set>
                                  </p:childTnLst>
                                </p:cTn>
                              </p:par>
                              <p:par>
                                <p:cTn id="248" presetID="23" presetClass="exit" presetSubtype="544" fill="hold" nodeType="withEffect">
                                  <p:stCondLst>
                                    <p:cond delay="750"/>
                                  </p:stCondLst>
                                  <p:iterate type="wd">
                                    <p:tmPct val="5000"/>
                                  </p:iterate>
                                  <p:childTnLst>
                                    <p:anim calcmode="lin" valueType="num">
                                      <p:cBhvr>
                                        <p:cTn id="249" dur="1000"/>
                                        <p:tgtEl>
                                          <p:spTgt spid="3"/>
                                        </p:tgtEl>
                                        <p:attrNameLst>
                                          <p:attrName>ppt_w</p:attrName>
                                        </p:attrNameLst>
                                      </p:cBhvr>
                                      <p:tavLst>
                                        <p:tav tm="0">
                                          <p:val>
                                            <p:strVal val="ppt_w"/>
                                          </p:val>
                                        </p:tav>
                                        <p:tav tm="100000">
                                          <p:val>
                                            <p:fltVal val="0"/>
                                          </p:val>
                                        </p:tav>
                                      </p:tavLst>
                                    </p:anim>
                                    <p:anim calcmode="lin" valueType="num">
                                      <p:cBhvr>
                                        <p:cTn id="250" dur="1000"/>
                                        <p:tgtEl>
                                          <p:spTgt spid="3"/>
                                        </p:tgtEl>
                                        <p:attrNameLst>
                                          <p:attrName>ppt_h</p:attrName>
                                        </p:attrNameLst>
                                      </p:cBhvr>
                                      <p:tavLst>
                                        <p:tav tm="0">
                                          <p:val>
                                            <p:strVal val="ppt_h"/>
                                          </p:val>
                                        </p:tav>
                                        <p:tav tm="100000">
                                          <p:val>
                                            <p:fltVal val="0"/>
                                          </p:val>
                                        </p:tav>
                                      </p:tavLst>
                                    </p:anim>
                                    <p:anim calcmode="lin" valueType="num">
                                      <p:cBhvr>
                                        <p:cTn id="251" dur="1000"/>
                                        <p:tgtEl>
                                          <p:spTgt spid="3"/>
                                        </p:tgtEl>
                                        <p:attrNameLst>
                                          <p:attrName>ppt_x</p:attrName>
                                        </p:attrNameLst>
                                      </p:cBhvr>
                                      <p:tavLst>
                                        <p:tav tm="0">
                                          <p:val>
                                            <p:strVal val="ppt_x"/>
                                          </p:val>
                                        </p:tav>
                                        <p:tav tm="100000">
                                          <p:val>
                                            <p:fltVal val="0.5"/>
                                          </p:val>
                                        </p:tav>
                                      </p:tavLst>
                                    </p:anim>
                                    <p:anim calcmode="lin" valueType="num">
                                      <p:cBhvr>
                                        <p:cTn id="252" dur="1000"/>
                                        <p:tgtEl>
                                          <p:spTgt spid="3"/>
                                        </p:tgtEl>
                                        <p:attrNameLst>
                                          <p:attrName>ppt_y</p:attrName>
                                        </p:attrNameLst>
                                      </p:cBhvr>
                                      <p:tavLst>
                                        <p:tav tm="0">
                                          <p:val>
                                            <p:strVal val="ppt_y"/>
                                          </p:val>
                                        </p:tav>
                                        <p:tav tm="100000">
                                          <p:val>
                                            <p:fltVal val="0.5"/>
                                          </p:val>
                                        </p:tav>
                                      </p:tavLst>
                                    </p:anim>
                                    <p:set>
                                      <p:cBhvr>
                                        <p:cTn id="253" dur="1" fill="hold">
                                          <p:stCondLst>
                                            <p:cond delay="999"/>
                                          </p:stCondLst>
                                        </p:cTn>
                                        <p:tgtEl>
                                          <p:spTgt spid="3"/>
                                        </p:tgtEl>
                                        <p:attrNameLst>
                                          <p:attrName>style.visibility</p:attrName>
                                        </p:attrNameLst>
                                      </p:cBhvr>
                                      <p:to>
                                        <p:strVal val="hidden"/>
                                      </p:to>
                                    </p:set>
                                  </p:childTnLst>
                                </p:cTn>
                              </p:par>
                              <p:par>
                                <p:cTn id="254" presetID="23" presetClass="exit" presetSubtype="544" fill="hold" grpId="1" nodeType="withEffect">
                                  <p:stCondLst>
                                    <p:cond delay="750"/>
                                  </p:stCondLst>
                                  <p:iterate type="wd">
                                    <p:tmPct val="5000"/>
                                  </p:iterate>
                                  <p:childTnLst>
                                    <p:anim calcmode="lin" valueType="num">
                                      <p:cBhvr>
                                        <p:cTn id="255" dur="1000"/>
                                        <p:tgtEl>
                                          <p:spTgt spid="166"/>
                                        </p:tgtEl>
                                        <p:attrNameLst>
                                          <p:attrName>ppt_w</p:attrName>
                                        </p:attrNameLst>
                                      </p:cBhvr>
                                      <p:tavLst>
                                        <p:tav tm="0">
                                          <p:val>
                                            <p:strVal val="ppt_w"/>
                                          </p:val>
                                        </p:tav>
                                        <p:tav tm="100000">
                                          <p:val>
                                            <p:fltVal val="0"/>
                                          </p:val>
                                        </p:tav>
                                      </p:tavLst>
                                    </p:anim>
                                    <p:anim calcmode="lin" valueType="num">
                                      <p:cBhvr>
                                        <p:cTn id="256" dur="1000"/>
                                        <p:tgtEl>
                                          <p:spTgt spid="166"/>
                                        </p:tgtEl>
                                        <p:attrNameLst>
                                          <p:attrName>ppt_h</p:attrName>
                                        </p:attrNameLst>
                                      </p:cBhvr>
                                      <p:tavLst>
                                        <p:tav tm="0">
                                          <p:val>
                                            <p:strVal val="ppt_h"/>
                                          </p:val>
                                        </p:tav>
                                        <p:tav tm="100000">
                                          <p:val>
                                            <p:fltVal val="0"/>
                                          </p:val>
                                        </p:tav>
                                      </p:tavLst>
                                    </p:anim>
                                    <p:anim calcmode="lin" valueType="num">
                                      <p:cBhvr>
                                        <p:cTn id="257" dur="1000"/>
                                        <p:tgtEl>
                                          <p:spTgt spid="166"/>
                                        </p:tgtEl>
                                        <p:attrNameLst>
                                          <p:attrName>ppt_x</p:attrName>
                                        </p:attrNameLst>
                                      </p:cBhvr>
                                      <p:tavLst>
                                        <p:tav tm="0">
                                          <p:val>
                                            <p:strVal val="ppt_x"/>
                                          </p:val>
                                        </p:tav>
                                        <p:tav tm="100000">
                                          <p:val>
                                            <p:fltVal val="0.5"/>
                                          </p:val>
                                        </p:tav>
                                      </p:tavLst>
                                    </p:anim>
                                    <p:anim calcmode="lin" valueType="num">
                                      <p:cBhvr>
                                        <p:cTn id="258" dur="1000"/>
                                        <p:tgtEl>
                                          <p:spTgt spid="166"/>
                                        </p:tgtEl>
                                        <p:attrNameLst>
                                          <p:attrName>ppt_y</p:attrName>
                                        </p:attrNameLst>
                                      </p:cBhvr>
                                      <p:tavLst>
                                        <p:tav tm="0">
                                          <p:val>
                                            <p:strVal val="ppt_y"/>
                                          </p:val>
                                        </p:tav>
                                        <p:tav tm="100000">
                                          <p:val>
                                            <p:fltVal val="0.5"/>
                                          </p:val>
                                        </p:tav>
                                      </p:tavLst>
                                    </p:anim>
                                    <p:set>
                                      <p:cBhvr>
                                        <p:cTn id="259" dur="1" fill="hold">
                                          <p:stCondLst>
                                            <p:cond delay="999"/>
                                          </p:stCondLst>
                                        </p:cTn>
                                        <p:tgtEl>
                                          <p:spTgt spid="166"/>
                                        </p:tgtEl>
                                        <p:attrNameLst>
                                          <p:attrName>style.visibility</p:attrName>
                                        </p:attrNameLst>
                                      </p:cBhvr>
                                      <p:to>
                                        <p:strVal val="hidden"/>
                                      </p:to>
                                    </p:set>
                                  </p:childTnLst>
                                </p:cTn>
                              </p:par>
                              <p:par>
                                <p:cTn id="260" presetID="23" presetClass="exit" presetSubtype="544" fill="hold" grpId="1" nodeType="withEffect">
                                  <p:stCondLst>
                                    <p:cond delay="750"/>
                                  </p:stCondLst>
                                  <p:iterate type="wd">
                                    <p:tmPct val="5000"/>
                                  </p:iterate>
                                  <p:childTnLst>
                                    <p:anim calcmode="lin" valueType="num">
                                      <p:cBhvr>
                                        <p:cTn id="261" dur="1000"/>
                                        <p:tgtEl>
                                          <p:spTgt spid="167"/>
                                        </p:tgtEl>
                                        <p:attrNameLst>
                                          <p:attrName>ppt_w</p:attrName>
                                        </p:attrNameLst>
                                      </p:cBhvr>
                                      <p:tavLst>
                                        <p:tav tm="0">
                                          <p:val>
                                            <p:strVal val="ppt_w"/>
                                          </p:val>
                                        </p:tav>
                                        <p:tav tm="100000">
                                          <p:val>
                                            <p:fltVal val="0"/>
                                          </p:val>
                                        </p:tav>
                                      </p:tavLst>
                                    </p:anim>
                                    <p:anim calcmode="lin" valueType="num">
                                      <p:cBhvr>
                                        <p:cTn id="262" dur="1000"/>
                                        <p:tgtEl>
                                          <p:spTgt spid="167"/>
                                        </p:tgtEl>
                                        <p:attrNameLst>
                                          <p:attrName>ppt_h</p:attrName>
                                        </p:attrNameLst>
                                      </p:cBhvr>
                                      <p:tavLst>
                                        <p:tav tm="0">
                                          <p:val>
                                            <p:strVal val="ppt_h"/>
                                          </p:val>
                                        </p:tav>
                                        <p:tav tm="100000">
                                          <p:val>
                                            <p:fltVal val="0"/>
                                          </p:val>
                                        </p:tav>
                                      </p:tavLst>
                                    </p:anim>
                                    <p:anim calcmode="lin" valueType="num">
                                      <p:cBhvr>
                                        <p:cTn id="263" dur="1000"/>
                                        <p:tgtEl>
                                          <p:spTgt spid="167"/>
                                        </p:tgtEl>
                                        <p:attrNameLst>
                                          <p:attrName>ppt_x</p:attrName>
                                        </p:attrNameLst>
                                      </p:cBhvr>
                                      <p:tavLst>
                                        <p:tav tm="0">
                                          <p:val>
                                            <p:strVal val="ppt_x"/>
                                          </p:val>
                                        </p:tav>
                                        <p:tav tm="100000">
                                          <p:val>
                                            <p:fltVal val="0.5"/>
                                          </p:val>
                                        </p:tav>
                                      </p:tavLst>
                                    </p:anim>
                                    <p:anim calcmode="lin" valueType="num">
                                      <p:cBhvr>
                                        <p:cTn id="264" dur="1000"/>
                                        <p:tgtEl>
                                          <p:spTgt spid="167"/>
                                        </p:tgtEl>
                                        <p:attrNameLst>
                                          <p:attrName>ppt_y</p:attrName>
                                        </p:attrNameLst>
                                      </p:cBhvr>
                                      <p:tavLst>
                                        <p:tav tm="0">
                                          <p:val>
                                            <p:strVal val="ppt_y"/>
                                          </p:val>
                                        </p:tav>
                                        <p:tav tm="100000">
                                          <p:val>
                                            <p:fltVal val="0.5"/>
                                          </p:val>
                                        </p:tav>
                                      </p:tavLst>
                                    </p:anim>
                                    <p:set>
                                      <p:cBhvr>
                                        <p:cTn id="265" dur="1" fill="hold">
                                          <p:stCondLst>
                                            <p:cond delay="999"/>
                                          </p:stCondLst>
                                        </p:cTn>
                                        <p:tgtEl>
                                          <p:spTgt spid="167"/>
                                        </p:tgtEl>
                                        <p:attrNameLst>
                                          <p:attrName>style.visibility</p:attrName>
                                        </p:attrNameLst>
                                      </p:cBhvr>
                                      <p:to>
                                        <p:strVal val="hidden"/>
                                      </p:to>
                                    </p:set>
                                  </p:childTnLst>
                                </p:cTn>
                              </p:par>
                              <p:par>
                                <p:cTn id="266" presetID="23" presetClass="exit" presetSubtype="544" fill="hold" nodeType="withEffect">
                                  <p:stCondLst>
                                    <p:cond delay="750"/>
                                  </p:stCondLst>
                                  <p:iterate type="wd">
                                    <p:tmPct val="5000"/>
                                  </p:iterate>
                                  <p:childTnLst>
                                    <p:anim calcmode="lin" valueType="num">
                                      <p:cBhvr>
                                        <p:cTn id="267" dur="1000"/>
                                        <p:tgtEl>
                                          <p:spTgt spid="5"/>
                                        </p:tgtEl>
                                        <p:attrNameLst>
                                          <p:attrName>ppt_w</p:attrName>
                                        </p:attrNameLst>
                                      </p:cBhvr>
                                      <p:tavLst>
                                        <p:tav tm="0">
                                          <p:val>
                                            <p:strVal val="ppt_w"/>
                                          </p:val>
                                        </p:tav>
                                        <p:tav tm="100000">
                                          <p:val>
                                            <p:fltVal val="0"/>
                                          </p:val>
                                        </p:tav>
                                      </p:tavLst>
                                    </p:anim>
                                    <p:anim calcmode="lin" valueType="num">
                                      <p:cBhvr>
                                        <p:cTn id="268" dur="1000"/>
                                        <p:tgtEl>
                                          <p:spTgt spid="5"/>
                                        </p:tgtEl>
                                        <p:attrNameLst>
                                          <p:attrName>ppt_h</p:attrName>
                                        </p:attrNameLst>
                                      </p:cBhvr>
                                      <p:tavLst>
                                        <p:tav tm="0">
                                          <p:val>
                                            <p:strVal val="ppt_h"/>
                                          </p:val>
                                        </p:tav>
                                        <p:tav tm="100000">
                                          <p:val>
                                            <p:fltVal val="0"/>
                                          </p:val>
                                        </p:tav>
                                      </p:tavLst>
                                    </p:anim>
                                    <p:anim calcmode="lin" valueType="num">
                                      <p:cBhvr>
                                        <p:cTn id="269" dur="1000"/>
                                        <p:tgtEl>
                                          <p:spTgt spid="5"/>
                                        </p:tgtEl>
                                        <p:attrNameLst>
                                          <p:attrName>ppt_x</p:attrName>
                                        </p:attrNameLst>
                                      </p:cBhvr>
                                      <p:tavLst>
                                        <p:tav tm="0">
                                          <p:val>
                                            <p:strVal val="ppt_x"/>
                                          </p:val>
                                        </p:tav>
                                        <p:tav tm="100000">
                                          <p:val>
                                            <p:fltVal val="0.5"/>
                                          </p:val>
                                        </p:tav>
                                      </p:tavLst>
                                    </p:anim>
                                    <p:anim calcmode="lin" valueType="num">
                                      <p:cBhvr>
                                        <p:cTn id="270" dur="1000"/>
                                        <p:tgtEl>
                                          <p:spTgt spid="5"/>
                                        </p:tgtEl>
                                        <p:attrNameLst>
                                          <p:attrName>ppt_y</p:attrName>
                                        </p:attrNameLst>
                                      </p:cBhvr>
                                      <p:tavLst>
                                        <p:tav tm="0">
                                          <p:val>
                                            <p:strVal val="ppt_y"/>
                                          </p:val>
                                        </p:tav>
                                        <p:tav tm="100000">
                                          <p:val>
                                            <p:fltVal val="0.5"/>
                                          </p:val>
                                        </p:tav>
                                      </p:tavLst>
                                    </p:anim>
                                    <p:set>
                                      <p:cBhvr>
                                        <p:cTn id="271" dur="1" fill="hold">
                                          <p:stCondLst>
                                            <p:cond delay="999"/>
                                          </p:stCondLst>
                                        </p:cTn>
                                        <p:tgtEl>
                                          <p:spTgt spid="5"/>
                                        </p:tgtEl>
                                        <p:attrNameLst>
                                          <p:attrName>style.visibility</p:attrName>
                                        </p:attrNameLst>
                                      </p:cBhvr>
                                      <p:to>
                                        <p:strVal val="hidden"/>
                                      </p:to>
                                    </p:set>
                                  </p:childTnLst>
                                </p:cTn>
                              </p:par>
                              <p:par>
                                <p:cTn id="272" presetID="23" presetClass="exit" presetSubtype="544" fill="hold" grpId="1" nodeType="withEffect">
                                  <p:stCondLst>
                                    <p:cond delay="750"/>
                                  </p:stCondLst>
                                  <p:iterate type="wd">
                                    <p:tmPct val="5000"/>
                                  </p:iterate>
                                  <p:childTnLst>
                                    <p:anim calcmode="lin" valueType="num">
                                      <p:cBhvr>
                                        <p:cTn id="273" dur="1000"/>
                                        <p:tgtEl>
                                          <p:spTgt spid="173"/>
                                        </p:tgtEl>
                                        <p:attrNameLst>
                                          <p:attrName>ppt_w</p:attrName>
                                        </p:attrNameLst>
                                      </p:cBhvr>
                                      <p:tavLst>
                                        <p:tav tm="0">
                                          <p:val>
                                            <p:strVal val="ppt_w"/>
                                          </p:val>
                                        </p:tav>
                                        <p:tav tm="100000">
                                          <p:val>
                                            <p:fltVal val="0"/>
                                          </p:val>
                                        </p:tav>
                                      </p:tavLst>
                                    </p:anim>
                                    <p:anim calcmode="lin" valueType="num">
                                      <p:cBhvr>
                                        <p:cTn id="274" dur="1000"/>
                                        <p:tgtEl>
                                          <p:spTgt spid="173"/>
                                        </p:tgtEl>
                                        <p:attrNameLst>
                                          <p:attrName>ppt_h</p:attrName>
                                        </p:attrNameLst>
                                      </p:cBhvr>
                                      <p:tavLst>
                                        <p:tav tm="0">
                                          <p:val>
                                            <p:strVal val="ppt_h"/>
                                          </p:val>
                                        </p:tav>
                                        <p:tav tm="100000">
                                          <p:val>
                                            <p:fltVal val="0"/>
                                          </p:val>
                                        </p:tav>
                                      </p:tavLst>
                                    </p:anim>
                                    <p:anim calcmode="lin" valueType="num">
                                      <p:cBhvr>
                                        <p:cTn id="275" dur="1000"/>
                                        <p:tgtEl>
                                          <p:spTgt spid="173"/>
                                        </p:tgtEl>
                                        <p:attrNameLst>
                                          <p:attrName>ppt_x</p:attrName>
                                        </p:attrNameLst>
                                      </p:cBhvr>
                                      <p:tavLst>
                                        <p:tav tm="0">
                                          <p:val>
                                            <p:strVal val="ppt_x"/>
                                          </p:val>
                                        </p:tav>
                                        <p:tav tm="100000">
                                          <p:val>
                                            <p:fltVal val="0.5"/>
                                          </p:val>
                                        </p:tav>
                                      </p:tavLst>
                                    </p:anim>
                                    <p:anim calcmode="lin" valueType="num">
                                      <p:cBhvr>
                                        <p:cTn id="276" dur="1000"/>
                                        <p:tgtEl>
                                          <p:spTgt spid="173"/>
                                        </p:tgtEl>
                                        <p:attrNameLst>
                                          <p:attrName>ppt_y</p:attrName>
                                        </p:attrNameLst>
                                      </p:cBhvr>
                                      <p:tavLst>
                                        <p:tav tm="0">
                                          <p:val>
                                            <p:strVal val="ppt_y"/>
                                          </p:val>
                                        </p:tav>
                                        <p:tav tm="100000">
                                          <p:val>
                                            <p:fltVal val="0.5"/>
                                          </p:val>
                                        </p:tav>
                                      </p:tavLst>
                                    </p:anim>
                                    <p:set>
                                      <p:cBhvr>
                                        <p:cTn id="277" dur="1" fill="hold">
                                          <p:stCondLst>
                                            <p:cond delay="999"/>
                                          </p:stCondLst>
                                        </p:cTn>
                                        <p:tgtEl>
                                          <p:spTgt spid="173"/>
                                        </p:tgtEl>
                                        <p:attrNameLst>
                                          <p:attrName>style.visibility</p:attrName>
                                        </p:attrNameLst>
                                      </p:cBhvr>
                                      <p:to>
                                        <p:strVal val="hidden"/>
                                      </p:to>
                                    </p:set>
                                  </p:childTnLst>
                                </p:cTn>
                              </p:par>
                              <p:par>
                                <p:cTn id="278" presetID="23" presetClass="exit" presetSubtype="544" fill="hold" grpId="1" nodeType="withEffect">
                                  <p:stCondLst>
                                    <p:cond delay="750"/>
                                  </p:stCondLst>
                                  <p:iterate type="wd">
                                    <p:tmPct val="5000"/>
                                  </p:iterate>
                                  <p:childTnLst>
                                    <p:anim calcmode="lin" valueType="num">
                                      <p:cBhvr>
                                        <p:cTn id="279" dur="1000"/>
                                        <p:tgtEl>
                                          <p:spTgt spid="168"/>
                                        </p:tgtEl>
                                        <p:attrNameLst>
                                          <p:attrName>ppt_w</p:attrName>
                                        </p:attrNameLst>
                                      </p:cBhvr>
                                      <p:tavLst>
                                        <p:tav tm="0">
                                          <p:val>
                                            <p:strVal val="ppt_w"/>
                                          </p:val>
                                        </p:tav>
                                        <p:tav tm="100000">
                                          <p:val>
                                            <p:fltVal val="0"/>
                                          </p:val>
                                        </p:tav>
                                      </p:tavLst>
                                    </p:anim>
                                    <p:anim calcmode="lin" valueType="num">
                                      <p:cBhvr>
                                        <p:cTn id="280" dur="1000"/>
                                        <p:tgtEl>
                                          <p:spTgt spid="168"/>
                                        </p:tgtEl>
                                        <p:attrNameLst>
                                          <p:attrName>ppt_h</p:attrName>
                                        </p:attrNameLst>
                                      </p:cBhvr>
                                      <p:tavLst>
                                        <p:tav tm="0">
                                          <p:val>
                                            <p:strVal val="ppt_h"/>
                                          </p:val>
                                        </p:tav>
                                        <p:tav tm="100000">
                                          <p:val>
                                            <p:fltVal val="0"/>
                                          </p:val>
                                        </p:tav>
                                      </p:tavLst>
                                    </p:anim>
                                    <p:anim calcmode="lin" valueType="num">
                                      <p:cBhvr>
                                        <p:cTn id="281" dur="1000"/>
                                        <p:tgtEl>
                                          <p:spTgt spid="168"/>
                                        </p:tgtEl>
                                        <p:attrNameLst>
                                          <p:attrName>ppt_x</p:attrName>
                                        </p:attrNameLst>
                                      </p:cBhvr>
                                      <p:tavLst>
                                        <p:tav tm="0">
                                          <p:val>
                                            <p:strVal val="ppt_x"/>
                                          </p:val>
                                        </p:tav>
                                        <p:tav tm="100000">
                                          <p:val>
                                            <p:fltVal val="0.5"/>
                                          </p:val>
                                        </p:tav>
                                      </p:tavLst>
                                    </p:anim>
                                    <p:anim calcmode="lin" valueType="num">
                                      <p:cBhvr>
                                        <p:cTn id="282" dur="1000"/>
                                        <p:tgtEl>
                                          <p:spTgt spid="168"/>
                                        </p:tgtEl>
                                        <p:attrNameLst>
                                          <p:attrName>ppt_y</p:attrName>
                                        </p:attrNameLst>
                                      </p:cBhvr>
                                      <p:tavLst>
                                        <p:tav tm="0">
                                          <p:val>
                                            <p:strVal val="ppt_y"/>
                                          </p:val>
                                        </p:tav>
                                        <p:tav tm="100000">
                                          <p:val>
                                            <p:fltVal val="0.5"/>
                                          </p:val>
                                        </p:tav>
                                      </p:tavLst>
                                    </p:anim>
                                    <p:set>
                                      <p:cBhvr>
                                        <p:cTn id="283" dur="1" fill="hold">
                                          <p:stCondLst>
                                            <p:cond delay="999"/>
                                          </p:stCondLst>
                                        </p:cTn>
                                        <p:tgtEl>
                                          <p:spTgt spid="168"/>
                                        </p:tgtEl>
                                        <p:attrNameLst>
                                          <p:attrName>style.visibility</p:attrName>
                                        </p:attrNameLst>
                                      </p:cBhvr>
                                      <p:to>
                                        <p:strVal val="hidden"/>
                                      </p:to>
                                    </p:set>
                                  </p:childTnLst>
                                </p:cTn>
                              </p:par>
                              <p:par>
                                <p:cTn id="284" presetID="23" presetClass="exit" presetSubtype="544" fill="hold" grpId="1" nodeType="withEffect">
                                  <p:stCondLst>
                                    <p:cond delay="750"/>
                                  </p:stCondLst>
                                  <p:iterate type="wd">
                                    <p:tmPct val="5000"/>
                                  </p:iterate>
                                  <p:childTnLst>
                                    <p:anim calcmode="lin" valueType="num">
                                      <p:cBhvr>
                                        <p:cTn id="285" dur="1000"/>
                                        <p:tgtEl>
                                          <p:spTgt spid="169"/>
                                        </p:tgtEl>
                                        <p:attrNameLst>
                                          <p:attrName>ppt_w</p:attrName>
                                        </p:attrNameLst>
                                      </p:cBhvr>
                                      <p:tavLst>
                                        <p:tav tm="0">
                                          <p:val>
                                            <p:strVal val="ppt_w"/>
                                          </p:val>
                                        </p:tav>
                                        <p:tav tm="100000">
                                          <p:val>
                                            <p:fltVal val="0"/>
                                          </p:val>
                                        </p:tav>
                                      </p:tavLst>
                                    </p:anim>
                                    <p:anim calcmode="lin" valueType="num">
                                      <p:cBhvr>
                                        <p:cTn id="286" dur="1000"/>
                                        <p:tgtEl>
                                          <p:spTgt spid="169"/>
                                        </p:tgtEl>
                                        <p:attrNameLst>
                                          <p:attrName>ppt_h</p:attrName>
                                        </p:attrNameLst>
                                      </p:cBhvr>
                                      <p:tavLst>
                                        <p:tav tm="0">
                                          <p:val>
                                            <p:strVal val="ppt_h"/>
                                          </p:val>
                                        </p:tav>
                                        <p:tav tm="100000">
                                          <p:val>
                                            <p:fltVal val="0"/>
                                          </p:val>
                                        </p:tav>
                                      </p:tavLst>
                                    </p:anim>
                                    <p:anim calcmode="lin" valueType="num">
                                      <p:cBhvr>
                                        <p:cTn id="287" dur="1000"/>
                                        <p:tgtEl>
                                          <p:spTgt spid="169"/>
                                        </p:tgtEl>
                                        <p:attrNameLst>
                                          <p:attrName>ppt_x</p:attrName>
                                        </p:attrNameLst>
                                      </p:cBhvr>
                                      <p:tavLst>
                                        <p:tav tm="0">
                                          <p:val>
                                            <p:strVal val="ppt_x"/>
                                          </p:val>
                                        </p:tav>
                                        <p:tav tm="100000">
                                          <p:val>
                                            <p:fltVal val="0.5"/>
                                          </p:val>
                                        </p:tav>
                                      </p:tavLst>
                                    </p:anim>
                                    <p:anim calcmode="lin" valueType="num">
                                      <p:cBhvr>
                                        <p:cTn id="288" dur="1000"/>
                                        <p:tgtEl>
                                          <p:spTgt spid="169"/>
                                        </p:tgtEl>
                                        <p:attrNameLst>
                                          <p:attrName>ppt_y</p:attrName>
                                        </p:attrNameLst>
                                      </p:cBhvr>
                                      <p:tavLst>
                                        <p:tav tm="0">
                                          <p:val>
                                            <p:strVal val="ppt_y"/>
                                          </p:val>
                                        </p:tav>
                                        <p:tav tm="100000">
                                          <p:val>
                                            <p:fltVal val="0.5"/>
                                          </p:val>
                                        </p:tav>
                                      </p:tavLst>
                                    </p:anim>
                                    <p:set>
                                      <p:cBhvr>
                                        <p:cTn id="289" dur="1" fill="hold">
                                          <p:stCondLst>
                                            <p:cond delay="999"/>
                                          </p:stCondLst>
                                        </p:cTn>
                                        <p:tgtEl>
                                          <p:spTgt spid="169"/>
                                        </p:tgtEl>
                                        <p:attrNameLst>
                                          <p:attrName>style.visibility</p:attrName>
                                        </p:attrNameLst>
                                      </p:cBhvr>
                                      <p:to>
                                        <p:strVal val="hidden"/>
                                      </p:to>
                                    </p:set>
                                  </p:childTnLst>
                                </p:cTn>
                              </p:par>
                              <p:par>
                                <p:cTn id="290" presetID="23" presetClass="exit" presetSubtype="544" fill="hold" nodeType="withEffect">
                                  <p:stCondLst>
                                    <p:cond delay="750"/>
                                  </p:stCondLst>
                                  <p:iterate type="wd">
                                    <p:tmPct val="5000"/>
                                  </p:iterate>
                                  <p:childTnLst>
                                    <p:anim calcmode="lin" valueType="num">
                                      <p:cBhvr>
                                        <p:cTn id="291" dur="1000"/>
                                        <p:tgtEl>
                                          <p:spTgt spid="7"/>
                                        </p:tgtEl>
                                        <p:attrNameLst>
                                          <p:attrName>ppt_w</p:attrName>
                                        </p:attrNameLst>
                                      </p:cBhvr>
                                      <p:tavLst>
                                        <p:tav tm="0">
                                          <p:val>
                                            <p:strVal val="ppt_w"/>
                                          </p:val>
                                        </p:tav>
                                        <p:tav tm="100000">
                                          <p:val>
                                            <p:fltVal val="0"/>
                                          </p:val>
                                        </p:tav>
                                      </p:tavLst>
                                    </p:anim>
                                    <p:anim calcmode="lin" valueType="num">
                                      <p:cBhvr>
                                        <p:cTn id="292" dur="1000"/>
                                        <p:tgtEl>
                                          <p:spTgt spid="7"/>
                                        </p:tgtEl>
                                        <p:attrNameLst>
                                          <p:attrName>ppt_h</p:attrName>
                                        </p:attrNameLst>
                                      </p:cBhvr>
                                      <p:tavLst>
                                        <p:tav tm="0">
                                          <p:val>
                                            <p:strVal val="ppt_h"/>
                                          </p:val>
                                        </p:tav>
                                        <p:tav tm="100000">
                                          <p:val>
                                            <p:fltVal val="0"/>
                                          </p:val>
                                        </p:tav>
                                      </p:tavLst>
                                    </p:anim>
                                    <p:anim calcmode="lin" valueType="num">
                                      <p:cBhvr>
                                        <p:cTn id="293" dur="1000"/>
                                        <p:tgtEl>
                                          <p:spTgt spid="7"/>
                                        </p:tgtEl>
                                        <p:attrNameLst>
                                          <p:attrName>ppt_x</p:attrName>
                                        </p:attrNameLst>
                                      </p:cBhvr>
                                      <p:tavLst>
                                        <p:tav tm="0">
                                          <p:val>
                                            <p:strVal val="ppt_x"/>
                                          </p:val>
                                        </p:tav>
                                        <p:tav tm="100000">
                                          <p:val>
                                            <p:fltVal val="0.5"/>
                                          </p:val>
                                        </p:tav>
                                      </p:tavLst>
                                    </p:anim>
                                    <p:anim calcmode="lin" valueType="num">
                                      <p:cBhvr>
                                        <p:cTn id="294" dur="1000"/>
                                        <p:tgtEl>
                                          <p:spTgt spid="7"/>
                                        </p:tgtEl>
                                        <p:attrNameLst>
                                          <p:attrName>ppt_y</p:attrName>
                                        </p:attrNameLst>
                                      </p:cBhvr>
                                      <p:tavLst>
                                        <p:tav tm="0">
                                          <p:val>
                                            <p:strVal val="ppt_y"/>
                                          </p:val>
                                        </p:tav>
                                        <p:tav tm="100000">
                                          <p:val>
                                            <p:fltVal val="0.5"/>
                                          </p:val>
                                        </p:tav>
                                      </p:tavLst>
                                    </p:anim>
                                    <p:set>
                                      <p:cBhvr>
                                        <p:cTn id="295" dur="1" fill="hold">
                                          <p:stCondLst>
                                            <p:cond delay="999"/>
                                          </p:stCondLst>
                                        </p:cTn>
                                        <p:tgtEl>
                                          <p:spTgt spid="7"/>
                                        </p:tgtEl>
                                        <p:attrNameLst>
                                          <p:attrName>style.visibility</p:attrName>
                                        </p:attrNameLst>
                                      </p:cBhvr>
                                      <p:to>
                                        <p:strVal val="hidden"/>
                                      </p:to>
                                    </p:set>
                                  </p:childTnLst>
                                </p:cTn>
                              </p:par>
                              <p:par>
                                <p:cTn id="296" presetID="23" presetClass="exit" presetSubtype="544" fill="hold" grpId="1" nodeType="withEffect">
                                  <p:stCondLst>
                                    <p:cond delay="750"/>
                                  </p:stCondLst>
                                  <p:iterate type="wd">
                                    <p:tmPct val="5000"/>
                                  </p:iterate>
                                  <p:childTnLst>
                                    <p:anim calcmode="lin" valueType="num">
                                      <p:cBhvr>
                                        <p:cTn id="297" dur="1000"/>
                                        <p:tgtEl>
                                          <p:spTgt spid="175"/>
                                        </p:tgtEl>
                                        <p:attrNameLst>
                                          <p:attrName>ppt_w</p:attrName>
                                        </p:attrNameLst>
                                      </p:cBhvr>
                                      <p:tavLst>
                                        <p:tav tm="0">
                                          <p:val>
                                            <p:strVal val="ppt_w"/>
                                          </p:val>
                                        </p:tav>
                                        <p:tav tm="100000">
                                          <p:val>
                                            <p:fltVal val="0"/>
                                          </p:val>
                                        </p:tav>
                                      </p:tavLst>
                                    </p:anim>
                                    <p:anim calcmode="lin" valueType="num">
                                      <p:cBhvr>
                                        <p:cTn id="298" dur="1000"/>
                                        <p:tgtEl>
                                          <p:spTgt spid="175"/>
                                        </p:tgtEl>
                                        <p:attrNameLst>
                                          <p:attrName>ppt_h</p:attrName>
                                        </p:attrNameLst>
                                      </p:cBhvr>
                                      <p:tavLst>
                                        <p:tav tm="0">
                                          <p:val>
                                            <p:strVal val="ppt_h"/>
                                          </p:val>
                                        </p:tav>
                                        <p:tav tm="100000">
                                          <p:val>
                                            <p:fltVal val="0"/>
                                          </p:val>
                                        </p:tav>
                                      </p:tavLst>
                                    </p:anim>
                                    <p:anim calcmode="lin" valueType="num">
                                      <p:cBhvr>
                                        <p:cTn id="299" dur="1000"/>
                                        <p:tgtEl>
                                          <p:spTgt spid="175"/>
                                        </p:tgtEl>
                                        <p:attrNameLst>
                                          <p:attrName>ppt_x</p:attrName>
                                        </p:attrNameLst>
                                      </p:cBhvr>
                                      <p:tavLst>
                                        <p:tav tm="0">
                                          <p:val>
                                            <p:strVal val="ppt_x"/>
                                          </p:val>
                                        </p:tav>
                                        <p:tav tm="100000">
                                          <p:val>
                                            <p:fltVal val="0.5"/>
                                          </p:val>
                                        </p:tav>
                                      </p:tavLst>
                                    </p:anim>
                                    <p:anim calcmode="lin" valueType="num">
                                      <p:cBhvr>
                                        <p:cTn id="300" dur="1000"/>
                                        <p:tgtEl>
                                          <p:spTgt spid="175"/>
                                        </p:tgtEl>
                                        <p:attrNameLst>
                                          <p:attrName>ppt_y</p:attrName>
                                        </p:attrNameLst>
                                      </p:cBhvr>
                                      <p:tavLst>
                                        <p:tav tm="0">
                                          <p:val>
                                            <p:strVal val="ppt_y"/>
                                          </p:val>
                                        </p:tav>
                                        <p:tav tm="100000">
                                          <p:val>
                                            <p:fltVal val="0.5"/>
                                          </p:val>
                                        </p:tav>
                                      </p:tavLst>
                                    </p:anim>
                                    <p:set>
                                      <p:cBhvr>
                                        <p:cTn id="301" dur="1" fill="hold">
                                          <p:stCondLst>
                                            <p:cond delay="999"/>
                                          </p:stCondLst>
                                        </p:cTn>
                                        <p:tgtEl>
                                          <p:spTgt spid="175"/>
                                        </p:tgtEl>
                                        <p:attrNameLst>
                                          <p:attrName>style.visibility</p:attrName>
                                        </p:attrNameLst>
                                      </p:cBhvr>
                                      <p:to>
                                        <p:strVal val="hidden"/>
                                      </p:to>
                                    </p:set>
                                  </p:childTnLst>
                                </p:cTn>
                              </p:par>
                              <p:par>
                                <p:cTn id="302" presetID="23" presetClass="exit" presetSubtype="544" fill="hold" grpId="1" nodeType="withEffect">
                                  <p:stCondLst>
                                    <p:cond delay="750"/>
                                  </p:stCondLst>
                                  <p:iterate type="wd">
                                    <p:tmPct val="5000"/>
                                  </p:iterate>
                                  <p:childTnLst>
                                    <p:anim calcmode="lin" valueType="num">
                                      <p:cBhvr>
                                        <p:cTn id="303" dur="1000"/>
                                        <p:tgtEl>
                                          <p:spTgt spid="174"/>
                                        </p:tgtEl>
                                        <p:attrNameLst>
                                          <p:attrName>ppt_w</p:attrName>
                                        </p:attrNameLst>
                                      </p:cBhvr>
                                      <p:tavLst>
                                        <p:tav tm="0">
                                          <p:val>
                                            <p:strVal val="ppt_w"/>
                                          </p:val>
                                        </p:tav>
                                        <p:tav tm="100000">
                                          <p:val>
                                            <p:fltVal val="0"/>
                                          </p:val>
                                        </p:tav>
                                      </p:tavLst>
                                    </p:anim>
                                    <p:anim calcmode="lin" valueType="num">
                                      <p:cBhvr>
                                        <p:cTn id="304" dur="1000"/>
                                        <p:tgtEl>
                                          <p:spTgt spid="174"/>
                                        </p:tgtEl>
                                        <p:attrNameLst>
                                          <p:attrName>ppt_h</p:attrName>
                                        </p:attrNameLst>
                                      </p:cBhvr>
                                      <p:tavLst>
                                        <p:tav tm="0">
                                          <p:val>
                                            <p:strVal val="ppt_h"/>
                                          </p:val>
                                        </p:tav>
                                        <p:tav tm="100000">
                                          <p:val>
                                            <p:fltVal val="0"/>
                                          </p:val>
                                        </p:tav>
                                      </p:tavLst>
                                    </p:anim>
                                    <p:anim calcmode="lin" valueType="num">
                                      <p:cBhvr>
                                        <p:cTn id="305" dur="1000"/>
                                        <p:tgtEl>
                                          <p:spTgt spid="174"/>
                                        </p:tgtEl>
                                        <p:attrNameLst>
                                          <p:attrName>ppt_x</p:attrName>
                                        </p:attrNameLst>
                                      </p:cBhvr>
                                      <p:tavLst>
                                        <p:tav tm="0">
                                          <p:val>
                                            <p:strVal val="ppt_x"/>
                                          </p:val>
                                        </p:tav>
                                        <p:tav tm="100000">
                                          <p:val>
                                            <p:fltVal val="0.5"/>
                                          </p:val>
                                        </p:tav>
                                      </p:tavLst>
                                    </p:anim>
                                    <p:anim calcmode="lin" valueType="num">
                                      <p:cBhvr>
                                        <p:cTn id="306" dur="1000"/>
                                        <p:tgtEl>
                                          <p:spTgt spid="174"/>
                                        </p:tgtEl>
                                        <p:attrNameLst>
                                          <p:attrName>ppt_y</p:attrName>
                                        </p:attrNameLst>
                                      </p:cBhvr>
                                      <p:tavLst>
                                        <p:tav tm="0">
                                          <p:val>
                                            <p:strVal val="ppt_y"/>
                                          </p:val>
                                        </p:tav>
                                        <p:tav tm="100000">
                                          <p:val>
                                            <p:fltVal val="0.5"/>
                                          </p:val>
                                        </p:tav>
                                      </p:tavLst>
                                    </p:anim>
                                    <p:set>
                                      <p:cBhvr>
                                        <p:cTn id="307" dur="1" fill="hold">
                                          <p:stCondLst>
                                            <p:cond delay="999"/>
                                          </p:stCondLst>
                                        </p:cTn>
                                        <p:tgtEl>
                                          <p:spTgt spid="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1" grpId="0" animBg="1"/>
      <p:bldP spid="81" grpId="1" animBg="1"/>
      <p:bldP spid="82" grpId="0" animBg="1"/>
      <p:bldP spid="82" grpId="1" animBg="1"/>
      <p:bldP spid="83" grpId="0" animBg="1"/>
      <p:bldP spid="83" grpId="1" animBg="1"/>
      <p:bldP spid="8" grpId="0" animBg="1"/>
      <p:bldP spid="8" grpId="1" animBg="1"/>
      <p:bldP spid="161" grpId="0" animBg="1"/>
      <p:bldP spid="161" grpId="1" animBg="1"/>
      <p:bldP spid="162" grpId="0" animBg="1"/>
      <p:bldP spid="162" grpId="1" animBg="1"/>
      <p:bldP spid="163" grpId="0" animBg="1"/>
      <p:bldP spid="163" grpId="1" animBg="1"/>
      <p:bldP spid="164" grpId="0" animBg="1"/>
      <p:bldP spid="164" grpId="1" animBg="1"/>
      <p:bldP spid="165" grpId="0" animBg="1"/>
      <p:bldP spid="165" grpId="1" animBg="1"/>
      <p:bldP spid="166" grpId="0" animBg="1"/>
      <p:bldP spid="166" grpId="1" animBg="1"/>
      <p:bldP spid="167" grpId="0" animBg="1"/>
      <p:bldP spid="167" grpId="1" animBg="1"/>
      <p:bldP spid="168" grpId="0" animBg="1"/>
      <p:bldP spid="168" grpId="1" animBg="1"/>
      <p:bldP spid="169" grpId="0" animBg="1"/>
      <p:bldP spid="169" grpId="1" animBg="1"/>
      <p:bldP spid="173" grpId="0"/>
      <p:bldP spid="173" grpId="1"/>
      <p:bldP spid="174" grpId="0"/>
      <p:bldP spid="174" grpId="1"/>
      <p:bldP spid="175" grpId="0"/>
      <p:bldP spid="175" grpId="1"/>
      <p:bldP spid="172" grpId="0"/>
      <p:bldP spid="172" grpId="1"/>
      <p:bldP spid="170" grpId="0"/>
      <p:bldP spid="170" grpId="1"/>
      <p:bldP spid="171" grpId="0"/>
      <p:bldP spid="17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2"/>
          <p:cNvGrpSpPr/>
          <p:nvPr/>
        </p:nvGrpSpPr>
        <p:grpSpPr bwMode="auto">
          <a:xfrm>
            <a:off x="678657" y="2636044"/>
            <a:ext cx="3893344" cy="920354"/>
            <a:chOff x="904690" y="3515439"/>
            <a:chExt cx="5191310" cy="1226653"/>
          </a:xfrm>
        </p:grpSpPr>
        <p:sp>
          <p:nvSpPr>
            <p:cNvPr id="96" name="任意多边形 95"/>
            <p:cNvSpPr/>
            <p:nvPr/>
          </p:nvSpPr>
          <p:spPr>
            <a:xfrm>
              <a:off x="904690" y="3536069"/>
              <a:ext cx="5191310" cy="1206023"/>
            </a:xfrm>
            <a:custGeom>
              <a:avLst/>
              <a:gdLst>
                <a:gd name="connsiteX0" fmla="*/ 0 w 5191308"/>
                <a:gd name="connsiteY0" fmla="*/ 0 h 1206520"/>
                <a:gd name="connsiteX1" fmla="*/ 5191308 w 5191308"/>
                <a:gd name="connsiteY1" fmla="*/ 0 h 1206520"/>
                <a:gd name="connsiteX2" fmla="*/ 5191308 w 5191308"/>
                <a:gd name="connsiteY2" fmla="*/ 1206520 h 1206520"/>
                <a:gd name="connsiteX3" fmla="*/ 0 w 5191308"/>
                <a:gd name="connsiteY3" fmla="*/ 1206520 h 1206520"/>
              </a:gdLst>
              <a:ahLst/>
              <a:cxnLst>
                <a:cxn ang="0">
                  <a:pos x="connsiteX0" y="connsiteY0"/>
                </a:cxn>
                <a:cxn ang="0">
                  <a:pos x="connsiteX1" y="connsiteY1"/>
                </a:cxn>
                <a:cxn ang="0">
                  <a:pos x="connsiteX2" y="connsiteY2"/>
                </a:cxn>
                <a:cxn ang="0">
                  <a:pos x="connsiteX3" y="connsiteY3"/>
                </a:cxn>
              </a:cxnLst>
              <a:rect l="l" t="t" r="r" b="b"/>
              <a:pathLst>
                <a:path w="5191308" h="1206520">
                  <a:moveTo>
                    <a:pt x="0" y="0"/>
                  </a:moveTo>
                  <a:lnTo>
                    <a:pt x="5191308" y="0"/>
                  </a:lnTo>
                  <a:lnTo>
                    <a:pt x="5191308" y="1206520"/>
                  </a:lnTo>
                  <a:lnTo>
                    <a:pt x="0" y="120652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6902" name="组合 8"/>
            <p:cNvGrpSpPr/>
            <p:nvPr/>
          </p:nvGrpSpPr>
          <p:grpSpPr bwMode="auto">
            <a:xfrm>
              <a:off x="4867587" y="3515439"/>
              <a:ext cx="1228413" cy="1226653"/>
              <a:chOff x="4867587" y="3515439"/>
              <a:chExt cx="1228413" cy="1226653"/>
            </a:xfrm>
          </p:grpSpPr>
          <p:sp>
            <p:nvSpPr>
              <p:cNvPr id="62" name="任意多边形 61"/>
              <p:cNvSpPr/>
              <p:nvPr/>
            </p:nvSpPr>
            <p:spPr>
              <a:xfrm>
                <a:off x="4867231" y="3515439"/>
                <a:ext cx="1228769" cy="1226653"/>
              </a:xfrm>
              <a:custGeom>
                <a:avLst/>
                <a:gdLst>
                  <a:gd name="connsiteX0" fmla="*/ 1228413 w 1228413"/>
                  <a:gd name="connsiteY0" fmla="*/ 0 h 1226653"/>
                  <a:gd name="connsiteX1" fmla="*/ 1228413 w 1228413"/>
                  <a:gd name="connsiteY1" fmla="*/ 1226653 h 1226653"/>
                  <a:gd name="connsiteX2" fmla="*/ 0 w 1228413"/>
                  <a:gd name="connsiteY2" fmla="*/ 1226653 h 1226653"/>
                  <a:gd name="connsiteX3" fmla="*/ 21674 w 1228413"/>
                  <a:gd name="connsiteY3" fmla="*/ 997123 h 1226653"/>
                  <a:gd name="connsiteX4" fmla="*/ 1102784 w 1228413"/>
                  <a:gd name="connsiteY4" fmla="*/ 6350 h 122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13" h="1226653">
                    <a:moveTo>
                      <a:pt x="1228413" y="0"/>
                    </a:moveTo>
                    <a:lnTo>
                      <a:pt x="1228413" y="1226653"/>
                    </a:lnTo>
                    <a:lnTo>
                      <a:pt x="0" y="1226653"/>
                    </a:lnTo>
                    <a:lnTo>
                      <a:pt x="21674" y="997123"/>
                    </a:lnTo>
                    <a:cubicBezTo>
                      <a:pt x="122690" y="469379"/>
                      <a:pt x="560640" y="61463"/>
                      <a:pt x="1102784" y="6350"/>
                    </a:cubicBezTo>
                    <a:close/>
                  </a:path>
                </a:pathLst>
              </a:custGeom>
              <a:solidFill>
                <a:srgbClr val="13B7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6904" name="组合 5"/>
              <p:cNvGrpSpPr/>
              <p:nvPr/>
            </p:nvGrpSpPr>
            <p:grpSpPr bwMode="auto">
              <a:xfrm>
                <a:off x="5361051" y="3975100"/>
                <a:ext cx="611202" cy="608986"/>
                <a:chOff x="5361051" y="3975100"/>
                <a:chExt cx="611202" cy="608986"/>
              </a:xfrm>
            </p:grpSpPr>
            <p:sp>
              <p:nvSpPr>
                <p:cNvPr id="36905" name="Freeform 9"/>
                <p:cNvSpPr>
                  <a:spLocks noEditPoints="1"/>
                </p:cNvSpPr>
                <p:nvPr/>
              </p:nvSpPr>
              <p:spPr bwMode="auto">
                <a:xfrm>
                  <a:off x="5443346" y="3975100"/>
                  <a:ext cx="446611" cy="608986"/>
                </a:xfrm>
                <a:custGeom>
                  <a:avLst/>
                  <a:gdLst>
                    <a:gd name="T0" fmla="*/ 2147483646 w 597"/>
                    <a:gd name="T1" fmla="*/ 2147483646 h 814"/>
                    <a:gd name="T2" fmla="*/ 2147483646 w 597"/>
                    <a:gd name="T3" fmla="*/ 2147483646 h 814"/>
                    <a:gd name="T4" fmla="*/ 2147483646 w 597"/>
                    <a:gd name="T5" fmla="*/ 2147483646 h 814"/>
                    <a:gd name="T6" fmla="*/ 2147483646 w 597"/>
                    <a:gd name="T7" fmla="*/ 2147483646 h 814"/>
                    <a:gd name="T8" fmla="*/ 2147483646 w 597"/>
                    <a:gd name="T9" fmla="*/ 2147483646 h 814"/>
                    <a:gd name="T10" fmla="*/ 2147483646 w 597"/>
                    <a:gd name="T11" fmla="*/ 2147483646 h 814"/>
                    <a:gd name="T12" fmla="*/ 2147483646 w 597"/>
                    <a:gd name="T13" fmla="*/ 2147483646 h 814"/>
                    <a:gd name="T14" fmla="*/ 2147483646 w 597"/>
                    <a:gd name="T15" fmla="*/ 2147483646 h 814"/>
                    <a:gd name="T16" fmla="*/ 2147483646 w 597"/>
                    <a:gd name="T17" fmla="*/ 2147483646 h 814"/>
                    <a:gd name="T18" fmla="*/ 2147483646 w 597"/>
                    <a:gd name="T19" fmla="*/ 2147483646 h 814"/>
                    <a:gd name="T20" fmla="*/ 2147483646 w 597"/>
                    <a:gd name="T21" fmla="*/ 2147483646 h 814"/>
                    <a:gd name="T22" fmla="*/ 2147483646 w 597"/>
                    <a:gd name="T23" fmla="*/ 2147483646 h 814"/>
                    <a:gd name="T24" fmla="*/ 2147483646 w 597"/>
                    <a:gd name="T25" fmla="*/ 2147483646 h 814"/>
                    <a:gd name="T26" fmla="*/ 2147483646 w 597"/>
                    <a:gd name="T27" fmla="*/ 2147483646 h 814"/>
                    <a:gd name="T28" fmla="*/ 2147483646 w 597"/>
                    <a:gd name="T29" fmla="*/ 2147483646 h 814"/>
                    <a:gd name="T30" fmla="*/ 2147483646 w 597"/>
                    <a:gd name="T31" fmla="*/ 2147483646 h 814"/>
                    <a:gd name="T32" fmla="*/ 2147483646 w 597"/>
                    <a:gd name="T33" fmla="*/ 2147483646 h 814"/>
                    <a:gd name="T34" fmla="*/ 2147483646 w 597"/>
                    <a:gd name="T35" fmla="*/ 2147483646 h 814"/>
                    <a:gd name="T36" fmla="*/ 0 w 597"/>
                    <a:gd name="T37" fmla="*/ 2147483646 h 814"/>
                    <a:gd name="T38" fmla="*/ 2147483646 w 597"/>
                    <a:gd name="T39" fmla="*/ 0 h 814"/>
                    <a:gd name="T40" fmla="*/ 2147483646 w 597"/>
                    <a:gd name="T41" fmla="*/ 2147483646 h 814"/>
                    <a:gd name="T42" fmla="*/ 2147483646 w 597"/>
                    <a:gd name="T43" fmla="*/ 2147483646 h 814"/>
                    <a:gd name="T44" fmla="*/ 2147483646 w 597"/>
                    <a:gd name="T45" fmla="*/ 2147483646 h 814"/>
                    <a:gd name="T46" fmla="*/ 2147483646 w 597"/>
                    <a:gd name="T47" fmla="*/ 2147483646 h 814"/>
                    <a:gd name="T48" fmla="*/ 2147483646 w 597"/>
                    <a:gd name="T49" fmla="*/ 2147483646 h 814"/>
                    <a:gd name="T50" fmla="*/ 2147483646 w 597"/>
                    <a:gd name="T51" fmla="*/ 2147483646 h 8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7"/>
                    <a:gd name="T79" fmla="*/ 0 h 814"/>
                    <a:gd name="T80" fmla="*/ 597 w 597"/>
                    <a:gd name="T81" fmla="*/ 814 h 8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36906" name="Freeform 10"/>
                <p:cNvSpPr>
                  <a:spLocks noEditPoints="1"/>
                </p:cNvSpPr>
                <p:nvPr/>
              </p:nvSpPr>
              <p:spPr bwMode="auto">
                <a:xfrm>
                  <a:off x="5361051" y="4034290"/>
                  <a:ext cx="611202" cy="323168"/>
                </a:xfrm>
                <a:custGeom>
                  <a:avLst/>
                  <a:gdLst>
                    <a:gd name="T0" fmla="*/ 2147483646 w 817"/>
                    <a:gd name="T1" fmla="*/ 2147483646 h 432"/>
                    <a:gd name="T2" fmla="*/ 2147483646 w 817"/>
                    <a:gd name="T3" fmla="*/ 2147483646 h 432"/>
                    <a:gd name="T4" fmla="*/ 2147483646 w 817"/>
                    <a:gd name="T5" fmla="*/ 2147483646 h 432"/>
                    <a:gd name="T6" fmla="*/ 2147483646 w 817"/>
                    <a:gd name="T7" fmla="*/ 2147483646 h 432"/>
                    <a:gd name="T8" fmla="*/ 2147483646 w 817"/>
                    <a:gd name="T9" fmla="*/ 2147483646 h 432"/>
                    <a:gd name="T10" fmla="*/ 2147483646 w 817"/>
                    <a:gd name="T11" fmla="*/ 2147483646 h 432"/>
                    <a:gd name="T12" fmla="*/ 2147483646 w 817"/>
                    <a:gd name="T13" fmla="*/ 2147483646 h 432"/>
                    <a:gd name="T14" fmla="*/ 2147483646 w 817"/>
                    <a:gd name="T15" fmla="*/ 2147483646 h 432"/>
                    <a:gd name="T16" fmla="*/ 2147483646 w 817"/>
                    <a:gd name="T17" fmla="*/ 2147483646 h 432"/>
                    <a:gd name="T18" fmla="*/ 2147483646 w 817"/>
                    <a:gd name="T19" fmla="*/ 2147483646 h 432"/>
                    <a:gd name="T20" fmla="*/ 2147483646 w 817"/>
                    <a:gd name="T21" fmla="*/ 2092959400 h 432"/>
                    <a:gd name="T22" fmla="*/ 2147483646 w 817"/>
                    <a:gd name="T23" fmla="*/ 2147483646 h 432"/>
                    <a:gd name="T24" fmla="*/ 2147483646 w 817"/>
                    <a:gd name="T25" fmla="*/ 2147483646 h 432"/>
                    <a:gd name="T26" fmla="*/ 2147483646 w 817"/>
                    <a:gd name="T27" fmla="*/ 2147483646 h 432"/>
                    <a:gd name="T28" fmla="*/ 2147483646 w 817"/>
                    <a:gd name="T29" fmla="*/ 2147483646 h 432"/>
                    <a:gd name="T30" fmla="*/ 2147483646 w 817"/>
                    <a:gd name="T31" fmla="*/ 2147483646 h 432"/>
                    <a:gd name="T32" fmla="*/ 2147483646 w 817"/>
                    <a:gd name="T33" fmla="*/ 2147483646 h 432"/>
                    <a:gd name="T34" fmla="*/ 2147483646 w 817"/>
                    <a:gd name="T35" fmla="*/ 2147483646 h 432"/>
                    <a:gd name="T36" fmla="*/ 2147483646 w 817"/>
                    <a:gd name="T37" fmla="*/ 2147483646 h 432"/>
                    <a:gd name="T38" fmla="*/ 2147483646 w 817"/>
                    <a:gd name="T39" fmla="*/ 2147483646 h 432"/>
                    <a:gd name="T40" fmla="*/ 2147483646 w 817"/>
                    <a:gd name="T41" fmla="*/ 2147483646 h 432"/>
                    <a:gd name="T42" fmla="*/ 2147483646 w 817"/>
                    <a:gd name="T43" fmla="*/ 2147483646 h 432"/>
                    <a:gd name="T44" fmla="*/ 2147483646 w 817"/>
                    <a:gd name="T45" fmla="*/ 2147483646 h 432"/>
                    <a:gd name="T46" fmla="*/ 2147483646 w 817"/>
                    <a:gd name="T47" fmla="*/ 2147483646 h 432"/>
                    <a:gd name="T48" fmla="*/ 2147483646 w 817"/>
                    <a:gd name="T49" fmla="*/ 2147483646 h 432"/>
                    <a:gd name="T50" fmla="*/ 2147483646 w 817"/>
                    <a:gd name="T51" fmla="*/ 2147483646 h 432"/>
                    <a:gd name="T52" fmla="*/ 2147483646 w 817"/>
                    <a:gd name="T53" fmla="*/ 2092959400 h 432"/>
                    <a:gd name="T54" fmla="*/ 2147483646 w 817"/>
                    <a:gd name="T55" fmla="*/ 2147483646 h 432"/>
                    <a:gd name="T56" fmla="*/ 2147483646 w 817"/>
                    <a:gd name="T57" fmla="*/ 2147483646 h 432"/>
                    <a:gd name="T58" fmla="*/ 2147483646 w 817"/>
                    <a:gd name="T59" fmla="*/ 2147483646 h 432"/>
                    <a:gd name="T60" fmla="*/ 2147483646 w 817"/>
                    <a:gd name="T61" fmla="*/ 2147483646 h 432"/>
                    <a:gd name="T62" fmla="*/ 2147483646 w 817"/>
                    <a:gd name="T63" fmla="*/ 2147483646 h 432"/>
                    <a:gd name="T64" fmla="*/ 2147483646 w 817"/>
                    <a:gd name="T65" fmla="*/ 2147483646 h 432"/>
                    <a:gd name="T66" fmla="*/ 2147483646 w 817"/>
                    <a:gd name="T67" fmla="*/ 2147483646 h 432"/>
                    <a:gd name="T68" fmla="*/ 2147483646 w 817"/>
                    <a:gd name="T69" fmla="*/ 2147483646 h 432"/>
                    <a:gd name="T70" fmla="*/ 2147483646 w 817"/>
                    <a:gd name="T71" fmla="*/ 2147483646 h 432"/>
                    <a:gd name="T72" fmla="*/ 2147483646 w 817"/>
                    <a:gd name="T73" fmla="*/ 2147483646 h 432"/>
                    <a:gd name="T74" fmla="*/ 2147483646 w 817"/>
                    <a:gd name="T75" fmla="*/ 2147483646 h 432"/>
                    <a:gd name="T76" fmla="*/ 2147483646 w 817"/>
                    <a:gd name="T77" fmla="*/ 2147483646 h 432"/>
                    <a:gd name="T78" fmla="*/ 0 w 817"/>
                    <a:gd name="T79" fmla="*/ 2147483646 h 432"/>
                    <a:gd name="T80" fmla="*/ 2147483646 w 817"/>
                    <a:gd name="T81" fmla="*/ 2147483646 h 432"/>
                    <a:gd name="T82" fmla="*/ 2147483646 w 817"/>
                    <a:gd name="T83" fmla="*/ 2147483646 h 4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7"/>
                    <a:gd name="T127" fmla="*/ 0 h 432"/>
                    <a:gd name="T128" fmla="*/ 817 w 817"/>
                    <a:gd name="T129" fmla="*/ 432 h 4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36907" name="Freeform 11"/>
                <p:cNvSpPr/>
                <p:nvPr/>
              </p:nvSpPr>
              <p:spPr bwMode="auto">
                <a:xfrm>
                  <a:off x="5557294" y="4103608"/>
                  <a:ext cx="219033" cy="219349"/>
                </a:xfrm>
                <a:custGeom>
                  <a:avLst/>
                  <a:gdLst>
                    <a:gd name="T0" fmla="*/ 1253467550 w 293"/>
                    <a:gd name="T1" fmla="*/ 2147483646 h 293"/>
                    <a:gd name="T2" fmla="*/ 2147483646 w 293"/>
                    <a:gd name="T3" fmla="*/ 2147483646 h 293"/>
                    <a:gd name="T4" fmla="*/ 2147483646 w 293"/>
                    <a:gd name="T5" fmla="*/ 2147483646 h 293"/>
                    <a:gd name="T6" fmla="*/ 2147483646 w 293"/>
                    <a:gd name="T7" fmla="*/ 2147483646 h 293"/>
                    <a:gd name="T8" fmla="*/ 2147483646 w 293"/>
                    <a:gd name="T9" fmla="*/ 2147483646 h 293"/>
                    <a:gd name="T10" fmla="*/ 2147483646 w 293"/>
                    <a:gd name="T11" fmla="*/ 2147483646 h 293"/>
                    <a:gd name="T12" fmla="*/ 2147483646 w 293"/>
                    <a:gd name="T13" fmla="*/ 2147483646 h 293"/>
                    <a:gd name="T14" fmla="*/ 2147483646 w 293"/>
                    <a:gd name="T15" fmla="*/ 2147483646 h 293"/>
                    <a:gd name="T16" fmla="*/ 2147483646 w 293"/>
                    <a:gd name="T17" fmla="*/ 0 h 293"/>
                    <a:gd name="T18" fmla="*/ 2147483646 w 293"/>
                    <a:gd name="T19" fmla="*/ 2147483646 h 293"/>
                    <a:gd name="T20" fmla="*/ 2147483646 w 293"/>
                    <a:gd name="T21" fmla="*/ 2147483646 h 293"/>
                    <a:gd name="T22" fmla="*/ 2147483646 w 293"/>
                    <a:gd name="T23" fmla="*/ 2147483646 h 293"/>
                    <a:gd name="T24" fmla="*/ 2147483646 w 293"/>
                    <a:gd name="T25" fmla="*/ 2147483646 h 293"/>
                    <a:gd name="T26" fmla="*/ 2147483646 w 293"/>
                    <a:gd name="T27" fmla="*/ 2147483646 h 293"/>
                    <a:gd name="T28" fmla="*/ 2147483646 w 293"/>
                    <a:gd name="T29" fmla="*/ 2147483646 h 293"/>
                    <a:gd name="T30" fmla="*/ 2147483646 w 293"/>
                    <a:gd name="T31" fmla="*/ 2147483646 h 293"/>
                    <a:gd name="T32" fmla="*/ 2147483646 w 293"/>
                    <a:gd name="T33" fmla="*/ 2147483646 h 293"/>
                    <a:gd name="T34" fmla="*/ 2147483646 w 293"/>
                    <a:gd name="T35" fmla="*/ 2147483646 h 293"/>
                    <a:gd name="T36" fmla="*/ 2147483646 w 293"/>
                    <a:gd name="T37" fmla="*/ 2147483646 h 293"/>
                    <a:gd name="T38" fmla="*/ 2147483646 w 293"/>
                    <a:gd name="T39" fmla="*/ 2147483646 h 293"/>
                    <a:gd name="T40" fmla="*/ 2147483646 w 293"/>
                    <a:gd name="T41" fmla="*/ 2147483646 h 293"/>
                    <a:gd name="T42" fmla="*/ 2147483646 w 293"/>
                    <a:gd name="T43" fmla="*/ 2147483646 h 293"/>
                    <a:gd name="T44" fmla="*/ 2147483646 w 293"/>
                    <a:gd name="T45" fmla="*/ 2147483646 h 293"/>
                    <a:gd name="T46" fmla="*/ 2147483646 w 293"/>
                    <a:gd name="T47" fmla="*/ 2147483646 h 293"/>
                    <a:gd name="T48" fmla="*/ 2147483646 w 293"/>
                    <a:gd name="T49" fmla="*/ 2147483646 h 293"/>
                    <a:gd name="T50" fmla="*/ 2147483646 w 293"/>
                    <a:gd name="T51" fmla="*/ 2147483646 h 293"/>
                    <a:gd name="T52" fmla="*/ 2147483646 w 293"/>
                    <a:gd name="T53" fmla="*/ 2147483646 h 293"/>
                    <a:gd name="T54" fmla="*/ 2147483646 w 293"/>
                    <a:gd name="T55" fmla="*/ 2147483646 h 293"/>
                    <a:gd name="T56" fmla="*/ 2147483646 w 293"/>
                    <a:gd name="T57" fmla="*/ 2147483646 h 293"/>
                    <a:gd name="T58" fmla="*/ 2147483646 w 293"/>
                    <a:gd name="T59" fmla="*/ 2147483646 h 293"/>
                    <a:gd name="T60" fmla="*/ 2147483646 w 293"/>
                    <a:gd name="T61" fmla="*/ 2147483646 h 293"/>
                    <a:gd name="T62" fmla="*/ 2147483646 w 293"/>
                    <a:gd name="T63" fmla="*/ 2147483646 h 293"/>
                    <a:gd name="T64" fmla="*/ 2147483646 w 293"/>
                    <a:gd name="T65" fmla="*/ 2147483646 h 293"/>
                    <a:gd name="T66" fmla="*/ 2147483646 w 293"/>
                    <a:gd name="T67" fmla="*/ 2147483646 h 293"/>
                    <a:gd name="T68" fmla="*/ 2147483646 w 293"/>
                    <a:gd name="T69" fmla="*/ 2147483646 h 293"/>
                    <a:gd name="T70" fmla="*/ 1253467550 w 293"/>
                    <a:gd name="T71" fmla="*/ 2147483646 h 2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3"/>
                    <a:gd name="T109" fmla="*/ 0 h 293"/>
                    <a:gd name="T110" fmla="*/ 293 w 293"/>
                    <a:gd name="T111" fmla="*/ 293 h 2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grpSp>
      <p:grpSp>
        <p:nvGrpSpPr>
          <p:cNvPr id="5" name="组合 15"/>
          <p:cNvGrpSpPr/>
          <p:nvPr/>
        </p:nvGrpSpPr>
        <p:grpSpPr bwMode="auto">
          <a:xfrm>
            <a:off x="678657" y="3556398"/>
            <a:ext cx="3893344" cy="921544"/>
            <a:chOff x="904690" y="4742091"/>
            <a:chExt cx="5191310" cy="1228414"/>
          </a:xfrm>
        </p:grpSpPr>
        <p:sp>
          <p:nvSpPr>
            <p:cNvPr id="98" name="任意多边形 97"/>
            <p:cNvSpPr/>
            <p:nvPr/>
          </p:nvSpPr>
          <p:spPr>
            <a:xfrm>
              <a:off x="904690" y="4742091"/>
              <a:ext cx="5191310" cy="1206195"/>
            </a:xfrm>
            <a:custGeom>
              <a:avLst/>
              <a:gdLst>
                <a:gd name="connsiteX0" fmla="*/ 0 w 5191308"/>
                <a:gd name="connsiteY0" fmla="*/ 0 h 1206520"/>
                <a:gd name="connsiteX1" fmla="*/ 5191308 w 5191308"/>
                <a:gd name="connsiteY1" fmla="*/ 0 h 1206520"/>
                <a:gd name="connsiteX2" fmla="*/ 5191308 w 5191308"/>
                <a:gd name="connsiteY2" fmla="*/ 1206520 h 1206520"/>
                <a:gd name="connsiteX3" fmla="*/ 0 w 5191308"/>
                <a:gd name="connsiteY3" fmla="*/ 1206520 h 1206520"/>
              </a:gdLst>
              <a:ahLst/>
              <a:cxnLst>
                <a:cxn ang="0">
                  <a:pos x="connsiteX0" y="connsiteY0"/>
                </a:cxn>
                <a:cxn ang="0">
                  <a:pos x="connsiteX1" y="connsiteY1"/>
                </a:cxn>
                <a:cxn ang="0">
                  <a:pos x="connsiteX2" y="connsiteY2"/>
                </a:cxn>
                <a:cxn ang="0">
                  <a:pos x="connsiteX3" y="connsiteY3"/>
                </a:cxn>
              </a:cxnLst>
              <a:rect l="l" t="t" r="r" b="b"/>
              <a:pathLst>
                <a:path w="5191308" h="1206520">
                  <a:moveTo>
                    <a:pt x="0" y="0"/>
                  </a:moveTo>
                  <a:lnTo>
                    <a:pt x="5191308" y="0"/>
                  </a:lnTo>
                  <a:lnTo>
                    <a:pt x="5191308" y="1206520"/>
                  </a:lnTo>
                  <a:lnTo>
                    <a:pt x="0" y="120652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6896" name="组合 9"/>
            <p:cNvGrpSpPr/>
            <p:nvPr/>
          </p:nvGrpSpPr>
          <p:grpSpPr bwMode="auto">
            <a:xfrm>
              <a:off x="4869347" y="4742092"/>
              <a:ext cx="1226653" cy="1228413"/>
              <a:chOff x="4869347" y="4742092"/>
              <a:chExt cx="1226653" cy="1228413"/>
            </a:xfrm>
          </p:grpSpPr>
          <p:sp>
            <p:nvSpPr>
              <p:cNvPr id="63" name="任意多边形 62"/>
              <p:cNvSpPr/>
              <p:nvPr/>
            </p:nvSpPr>
            <p:spPr>
              <a:xfrm rot="16200000">
                <a:off x="4868202" y="4742707"/>
                <a:ext cx="1228414" cy="1227181"/>
              </a:xfrm>
              <a:custGeom>
                <a:avLst/>
                <a:gdLst>
                  <a:gd name="connsiteX0" fmla="*/ 1228413 w 1228413"/>
                  <a:gd name="connsiteY0" fmla="*/ 0 h 1226653"/>
                  <a:gd name="connsiteX1" fmla="*/ 1228413 w 1228413"/>
                  <a:gd name="connsiteY1" fmla="*/ 1226653 h 1226653"/>
                  <a:gd name="connsiteX2" fmla="*/ 0 w 1228413"/>
                  <a:gd name="connsiteY2" fmla="*/ 1226653 h 1226653"/>
                  <a:gd name="connsiteX3" fmla="*/ 21674 w 1228413"/>
                  <a:gd name="connsiteY3" fmla="*/ 997123 h 1226653"/>
                  <a:gd name="connsiteX4" fmla="*/ 1102784 w 1228413"/>
                  <a:gd name="connsiteY4" fmla="*/ 6350 h 122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13" h="1226653">
                    <a:moveTo>
                      <a:pt x="1228413" y="0"/>
                    </a:moveTo>
                    <a:lnTo>
                      <a:pt x="1228413" y="1226653"/>
                    </a:lnTo>
                    <a:lnTo>
                      <a:pt x="0" y="1226653"/>
                    </a:lnTo>
                    <a:lnTo>
                      <a:pt x="21674" y="997123"/>
                    </a:lnTo>
                    <a:cubicBezTo>
                      <a:pt x="122690" y="469379"/>
                      <a:pt x="560640" y="61463"/>
                      <a:pt x="1102784" y="6350"/>
                    </a:cubicBezTo>
                    <a:close/>
                  </a:path>
                </a:pathLst>
              </a:cu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6898" name="组合 4"/>
              <p:cNvGrpSpPr/>
              <p:nvPr/>
            </p:nvGrpSpPr>
            <p:grpSpPr bwMode="auto">
              <a:xfrm>
                <a:off x="5380444" y="4949064"/>
                <a:ext cx="591389" cy="561764"/>
                <a:chOff x="5380444" y="4949064"/>
                <a:chExt cx="591389" cy="561764"/>
              </a:xfrm>
            </p:grpSpPr>
            <p:sp>
              <p:nvSpPr>
                <p:cNvPr id="36899" name="Freeform 14"/>
                <p:cNvSpPr/>
                <p:nvPr/>
              </p:nvSpPr>
              <p:spPr bwMode="auto">
                <a:xfrm>
                  <a:off x="5380444" y="4949064"/>
                  <a:ext cx="591389" cy="561764"/>
                </a:xfrm>
                <a:custGeom>
                  <a:avLst/>
                  <a:gdLst>
                    <a:gd name="T0" fmla="*/ 2147483646 w 684"/>
                    <a:gd name="T1" fmla="*/ 2147483646 h 650"/>
                    <a:gd name="T2" fmla="*/ 2147483646 w 684"/>
                    <a:gd name="T3" fmla="*/ 2147483646 h 650"/>
                    <a:gd name="T4" fmla="*/ 2147483646 w 684"/>
                    <a:gd name="T5" fmla="*/ 0 h 650"/>
                    <a:gd name="T6" fmla="*/ 2147483646 w 684"/>
                    <a:gd name="T7" fmla="*/ 0 h 650"/>
                    <a:gd name="T8" fmla="*/ 2147483646 w 684"/>
                    <a:gd name="T9" fmla="*/ 0 h 650"/>
                    <a:gd name="T10" fmla="*/ 2147483646 w 684"/>
                    <a:gd name="T11" fmla="*/ 0 h 650"/>
                    <a:gd name="T12" fmla="*/ 2147483646 w 684"/>
                    <a:gd name="T13" fmla="*/ 0 h 650"/>
                    <a:gd name="T14" fmla="*/ 2147483646 w 684"/>
                    <a:gd name="T15" fmla="*/ 0 h 650"/>
                    <a:gd name="T16" fmla="*/ 2147483646 w 684"/>
                    <a:gd name="T17" fmla="*/ 2147483646 h 650"/>
                    <a:gd name="T18" fmla="*/ 2147483646 w 684"/>
                    <a:gd name="T19" fmla="*/ 2147483646 h 650"/>
                    <a:gd name="T20" fmla="*/ 2147483646 w 684"/>
                    <a:gd name="T21" fmla="*/ 2147483646 h 650"/>
                    <a:gd name="T22" fmla="*/ 2147483646 w 684"/>
                    <a:gd name="T23" fmla="*/ 2147483646 h 650"/>
                    <a:gd name="T24" fmla="*/ 2147483646 w 684"/>
                    <a:gd name="T25" fmla="*/ 2147483646 h 650"/>
                    <a:gd name="T26" fmla="*/ 2147483646 w 684"/>
                    <a:gd name="T27" fmla="*/ 2147483646 h 650"/>
                    <a:gd name="T28" fmla="*/ 2147483646 w 684"/>
                    <a:gd name="T29" fmla="*/ 2147483646 h 650"/>
                    <a:gd name="T30" fmla="*/ 2147483646 w 684"/>
                    <a:gd name="T31" fmla="*/ 2147483646 h 650"/>
                    <a:gd name="T32" fmla="*/ 2147483646 w 684"/>
                    <a:gd name="T33" fmla="*/ 2147483646 h 650"/>
                    <a:gd name="T34" fmla="*/ 2147483646 w 684"/>
                    <a:gd name="T35" fmla="*/ 2147483646 h 650"/>
                    <a:gd name="T36" fmla="*/ 646621620 w 684"/>
                    <a:gd name="T37" fmla="*/ 2147483646 h 650"/>
                    <a:gd name="T38" fmla="*/ 1292496222 w 684"/>
                    <a:gd name="T39" fmla="*/ 2147483646 h 650"/>
                    <a:gd name="T40" fmla="*/ 2147483646 w 684"/>
                    <a:gd name="T41" fmla="*/ 2147483646 h 650"/>
                    <a:gd name="T42" fmla="*/ 2147483646 w 684"/>
                    <a:gd name="T43" fmla="*/ 2147483646 h 650"/>
                    <a:gd name="T44" fmla="*/ 2147483646 w 684"/>
                    <a:gd name="T45" fmla="*/ 2147483646 h 650"/>
                    <a:gd name="T46" fmla="*/ 2147483646 w 684"/>
                    <a:gd name="T47" fmla="*/ 2147483646 h 650"/>
                    <a:gd name="T48" fmla="*/ 2147483646 w 684"/>
                    <a:gd name="T49" fmla="*/ 2147483646 h 650"/>
                    <a:gd name="T50" fmla="*/ 2147483646 w 684"/>
                    <a:gd name="T51" fmla="*/ 2147483646 h 650"/>
                    <a:gd name="T52" fmla="*/ 2147483646 w 684"/>
                    <a:gd name="T53" fmla="*/ 2147483646 h 650"/>
                    <a:gd name="T54" fmla="*/ 2147483646 w 684"/>
                    <a:gd name="T55" fmla="*/ 2147483646 h 650"/>
                    <a:gd name="T56" fmla="*/ 2147483646 w 684"/>
                    <a:gd name="T57" fmla="*/ 2147483646 h 650"/>
                    <a:gd name="T58" fmla="*/ 2147483646 w 684"/>
                    <a:gd name="T59" fmla="*/ 2147483646 h 650"/>
                    <a:gd name="T60" fmla="*/ 2147483646 w 684"/>
                    <a:gd name="T61" fmla="*/ 2147483646 h 650"/>
                    <a:gd name="T62" fmla="*/ 2147483646 w 684"/>
                    <a:gd name="T63" fmla="*/ 2147483646 h 650"/>
                    <a:gd name="T64" fmla="*/ 2147483646 w 684"/>
                    <a:gd name="T65" fmla="*/ 2147483646 h 650"/>
                    <a:gd name="T66" fmla="*/ 2147483646 w 684"/>
                    <a:gd name="T67" fmla="*/ 2147483646 h 650"/>
                    <a:gd name="T68" fmla="*/ 2147483646 w 684"/>
                    <a:gd name="T69" fmla="*/ 2147483646 h 650"/>
                    <a:gd name="T70" fmla="*/ 2147483646 w 684"/>
                    <a:gd name="T71" fmla="*/ 2147483646 h 650"/>
                    <a:gd name="T72" fmla="*/ 2147483646 w 684"/>
                    <a:gd name="T73" fmla="*/ 2147483646 h 650"/>
                    <a:gd name="T74" fmla="*/ 2147483646 w 684"/>
                    <a:gd name="T75" fmla="*/ 2147483646 h 650"/>
                    <a:gd name="T76" fmla="*/ 2147483646 w 684"/>
                    <a:gd name="T77" fmla="*/ 2147483646 h 650"/>
                    <a:gd name="T78" fmla="*/ 2147483646 w 684"/>
                    <a:gd name="T79" fmla="*/ 2147483646 h 650"/>
                    <a:gd name="T80" fmla="*/ 2147483646 w 684"/>
                    <a:gd name="T81" fmla="*/ 2147483646 h 650"/>
                    <a:gd name="T82" fmla="*/ 2147483646 w 684"/>
                    <a:gd name="T83" fmla="*/ 2147483646 h 650"/>
                    <a:gd name="T84" fmla="*/ 2147483646 w 684"/>
                    <a:gd name="T85" fmla="*/ 2147483646 h 650"/>
                    <a:gd name="T86" fmla="*/ 2147483646 w 684"/>
                    <a:gd name="T87" fmla="*/ 2147483646 h 6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4"/>
                    <a:gd name="T133" fmla="*/ 0 h 650"/>
                    <a:gd name="T134" fmla="*/ 684 w 684"/>
                    <a:gd name="T135" fmla="*/ 650 h 6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36900" name="Freeform 15"/>
                <p:cNvSpPr>
                  <a:spLocks noEditPoints="1"/>
                </p:cNvSpPr>
                <p:nvPr/>
              </p:nvSpPr>
              <p:spPr bwMode="auto">
                <a:xfrm>
                  <a:off x="5549778" y="5026599"/>
                  <a:ext cx="217976" cy="344885"/>
                </a:xfrm>
                <a:custGeom>
                  <a:avLst/>
                  <a:gdLst>
                    <a:gd name="T0" fmla="*/ 2147483646 w 252"/>
                    <a:gd name="T1" fmla="*/ 2147483646 h 399"/>
                    <a:gd name="T2" fmla="*/ 2147483646 w 252"/>
                    <a:gd name="T3" fmla="*/ 2147483646 h 399"/>
                    <a:gd name="T4" fmla="*/ 2147483646 w 252"/>
                    <a:gd name="T5" fmla="*/ 2147483646 h 399"/>
                    <a:gd name="T6" fmla="*/ 2147483646 w 252"/>
                    <a:gd name="T7" fmla="*/ 2147483646 h 399"/>
                    <a:gd name="T8" fmla="*/ 2147483646 w 252"/>
                    <a:gd name="T9" fmla="*/ 2147483646 h 399"/>
                    <a:gd name="T10" fmla="*/ 2147483646 w 252"/>
                    <a:gd name="T11" fmla="*/ 2147483646 h 399"/>
                    <a:gd name="T12" fmla="*/ 2147483646 w 252"/>
                    <a:gd name="T13" fmla="*/ 2147483646 h 399"/>
                    <a:gd name="T14" fmla="*/ 2147483646 w 252"/>
                    <a:gd name="T15" fmla="*/ 2147483646 h 399"/>
                    <a:gd name="T16" fmla="*/ 2147483646 w 252"/>
                    <a:gd name="T17" fmla="*/ 0 h 399"/>
                    <a:gd name="T18" fmla="*/ 2147483646 w 252"/>
                    <a:gd name="T19" fmla="*/ 2147483646 h 399"/>
                    <a:gd name="T20" fmla="*/ 2147483646 w 252"/>
                    <a:gd name="T21" fmla="*/ 2147483646 h 399"/>
                    <a:gd name="T22" fmla="*/ 2147483646 w 252"/>
                    <a:gd name="T23" fmla="*/ 2147483646 h 399"/>
                    <a:gd name="T24" fmla="*/ 2147483646 w 252"/>
                    <a:gd name="T25" fmla="*/ 2147483646 h 399"/>
                    <a:gd name="T26" fmla="*/ 2147483646 w 252"/>
                    <a:gd name="T27" fmla="*/ 2147483646 h 399"/>
                    <a:gd name="T28" fmla="*/ 2147483646 w 252"/>
                    <a:gd name="T29" fmla="*/ 2147483646 h 399"/>
                    <a:gd name="T30" fmla="*/ 2147483646 w 252"/>
                    <a:gd name="T31" fmla="*/ 2147483646 h 399"/>
                    <a:gd name="T32" fmla="*/ 2147483646 w 252"/>
                    <a:gd name="T33" fmla="*/ 2147483646 h 399"/>
                    <a:gd name="T34" fmla="*/ 2147483646 w 252"/>
                    <a:gd name="T35" fmla="*/ 2147483646 h 399"/>
                    <a:gd name="T36" fmla="*/ 2147483646 w 252"/>
                    <a:gd name="T37" fmla="*/ 2147483646 h 399"/>
                    <a:gd name="T38" fmla="*/ 2147483646 w 252"/>
                    <a:gd name="T39" fmla="*/ 2147483646 h 399"/>
                    <a:gd name="T40" fmla="*/ 2147483646 w 252"/>
                    <a:gd name="T41" fmla="*/ 2147483646 h 399"/>
                    <a:gd name="T42" fmla="*/ 2147483646 w 252"/>
                    <a:gd name="T43" fmla="*/ 2147483646 h 399"/>
                    <a:gd name="T44" fmla="*/ 2147483646 w 252"/>
                    <a:gd name="T45" fmla="*/ 2147483646 h 399"/>
                    <a:gd name="T46" fmla="*/ 2147483646 w 252"/>
                    <a:gd name="T47" fmla="*/ 2147483646 h 399"/>
                    <a:gd name="T48" fmla="*/ 2147483646 w 252"/>
                    <a:gd name="T49" fmla="*/ 2147483646 h 399"/>
                    <a:gd name="T50" fmla="*/ 2147483646 w 252"/>
                    <a:gd name="T51" fmla="*/ 2147483646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2"/>
                    <a:gd name="T79" fmla="*/ 0 h 399"/>
                    <a:gd name="T80" fmla="*/ 252 w 252"/>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grpSp>
      <p:grpSp>
        <p:nvGrpSpPr>
          <p:cNvPr id="8" name="组合 14"/>
          <p:cNvGrpSpPr/>
          <p:nvPr/>
        </p:nvGrpSpPr>
        <p:grpSpPr bwMode="auto">
          <a:xfrm>
            <a:off x="4572000" y="3548062"/>
            <a:ext cx="3789760" cy="929879"/>
            <a:chOff x="6096000" y="4730731"/>
            <a:chExt cx="5053013" cy="1239774"/>
          </a:xfrm>
        </p:grpSpPr>
        <p:sp>
          <p:nvSpPr>
            <p:cNvPr id="99" name="任意多边形 98"/>
            <p:cNvSpPr/>
            <p:nvPr/>
          </p:nvSpPr>
          <p:spPr>
            <a:xfrm>
              <a:off x="6099175" y="4730731"/>
              <a:ext cx="5049838" cy="1206438"/>
            </a:xfrm>
            <a:custGeom>
              <a:avLst/>
              <a:gdLst>
                <a:gd name="connsiteX0" fmla="*/ 0 w 5191308"/>
                <a:gd name="connsiteY0" fmla="*/ 0 h 1206520"/>
                <a:gd name="connsiteX1" fmla="*/ 5191308 w 5191308"/>
                <a:gd name="connsiteY1" fmla="*/ 0 h 1206520"/>
                <a:gd name="connsiteX2" fmla="*/ 5191308 w 5191308"/>
                <a:gd name="connsiteY2" fmla="*/ 1206520 h 1206520"/>
                <a:gd name="connsiteX3" fmla="*/ 0 w 5191308"/>
                <a:gd name="connsiteY3" fmla="*/ 1206520 h 1206520"/>
              </a:gdLst>
              <a:ahLst/>
              <a:cxnLst>
                <a:cxn ang="0">
                  <a:pos x="connsiteX0" y="connsiteY0"/>
                </a:cxn>
                <a:cxn ang="0">
                  <a:pos x="connsiteX1" y="connsiteY1"/>
                </a:cxn>
                <a:cxn ang="0">
                  <a:pos x="connsiteX2" y="connsiteY2"/>
                </a:cxn>
                <a:cxn ang="0">
                  <a:pos x="connsiteX3" y="connsiteY3"/>
                </a:cxn>
              </a:cxnLst>
              <a:rect l="l" t="t" r="r" b="b"/>
              <a:pathLst>
                <a:path w="5191308" h="1206520">
                  <a:moveTo>
                    <a:pt x="0" y="0"/>
                  </a:moveTo>
                  <a:lnTo>
                    <a:pt x="5191308" y="0"/>
                  </a:lnTo>
                  <a:lnTo>
                    <a:pt x="5191308" y="1206520"/>
                  </a:lnTo>
                  <a:lnTo>
                    <a:pt x="0" y="1206520"/>
                  </a:lnTo>
                  <a:close/>
                </a:path>
              </a:pathLst>
            </a:cu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6890" name="组合 10"/>
            <p:cNvGrpSpPr/>
            <p:nvPr/>
          </p:nvGrpSpPr>
          <p:grpSpPr bwMode="auto">
            <a:xfrm>
              <a:off x="6096000" y="4743852"/>
              <a:ext cx="1228413" cy="1226653"/>
              <a:chOff x="6096000" y="4743852"/>
              <a:chExt cx="1228413" cy="1226653"/>
            </a:xfrm>
          </p:grpSpPr>
          <p:sp>
            <p:nvSpPr>
              <p:cNvPr id="68" name="任意多边形 67"/>
              <p:cNvSpPr/>
              <p:nvPr/>
            </p:nvSpPr>
            <p:spPr>
              <a:xfrm rot="10800000">
                <a:off x="6096000" y="4743430"/>
                <a:ext cx="1228725" cy="1227075"/>
              </a:xfrm>
              <a:custGeom>
                <a:avLst/>
                <a:gdLst>
                  <a:gd name="connsiteX0" fmla="*/ 1228413 w 1228413"/>
                  <a:gd name="connsiteY0" fmla="*/ 0 h 1226653"/>
                  <a:gd name="connsiteX1" fmla="*/ 1228413 w 1228413"/>
                  <a:gd name="connsiteY1" fmla="*/ 1226653 h 1226653"/>
                  <a:gd name="connsiteX2" fmla="*/ 0 w 1228413"/>
                  <a:gd name="connsiteY2" fmla="*/ 1226653 h 1226653"/>
                  <a:gd name="connsiteX3" fmla="*/ 21674 w 1228413"/>
                  <a:gd name="connsiteY3" fmla="*/ 997123 h 1226653"/>
                  <a:gd name="connsiteX4" fmla="*/ 1102784 w 1228413"/>
                  <a:gd name="connsiteY4" fmla="*/ 6350 h 122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13" h="1226653">
                    <a:moveTo>
                      <a:pt x="1228413" y="0"/>
                    </a:moveTo>
                    <a:lnTo>
                      <a:pt x="1228413" y="1226653"/>
                    </a:lnTo>
                    <a:lnTo>
                      <a:pt x="0" y="1226653"/>
                    </a:lnTo>
                    <a:lnTo>
                      <a:pt x="21674" y="997123"/>
                    </a:lnTo>
                    <a:cubicBezTo>
                      <a:pt x="122690" y="469379"/>
                      <a:pt x="560640" y="61463"/>
                      <a:pt x="1102784" y="6350"/>
                    </a:cubicBezTo>
                    <a:close/>
                  </a:path>
                </a:pathLst>
              </a:cu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6892" name="组合 3"/>
              <p:cNvGrpSpPr/>
              <p:nvPr/>
            </p:nvGrpSpPr>
            <p:grpSpPr bwMode="auto">
              <a:xfrm>
                <a:off x="6324676" y="4965968"/>
                <a:ext cx="542348" cy="542347"/>
                <a:chOff x="6324676" y="4965968"/>
                <a:chExt cx="542348" cy="542347"/>
              </a:xfrm>
            </p:grpSpPr>
            <p:sp>
              <p:nvSpPr>
                <p:cNvPr id="36893" name="Freeform 25"/>
                <p:cNvSpPr>
                  <a:spLocks noEditPoints="1"/>
                </p:cNvSpPr>
                <p:nvPr/>
              </p:nvSpPr>
              <p:spPr bwMode="auto">
                <a:xfrm>
                  <a:off x="6350919" y="4992211"/>
                  <a:ext cx="489863" cy="490154"/>
                </a:xfrm>
                <a:custGeom>
                  <a:avLst/>
                  <a:gdLst>
                    <a:gd name="T0" fmla="*/ 2147483646 w 711"/>
                    <a:gd name="T1" fmla="*/ 2147483646 h 711"/>
                    <a:gd name="T2" fmla="*/ 2147483646 w 711"/>
                    <a:gd name="T3" fmla="*/ 2147483646 h 711"/>
                    <a:gd name="T4" fmla="*/ 2147483646 w 711"/>
                    <a:gd name="T5" fmla="*/ 2147483646 h 711"/>
                    <a:gd name="T6" fmla="*/ 2147483646 w 711"/>
                    <a:gd name="T7" fmla="*/ 2147483646 h 711"/>
                    <a:gd name="T8" fmla="*/ 2147483646 w 711"/>
                    <a:gd name="T9" fmla="*/ 2147483646 h 711"/>
                    <a:gd name="T10" fmla="*/ 2147483646 w 711"/>
                    <a:gd name="T11" fmla="*/ 2147483646 h 711"/>
                    <a:gd name="T12" fmla="*/ 2147483646 w 711"/>
                    <a:gd name="T13" fmla="*/ 2147483646 h 711"/>
                    <a:gd name="T14" fmla="*/ 2147483646 w 711"/>
                    <a:gd name="T15" fmla="*/ 2147483646 h 711"/>
                    <a:gd name="T16" fmla="*/ 2147483646 w 711"/>
                    <a:gd name="T17" fmla="*/ 0 h 711"/>
                    <a:gd name="T18" fmla="*/ 2147483646 w 711"/>
                    <a:gd name="T19" fmla="*/ 982825641 h 711"/>
                    <a:gd name="T20" fmla="*/ 2147483646 w 711"/>
                    <a:gd name="T21" fmla="*/ 2147483646 h 711"/>
                    <a:gd name="T22" fmla="*/ 2147483646 w 711"/>
                    <a:gd name="T23" fmla="*/ 2147483646 h 711"/>
                    <a:gd name="T24" fmla="*/ 2147483646 w 711"/>
                    <a:gd name="T25" fmla="*/ 2147483646 h 711"/>
                    <a:gd name="T26" fmla="*/ 2147483646 w 711"/>
                    <a:gd name="T27" fmla="*/ 2147483646 h 711"/>
                    <a:gd name="T28" fmla="*/ 2147483646 w 711"/>
                    <a:gd name="T29" fmla="*/ 2147483646 h 711"/>
                    <a:gd name="T30" fmla="*/ 2147483646 w 711"/>
                    <a:gd name="T31" fmla="*/ 2147483646 h 711"/>
                    <a:gd name="T32" fmla="*/ 2147483646 w 711"/>
                    <a:gd name="T33" fmla="*/ 2147483646 h 711"/>
                    <a:gd name="T34" fmla="*/ 2147483646 w 711"/>
                    <a:gd name="T35" fmla="*/ 2147483646 h 711"/>
                    <a:gd name="T36" fmla="*/ 2147483646 w 711"/>
                    <a:gd name="T37" fmla="*/ 2147483646 h 711"/>
                    <a:gd name="T38" fmla="*/ 2147483646 w 711"/>
                    <a:gd name="T39" fmla="*/ 2147483646 h 711"/>
                    <a:gd name="T40" fmla="*/ 2147483646 w 711"/>
                    <a:gd name="T41" fmla="*/ 2147483646 h 711"/>
                    <a:gd name="T42" fmla="*/ 2147483646 w 711"/>
                    <a:gd name="T43" fmla="*/ 2147483646 h 711"/>
                    <a:gd name="T44" fmla="*/ 2147483646 w 711"/>
                    <a:gd name="T45" fmla="*/ 2147483646 h 711"/>
                    <a:gd name="T46" fmla="*/ 2147483646 w 711"/>
                    <a:gd name="T47" fmla="*/ 2147483646 h 711"/>
                    <a:gd name="T48" fmla="*/ 2147483646 w 711"/>
                    <a:gd name="T49" fmla="*/ 2147483646 h 711"/>
                    <a:gd name="T50" fmla="*/ 2147483646 w 711"/>
                    <a:gd name="T51" fmla="*/ 2147483646 h 711"/>
                    <a:gd name="T52" fmla="*/ 2147483646 w 711"/>
                    <a:gd name="T53" fmla="*/ 2147483646 h 711"/>
                    <a:gd name="T54" fmla="*/ 2147483646 w 711"/>
                    <a:gd name="T55" fmla="*/ 2147483646 h 711"/>
                    <a:gd name="T56" fmla="*/ 2147483646 w 711"/>
                    <a:gd name="T57" fmla="*/ 2147483646 h 711"/>
                    <a:gd name="T58" fmla="*/ 2147483646 w 711"/>
                    <a:gd name="T59" fmla="*/ 2147483646 h 711"/>
                    <a:gd name="T60" fmla="*/ 2147483646 w 711"/>
                    <a:gd name="T61" fmla="*/ 2147483646 h 711"/>
                    <a:gd name="T62" fmla="*/ 981183876 w 711"/>
                    <a:gd name="T63" fmla="*/ 2147483646 h 711"/>
                    <a:gd name="T64" fmla="*/ 0 w 711"/>
                    <a:gd name="T65" fmla="*/ 2147483646 h 711"/>
                    <a:gd name="T66" fmla="*/ 2147483646 w 711"/>
                    <a:gd name="T67" fmla="*/ 2147483646 h 711"/>
                    <a:gd name="T68" fmla="*/ 2147483646 w 711"/>
                    <a:gd name="T69" fmla="*/ 2147483646 h 711"/>
                    <a:gd name="T70" fmla="*/ 2147483646 w 711"/>
                    <a:gd name="T71" fmla="*/ 2147483646 h 711"/>
                    <a:gd name="T72" fmla="*/ 2147483646 w 711"/>
                    <a:gd name="T73" fmla="*/ 2147483646 h 711"/>
                    <a:gd name="T74" fmla="*/ 2147483646 w 711"/>
                    <a:gd name="T75" fmla="*/ 2147483646 h 711"/>
                    <a:gd name="T76" fmla="*/ 2147483646 w 711"/>
                    <a:gd name="T77" fmla="*/ 2147483646 h 711"/>
                    <a:gd name="T78" fmla="*/ 2147483646 w 711"/>
                    <a:gd name="T79" fmla="*/ 0 h 711"/>
                    <a:gd name="T80" fmla="*/ 2147483646 w 711"/>
                    <a:gd name="T81" fmla="*/ 2147483646 h 711"/>
                    <a:gd name="T82" fmla="*/ 0 w 711"/>
                    <a:gd name="T83" fmla="*/ 2147483646 h 711"/>
                    <a:gd name="T84" fmla="*/ 981183876 w 711"/>
                    <a:gd name="T85" fmla="*/ 2147483646 h 711"/>
                    <a:gd name="T86" fmla="*/ 2147483646 w 711"/>
                    <a:gd name="T87" fmla="*/ 2147483646 h 711"/>
                    <a:gd name="T88" fmla="*/ 2147483646 w 711"/>
                    <a:gd name="T89" fmla="*/ 2147483646 h 711"/>
                    <a:gd name="T90" fmla="*/ 2147483646 w 711"/>
                    <a:gd name="T91" fmla="*/ 2147483646 h 711"/>
                    <a:gd name="T92" fmla="*/ 2147483646 w 711"/>
                    <a:gd name="T93" fmla="*/ 2147483646 h 711"/>
                    <a:gd name="T94" fmla="*/ 2147483646 w 711"/>
                    <a:gd name="T95" fmla="*/ 2147483646 h 711"/>
                    <a:gd name="T96" fmla="*/ 2147483646 w 711"/>
                    <a:gd name="T97" fmla="*/ 2147483646 h 711"/>
                    <a:gd name="T98" fmla="*/ 2147483646 w 711"/>
                    <a:gd name="T99" fmla="*/ 2147483646 h 711"/>
                    <a:gd name="T100" fmla="*/ 2147483646 w 711"/>
                    <a:gd name="T101" fmla="*/ 982825641 h 711"/>
                    <a:gd name="T102" fmla="*/ 2147483646 w 711"/>
                    <a:gd name="T103" fmla="*/ 0 h 71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1"/>
                    <a:gd name="T157" fmla="*/ 0 h 711"/>
                    <a:gd name="T158" fmla="*/ 711 w 711"/>
                    <a:gd name="T159" fmla="*/ 711 h 71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1" h="711">
                      <a:moveTo>
                        <a:pt x="474" y="58"/>
                      </a:moveTo>
                      <a:cubicBezTo>
                        <a:pt x="539" y="83"/>
                        <a:pt x="592" y="129"/>
                        <a:pt x="627" y="185"/>
                      </a:cubicBezTo>
                      <a:cubicBezTo>
                        <a:pt x="637" y="201"/>
                        <a:pt x="646" y="219"/>
                        <a:pt x="654" y="237"/>
                      </a:cubicBezTo>
                      <a:cubicBezTo>
                        <a:pt x="655" y="237"/>
                        <a:pt x="655" y="236"/>
                        <a:pt x="656" y="236"/>
                      </a:cubicBezTo>
                      <a:cubicBezTo>
                        <a:pt x="664" y="234"/>
                        <a:pt x="672" y="231"/>
                        <a:pt x="680" y="230"/>
                      </a:cubicBezTo>
                      <a:cubicBezTo>
                        <a:pt x="689" y="228"/>
                        <a:pt x="699" y="227"/>
                        <a:pt x="708" y="227"/>
                      </a:cubicBezTo>
                      <a:cubicBezTo>
                        <a:pt x="709" y="227"/>
                        <a:pt x="710" y="227"/>
                        <a:pt x="711" y="227"/>
                      </a:cubicBezTo>
                      <a:cubicBezTo>
                        <a:pt x="702" y="202"/>
                        <a:pt x="690" y="177"/>
                        <a:pt x="675" y="154"/>
                      </a:cubicBezTo>
                      <a:cubicBezTo>
                        <a:pt x="632" y="85"/>
                        <a:pt x="565" y="30"/>
                        <a:pt x="484" y="0"/>
                      </a:cubicBezTo>
                      <a:cubicBezTo>
                        <a:pt x="484" y="1"/>
                        <a:pt x="484" y="2"/>
                        <a:pt x="484" y="3"/>
                      </a:cubicBezTo>
                      <a:cubicBezTo>
                        <a:pt x="484" y="13"/>
                        <a:pt x="483" y="23"/>
                        <a:pt x="482" y="31"/>
                      </a:cubicBezTo>
                      <a:cubicBezTo>
                        <a:pt x="480" y="40"/>
                        <a:pt x="478" y="48"/>
                        <a:pt x="475" y="55"/>
                      </a:cubicBezTo>
                      <a:cubicBezTo>
                        <a:pt x="475" y="56"/>
                        <a:pt x="475" y="57"/>
                        <a:pt x="474" y="58"/>
                      </a:cubicBezTo>
                      <a:close/>
                      <a:moveTo>
                        <a:pt x="484" y="711"/>
                      </a:moveTo>
                      <a:cubicBezTo>
                        <a:pt x="510" y="702"/>
                        <a:pt x="534" y="690"/>
                        <a:pt x="557" y="676"/>
                      </a:cubicBezTo>
                      <a:cubicBezTo>
                        <a:pt x="626" y="632"/>
                        <a:pt x="682" y="566"/>
                        <a:pt x="711" y="485"/>
                      </a:cubicBezTo>
                      <a:cubicBezTo>
                        <a:pt x="710" y="485"/>
                        <a:pt x="709" y="485"/>
                        <a:pt x="708" y="485"/>
                      </a:cubicBezTo>
                      <a:cubicBezTo>
                        <a:pt x="699" y="485"/>
                        <a:pt x="689" y="484"/>
                        <a:pt x="680" y="482"/>
                      </a:cubicBezTo>
                      <a:cubicBezTo>
                        <a:pt x="672" y="480"/>
                        <a:pt x="664" y="478"/>
                        <a:pt x="656" y="476"/>
                      </a:cubicBezTo>
                      <a:cubicBezTo>
                        <a:pt x="655" y="475"/>
                        <a:pt x="655" y="475"/>
                        <a:pt x="654" y="475"/>
                      </a:cubicBezTo>
                      <a:cubicBezTo>
                        <a:pt x="628" y="539"/>
                        <a:pt x="583" y="592"/>
                        <a:pt x="527" y="627"/>
                      </a:cubicBezTo>
                      <a:cubicBezTo>
                        <a:pt x="510" y="638"/>
                        <a:pt x="493" y="647"/>
                        <a:pt x="474" y="654"/>
                      </a:cubicBezTo>
                      <a:cubicBezTo>
                        <a:pt x="475" y="655"/>
                        <a:pt x="475" y="656"/>
                        <a:pt x="475" y="657"/>
                      </a:cubicBezTo>
                      <a:cubicBezTo>
                        <a:pt x="478" y="664"/>
                        <a:pt x="480" y="672"/>
                        <a:pt x="482" y="680"/>
                      </a:cubicBezTo>
                      <a:cubicBezTo>
                        <a:pt x="483" y="689"/>
                        <a:pt x="484" y="699"/>
                        <a:pt x="484" y="708"/>
                      </a:cubicBezTo>
                      <a:cubicBezTo>
                        <a:pt x="484" y="709"/>
                        <a:pt x="484" y="710"/>
                        <a:pt x="484" y="711"/>
                      </a:cubicBezTo>
                      <a:close/>
                      <a:moveTo>
                        <a:pt x="237" y="654"/>
                      </a:moveTo>
                      <a:cubicBezTo>
                        <a:pt x="172" y="628"/>
                        <a:pt x="119" y="583"/>
                        <a:pt x="84" y="527"/>
                      </a:cubicBezTo>
                      <a:cubicBezTo>
                        <a:pt x="74" y="510"/>
                        <a:pt x="65" y="493"/>
                        <a:pt x="57" y="475"/>
                      </a:cubicBezTo>
                      <a:cubicBezTo>
                        <a:pt x="57" y="475"/>
                        <a:pt x="56" y="475"/>
                        <a:pt x="55" y="476"/>
                      </a:cubicBezTo>
                      <a:cubicBezTo>
                        <a:pt x="47" y="478"/>
                        <a:pt x="39" y="480"/>
                        <a:pt x="31" y="482"/>
                      </a:cubicBezTo>
                      <a:cubicBezTo>
                        <a:pt x="22" y="484"/>
                        <a:pt x="12" y="485"/>
                        <a:pt x="3" y="485"/>
                      </a:cubicBezTo>
                      <a:cubicBezTo>
                        <a:pt x="2" y="485"/>
                        <a:pt x="1" y="485"/>
                        <a:pt x="0" y="485"/>
                      </a:cubicBezTo>
                      <a:cubicBezTo>
                        <a:pt x="9" y="510"/>
                        <a:pt x="21" y="535"/>
                        <a:pt x="36" y="557"/>
                      </a:cubicBezTo>
                      <a:cubicBezTo>
                        <a:pt x="80" y="627"/>
                        <a:pt x="146" y="682"/>
                        <a:pt x="227" y="711"/>
                      </a:cubicBezTo>
                      <a:cubicBezTo>
                        <a:pt x="227" y="710"/>
                        <a:pt x="227" y="709"/>
                        <a:pt x="227" y="708"/>
                      </a:cubicBezTo>
                      <a:cubicBezTo>
                        <a:pt x="227" y="699"/>
                        <a:pt x="228" y="689"/>
                        <a:pt x="229" y="680"/>
                      </a:cubicBezTo>
                      <a:cubicBezTo>
                        <a:pt x="231" y="672"/>
                        <a:pt x="233" y="664"/>
                        <a:pt x="236" y="657"/>
                      </a:cubicBezTo>
                      <a:cubicBezTo>
                        <a:pt x="236" y="656"/>
                        <a:pt x="236" y="655"/>
                        <a:pt x="237" y="654"/>
                      </a:cubicBezTo>
                      <a:close/>
                      <a:moveTo>
                        <a:pt x="227" y="0"/>
                      </a:moveTo>
                      <a:cubicBezTo>
                        <a:pt x="201" y="10"/>
                        <a:pt x="177" y="22"/>
                        <a:pt x="154" y="36"/>
                      </a:cubicBezTo>
                      <a:cubicBezTo>
                        <a:pt x="85" y="80"/>
                        <a:pt x="29" y="146"/>
                        <a:pt x="0" y="227"/>
                      </a:cubicBezTo>
                      <a:cubicBezTo>
                        <a:pt x="1" y="227"/>
                        <a:pt x="2" y="227"/>
                        <a:pt x="3" y="227"/>
                      </a:cubicBezTo>
                      <a:cubicBezTo>
                        <a:pt x="12" y="227"/>
                        <a:pt x="22" y="228"/>
                        <a:pt x="31" y="230"/>
                      </a:cubicBezTo>
                      <a:cubicBezTo>
                        <a:pt x="39" y="231"/>
                        <a:pt x="47" y="234"/>
                        <a:pt x="55" y="236"/>
                      </a:cubicBezTo>
                      <a:cubicBezTo>
                        <a:pt x="56" y="236"/>
                        <a:pt x="56" y="237"/>
                        <a:pt x="57" y="237"/>
                      </a:cubicBezTo>
                      <a:cubicBezTo>
                        <a:pt x="83" y="172"/>
                        <a:pt x="128" y="120"/>
                        <a:pt x="184" y="84"/>
                      </a:cubicBezTo>
                      <a:cubicBezTo>
                        <a:pt x="201" y="74"/>
                        <a:pt x="218" y="65"/>
                        <a:pt x="237" y="58"/>
                      </a:cubicBezTo>
                      <a:cubicBezTo>
                        <a:pt x="236" y="57"/>
                        <a:pt x="236" y="56"/>
                        <a:pt x="236" y="55"/>
                      </a:cubicBezTo>
                      <a:cubicBezTo>
                        <a:pt x="233" y="48"/>
                        <a:pt x="231" y="40"/>
                        <a:pt x="229" y="31"/>
                      </a:cubicBezTo>
                      <a:cubicBezTo>
                        <a:pt x="228" y="23"/>
                        <a:pt x="227" y="13"/>
                        <a:pt x="227" y="3"/>
                      </a:cubicBezTo>
                      <a:cubicBezTo>
                        <a:pt x="227" y="2"/>
                        <a:pt x="227" y="1"/>
                        <a:pt x="22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36894" name="Freeform 26"/>
                <p:cNvSpPr>
                  <a:spLocks noEditPoints="1"/>
                </p:cNvSpPr>
                <p:nvPr/>
              </p:nvSpPr>
              <p:spPr bwMode="auto">
                <a:xfrm>
                  <a:off x="6324676" y="4965968"/>
                  <a:ext cx="542348" cy="542347"/>
                </a:xfrm>
                <a:custGeom>
                  <a:avLst/>
                  <a:gdLst>
                    <a:gd name="T0" fmla="*/ 2147483646 w 787"/>
                    <a:gd name="T1" fmla="*/ 2147483646 h 787"/>
                    <a:gd name="T2" fmla="*/ 2147483646 w 787"/>
                    <a:gd name="T3" fmla="*/ 2147483646 h 787"/>
                    <a:gd name="T4" fmla="*/ 2147483646 w 787"/>
                    <a:gd name="T5" fmla="*/ 2147483646 h 787"/>
                    <a:gd name="T6" fmla="*/ 2147483646 w 787"/>
                    <a:gd name="T7" fmla="*/ 2147483646 h 787"/>
                    <a:gd name="T8" fmla="*/ 2147483646 w 787"/>
                    <a:gd name="T9" fmla="*/ 2147483646 h 787"/>
                    <a:gd name="T10" fmla="*/ 2147483646 w 787"/>
                    <a:gd name="T11" fmla="*/ 2147483646 h 787"/>
                    <a:gd name="T12" fmla="*/ 2147483646 w 787"/>
                    <a:gd name="T13" fmla="*/ 2147483646 h 787"/>
                    <a:gd name="T14" fmla="*/ 2147483646 w 787"/>
                    <a:gd name="T15" fmla="*/ 2147483646 h 787"/>
                    <a:gd name="T16" fmla="*/ 2147483646 w 787"/>
                    <a:gd name="T17" fmla="*/ 2147483646 h 787"/>
                    <a:gd name="T18" fmla="*/ 2147483646 w 787"/>
                    <a:gd name="T19" fmla="*/ 2147483646 h 787"/>
                    <a:gd name="T20" fmla="*/ 2147483646 w 787"/>
                    <a:gd name="T21" fmla="*/ 2147483646 h 787"/>
                    <a:gd name="T22" fmla="*/ 2147483646 w 787"/>
                    <a:gd name="T23" fmla="*/ 2147483646 h 787"/>
                    <a:gd name="T24" fmla="*/ 2147483646 w 787"/>
                    <a:gd name="T25" fmla="*/ 2147483646 h 787"/>
                    <a:gd name="T26" fmla="*/ 2147483646 w 787"/>
                    <a:gd name="T27" fmla="*/ 2147483646 h 787"/>
                    <a:gd name="T28" fmla="*/ 2147483646 w 787"/>
                    <a:gd name="T29" fmla="*/ 2147483646 h 787"/>
                    <a:gd name="T30" fmla="*/ 2147483646 w 787"/>
                    <a:gd name="T31" fmla="*/ 2147483646 h 787"/>
                    <a:gd name="T32" fmla="*/ 2147483646 w 787"/>
                    <a:gd name="T33" fmla="*/ 2147483646 h 787"/>
                    <a:gd name="T34" fmla="*/ 2147483646 w 787"/>
                    <a:gd name="T35" fmla="*/ 2147483646 h 787"/>
                    <a:gd name="T36" fmla="*/ 2147483646 w 787"/>
                    <a:gd name="T37" fmla="*/ 2147483646 h 787"/>
                    <a:gd name="T38" fmla="*/ 2147483646 w 787"/>
                    <a:gd name="T39" fmla="*/ 2147483646 h 787"/>
                    <a:gd name="T40" fmla="*/ 2147483646 w 787"/>
                    <a:gd name="T41" fmla="*/ 2147483646 h 787"/>
                    <a:gd name="T42" fmla="*/ 2147483646 w 787"/>
                    <a:gd name="T43" fmla="*/ 2147483646 h 787"/>
                    <a:gd name="T44" fmla="*/ 2147483646 w 787"/>
                    <a:gd name="T45" fmla="*/ 2147483646 h 787"/>
                    <a:gd name="T46" fmla="*/ 2147483646 w 787"/>
                    <a:gd name="T47" fmla="*/ 2147483646 h 787"/>
                    <a:gd name="T48" fmla="*/ 2147483646 w 787"/>
                    <a:gd name="T49" fmla="*/ 2147483646 h 787"/>
                    <a:gd name="T50" fmla="*/ 2147483646 w 787"/>
                    <a:gd name="T51" fmla="*/ 2147483646 h 787"/>
                    <a:gd name="T52" fmla="*/ 2147483646 w 787"/>
                    <a:gd name="T53" fmla="*/ 2147483646 h 787"/>
                    <a:gd name="T54" fmla="*/ 2147483646 w 787"/>
                    <a:gd name="T55" fmla="*/ 2147483646 h 787"/>
                    <a:gd name="T56" fmla="*/ 2147483646 w 787"/>
                    <a:gd name="T57" fmla="*/ 2147483646 h 787"/>
                    <a:gd name="T58" fmla="*/ 2147483646 w 787"/>
                    <a:gd name="T59" fmla="*/ 2147483646 h 787"/>
                    <a:gd name="T60" fmla="*/ 2147483646 w 787"/>
                    <a:gd name="T61" fmla="*/ 2147483646 h 787"/>
                    <a:gd name="T62" fmla="*/ 2147483646 w 787"/>
                    <a:gd name="T63" fmla="*/ 2147483646 h 787"/>
                    <a:gd name="T64" fmla="*/ 2147483646 w 787"/>
                    <a:gd name="T65" fmla="*/ 2147483646 h 787"/>
                    <a:gd name="T66" fmla="*/ 2147483646 w 787"/>
                    <a:gd name="T67" fmla="*/ 2147483646 h 787"/>
                    <a:gd name="T68" fmla="*/ 2147483646 w 787"/>
                    <a:gd name="T69" fmla="*/ 2147483646 h 787"/>
                    <a:gd name="T70" fmla="*/ 2147483646 w 787"/>
                    <a:gd name="T71" fmla="*/ 2147483646 h 787"/>
                    <a:gd name="T72" fmla="*/ 2147483646 w 787"/>
                    <a:gd name="T73" fmla="*/ 2147483646 h 787"/>
                    <a:gd name="T74" fmla="*/ 2147483646 w 787"/>
                    <a:gd name="T75" fmla="*/ 2147483646 h 787"/>
                    <a:gd name="T76" fmla="*/ 2147483646 w 787"/>
                    <a:gd name="T77" fmla="*/ 2147483646 h 787"/>
                    <a:gd name="T78" fmla="*/ 2147483646 w 787"/>
                    <a:gd name="T79" fmla="*/ 2147483646 h 787"/>
                    <a:gd name="T80" fmla="*/ 2147483646 w 787"/>
                    <a:gd name="T81" fmla="*/ 2147483646 h 787"/>
                    <a:gd name="T82" fmla="*/ 2147483646 w 787"/>
                    <a:gd name="T83" fmla="*/ 2147483646 h 787"/>
                    <a:gd name="T84" fmla="*/ 2147483646 w 787"/>
                    <a:gd name="T85" fmla="*/ 2147483646 h 787"/>
                    <a:gd name="T86" fmla="*/ 2147483646 w 787"/>
                    <a:gd name="T87" fmla="*/ 2147483646 h 787"/>
                    <a:gd name="T88" fmla="*/ 2147483646 w 787"/>
                    <a:gd name="T89" fmla="*/ 2147483646 h 787"/>
                    <a:gd name="T90" fmla="*/ 2147483646 w 787"/>
                    <a:gd name="T91" fmla="*/ 2147483646 h 787"/>
                    <a:gd name="T92" fmla="*/ 2147483646 w 787"/>
                    <a:gd name="T93" fmla="*/ 2147483646 h 787"/>
                    <a:gd name="T94" fmla="*/ 2147483646 w 787"/>
                    <a:gd name="T95" fmla="*/ 2147483646 h 787"/>
                    <a:gd name="T96" fmla="*/ 2147483646 w 787"/>
                    <a:gd name="T97" fmla="*/ 2147483646 h 787"/>
                    <a:gd name="T98" fmla="*/ 2147483646 w 787"/>
                    <a:gd name="T99" fmla="*/ 2147483646 h 78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87"/>
                    <a:gd name="T151" fmla="*/ 0 h 787"/>
                    <a:gd name="T152" fmla="*/ 787 w 787"/>
                    <a:gd name="T153" fmla="*/ 787 h 78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87" h="787">
                      <a:moveTo>
                        <a:pt x="312" y="197"/>
                      </a:moveTo>
                      <a:cubicBezTo>
                        <a:pt x="286" y="208"/>
                        <a:pt x="262" y="224"/>
                        <a:pt x="243" y="243"/>
                      </a:cubicBezTo>
                      <a:cubicBezTo>
                        <a:pt x="223" y="263"/>
                        <a:pt x="208" y="286"/>
                        <a:pt x="197" y="312"/>
                      </a:cubicBezTo>
                      <a:cubicBezTo>
                        <a:pt x="186" y="319"/>
                        <a:pt x="166" y="325"/>
                        <a:pt x="144" y="325"/>
                      </a:cubicBezTo>
                      <a:cubicBezTo>
                        <a:pt x="99" y="325"/>
                        <a:pt x="98" y="312"/>
                        <a:pt x="62" y="305"/>
                      </a:cubicBezTo>
                      <a:cubicBezTo>
                        <a:pt x="55" y="304"/>
                        <a:pt x="48" y="303"/>
                        <a:pt x="41" y="303"/>
                      </a:cubicBezTo>
                      <a:cubicBezTo>
                        <a:pt x="30" y="303"/>
                        <a:pt x="13" y="304"/>
                        <a:pt x="11" y="318"/>
                      </a:cubicBezTo>
                      <a:cubicBezTo>
                        <a:pt x="0" y="368"/>
                        <a:pt x="0" y="420"/>
                        <a:pt x="11" y="470"/>
                      </a:cubicBezTo>
                      <a:cubicBezTo>
                        <a:pt x="13" y="484"/>
                        <a:pt x="30" y="485"/>
                        <a:pt x="41" y="485"/>
                      </a:cubicBezTo>
                      <a:cubicBezTo>
                        <a:pt x="48" y="485"/>
                        <a:pt x="55" y="484"/>
                        <a:pt x="62" y="483"/>
                      </a:cubicBezTo>
                      <a:cubicBezTo>
                        <a:pt x="98" y="475"/>
                        <a:pt x="99" y="462"/>
                        <a:pt x="144" y="462"/>
                      </a:cubicBezTo>
                      <a:cubicBezTo>
                        <a:pt x="166" y="462"/>
                        <a:pt x="186" y="468"/>
                        <a:pt x="197" y="476"/>
                      </a:cubicBezTo>
                      <a:cubicBezTo>
                        <a:pt x="207" y="502"/>
                        <a:pt x="223" y="525"/>
                        <a:pt x="243" y="545"/>
                      </a:cubicBezTo>
                      <a:cubicBezTo>
                        <a:pt x="262" y="564"/>
                        <a:pt x="286" y="580"/>
                        <a:pt x="312" y="591"/>
                      </a:cubicBezTo>
                      <a:cubicBezTo>
                        <a:pt x="319" y="601"/>
                        <a:pt x="325" y="621"/>
                        <a:pt x="325" y="643"/>
                      </a:cubicBezTo>
                      <a:cubicBezTo>
                        <a:pt x="325" y="688"/>
                        <a:pt x="312" y="689"/>
                        <a:pt x="305" y="726"/>
                      </a:cubicBezTo>
                      <a:cubicBezTo>
                        <a:pt x="303" y="732"/>
                        <a:pt x="303" y="739"/>
                        <a:pt x="303" y="746"/>
                      </a:cubicBezTo>
                      <a:cubicBezTo>
                        <a:pt x="303" y="757"/>
                        <a:pt x="304" y="774"/>
                        <a:pt x="317" y="777"/>
                      </a:cubicBezTo>
                      <a:cubicBezTo>
                        <a:pt x="368" y="787"/>
                        <a:pt x="419" y="787"/>
                        <a:pt x="470" y="777"/>
                      </a:cubicBezTo>
                      <a:cubicBezTo>
                        <a:pt x="483" y="774"/>
                        <a:pt x="484" y="757"/>
                        <a:pt x="484" y="746"/>
                      </a:cubicBezTo>
                      <a:cubicBezTo>
                        <a:pt x="484" y="739"/>
                        <a:pt x="484" y="732"/>
                        <a:pt x="482" y="726"/>
                      </a:cubicBezTo>
                      <a:cubicBezTo>
                        <a:pt x="475" y="689"/>
                        <a:pt x="462" y="688"/>
                        <a:pt x="462" y="643"/>
                      </a:cubicBezTo>
                      <a:cubicBezTo>
                        <a:pt x="462" y="621"/>
                        <a:pt x="468" y="601"/>
                        <a:pt x="475" y="591"/>
                      </a:cubicBezTo>
                      <a:cubicBezTo>
                        <a:pt x="501" y="580"/>
                        <a:pt x="525" y="564"/>
                        <a:pt x="544" y="545"/>
                      </a:cubicBezTo>
                      <a:cubicBezTo>
                        <a:pt x="564" y="525"/>
                        <a:pt x="580" y="502"/>
                        <a:pt x="590" y="476"/>
                      </a:cubicBezTo>
                      <a:cubicBezTo>
                        <a:pt x="601" y="468"/>
                        <a:pt x="621" y="462"/>
                        <a:pt x="643" y="462"/>
                      </a:cubicBezTo>
                      <a:cubicBezTo>
                        <a:pt x="688" y="462"/>
                        <a:pt x="689" y="475"/>
                        <a:pt x="725" y="483"/>
                      </a:cubicBezTo>
                      <a:cubicBezTo>
                        <a:pt x="732" y="484"/>
                        <a:pt x="739" y="485"/>
                        <a:pt x="746" y="485"/>
                      </a:cubicBezTo>
                      <a:cubicBezTo>
                        <a:pt x="757" y="485"/>
                        <a:pt x="774" y="484"/>
                        <a:pt x="777" y="470"/>
                      </a:cubicBezTo>
                      <a:cubicBezTo>
                        <a:pt x="787" y="420"/>
                        <a:pt x="787" y="368"/>
                        <a:pt x="776" y="318"/>
                      </a:cubicBezTo>
                      <a:cubicBezTo>
                        <a:pt x="774" y="304"/>
                        <a:pt x="757" y="303"/>
                        <a:pt x="746" y="303"/>
                      </a:cubicBezTo>
                      <a:cubicBezTo>
                        <a:pt x="739" y="303"/>
                        <a:pt x="732" y="304"/>
                        <a:pt x="725" y="305"/>
                      </a:cubicBezTo>
                      <a:cubicBezTo>
                        <a:pt x="689" y="312"/>
                        <a:pt x="688" y="325"/>
                        <a:pt x="643" y="325"/>
                      </a:cubicBezTo>
                      <a:cubicBezTo>
                        <a:pt x="621" y="325"/>
                        <a:pt x="601" y="319"/>
                        <a:pt x="590" y="312"/>
                      </a:cubicBezTo>
                      <a:cubicBezTo>
                        <a:pt x="580" y="286"/>
                        <a:pt x="564" y="263"/>
                        <a:pt x="544" y="243"/>
                      </a:cubicBezTo>
                      <a:cubicBezTo>
                        <a:pt x="525" y="224"/>
                        <a:pt x="501" y="208"/>
                        <a:pt x="475" y="197"/>
                      </a:cubicBezTo>
                      <a:cubicBezTo>
                        <a:pt x="468" y="186"/>
                        <a:pt x="462" y="167"/>
                        <a:pt x="462" y="145"/>
                      </a:cubicBezTo>
                      <a:cubicBezTo>
                        <a:pt x="462" y="99"/>
                        <a:pt x="475" y="99"/>
                        <a:pt x="482" y="62"/>
                      </a:cubicBezTo>
                      <a:cubicBezTo>
                        <a:pt x="484" y="56"/>
                        <a:pt x="484" y="48"/>
                        <a:pt x="484" y="41"/>
                      </a:cubicBezTo>
                      <a:cubicBezTo>
                        <a:pt x="484" y="30"/>
                        <a:pt x="483" y="14"/>
                        <a:pt x="470" y="11"/>
                      </a:cubicBezTo>
                      <a:cubicBezTo>
                        <a:pt x="419" y="0"/>
                        <a:pt x="368" y="1"/>
                        <a:pt x="317" y="11"/>
                      </a:cubicBezTo>
                      <a:cubicBezTo>
                        <a:pt x="304" y="14"/>
                        <a:pt x="303" y="30"/>
                        <a:pt x="303" y="41"/>
                      </a:cubicBezTo>
                      <a:cubicBezTo>
                        <a:pt x="303" y="48"/>
                        <a:pt x="303" y="56"/>
                        <a:pt x="305" y="62"/>
                      </a:cubicBezTo>
                      <a:cubicBezTo>
                        <a:pt x="312" y="99"/>
                        <a:pt x="325" y="99"/>
                        <a:pt x="325" y="145"/>
                      </a:cubicBezTo>
                      <a:cubicBezTo>
                        <a:pt x="325" y="167"/>
                        <a:pt x="319" y="187"/>
                        <a:pt x="312" y="197"/>
                      </a:cubicBezTo>
                      <a:close/>
                      <a:moveTo>
                        <a:pt x="238" y="394"/>
                      </a:moveTo>
                      <a:cubicBezTo>
                        <a:pt x="238" y="308"/>
                        <a:pt x="307" y="238"/>
                        <a:pt x="394" y="238"/>
                      </a:cubicBezTo>
                      <a:cubicBezTo>
                        <a:pt x="480" y="238"/>
                        <a:pt x="549" y="308"/>
                        <a:pt x="549" y="394"/>
                      </a:cubicBezTo>
                      <a:cubicBezTo>
                        <a:pt x="549" y="480"/>
                        <a:pt x="480" y="550"/>
                        <a:pt x="394" y="550"/>
                      </a:cubicBezTo>
                      <a:cubicBezTo>
                        <a:pt x="307" y="550"/>
                        <a:pt x="238" y="480"/>
                        <a:pt x="238" y="3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grpSp>
      <p:grpSp>
        <p:nvGrpSpPr>
          <p:cNvPr id="11" name="组合 13"/>
          <p:cNvGrpSpPr/>
          <p:nvPr/>
        </p:nvGrpSpPr>
        <p:grpSpPr bwMode="auto">
          <a:xfrm>
            <a:off x="4572000" y="2636044"/>
            <a:ext cx="3789760" cy="921544"/>
            <a:chOff x="6096000" y="3515439"/>
            <a:chExt cx="5053013" cy="1228413"/>
          </a:xfrm>
        </p:grpSpPr>
        <p:sp>
          <p:nvSpPr>
            <p:cNvPr id="97" name="任意多边形 96"/>
            <p:cNvSpPr/>
            <p:nvPr/>
          </p:nvSpPr>
          <p:spPr>
            <a:xfrm>
              <a:off x="6099175" y="3524962"/>
              <a:ext cx="5049838" cy="1206194"/>
            </a:xfrm>
            <a:custGeom>
              <a:avLst/>
              <a:gdLst>
                <a:gd name="connsiteX0" fmla="*/ 0 w 5191308"/>
                <a:gd name="connsiteY0" fmla="*/ 0 h 1206520"/>
                <a:gd name="connsiteX1" fmla="*/ 5191308 w 5191308"/>
                <a:gd name="connsiteY1" fmla="*/ 0 h 1206520"/>
                <a:gd name="connsiteX2" fmla="*/ 5191308 w 5191308"/>
                <a:gd name="connsiteY2" fmla="*/ 1206520 h 1206520"/>
                <a:gd name="connsiteX3" fmla="*/ 0 w 5191308"/>
                <a:gd name="connsiteY3" fmla="*/ 1206520 h 1206520"/>
              </a:gdLst>
              <a:ahLst/>
              <a:cxnLst>
                <a:cxn ang="0">
                  <a:pos x="connsiteX0" y="connsiteY0"/>
                </a:cxn>
                <a:cxn ang="0">
                  <a:pos x="connsiteX1" y="connsiteY1"/>
                </a:cxn>
                <a:cxn ang="0">
                  <a:pos x="connsiteX2" y="connsiteY2"/>
                </a:cxn>
                <a:cxn ang="0">
                  <a:pos x="connsiteX3" y="connsiteY3"/>
                </a:cxn>
              </a:cxnLst>
              <a:rect l="l" t="t" r="r" b="b"/>
              <a:pathLst>
                <a:path w="5191308" h="1206520">
                  <a:moveTo>
                    <a:pt x="0" y="0"/>
                  </a:moveTo>
                  <a:lnTo>
                    <a:pt x="5191308" y="0"/>
                  </a:lnTo>
                  <a:lnTo>
                    <a:pt x="5191308" y="1206520"/>
                  </a:lnTo>
                  <a:lnTo>
                    <a:pt x="0" y="1206520"/>
                  </a:lnTo>
                  <a:close/>
                </a:path>
              </a:pathLst>
            </a:cu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6883" name="组合 7"/>
            <p:cNvGrpSpPr/>
            <p:nvPr/>
          </p:nvGrpSpPr>
          <p:grpSpPr bwMode="auto">
            <a:xfrm>
              <a:off x="6096000" y="3515439"/>
              <a:ext cx="1226653" cy="1228413"/>
              <a:chOff x="6096000" y="3515439"/>
              <a:chExt cx="1226653" cy="1228413"/>
            </a:xfrm>
          </p:grpSpPr>
          <p:sp>
            <p:nvSpPr>
              <p:cNvPr id="69" name="任意多边形 68"/>
              <p:cNvSpPr/>
              <p:nvPr/>
            </p:nvSpPr>
            <p:spPr>
              <a:xfrm rot="5400000">
                <a:off x="6095362" y="3516077"/>
                <a:ext cx="1228413" cy="1227138"/>
              </a:xfrm>
              <a:custGeom>
                <a:avLst/>
                <a:gdLst>
                  <a:gd name="connsiteX0" fmla="*/ 1228413 w 1228413"/>
                  <a:gd name="connsiteY0" fmla="*/ 0 h 1226653"/>
                  <a:gd name="connsiteX1" fmla="*/ 1228413 w 1228413"/>
                  <a:gd name="connsiteY1" fmla="*/ 1226653 h 1226653"/>
                  <a:gd name="connsiteX2" fmla="*/ 0 w 1228413"/>
                  <a:gd name="connsiteY2" fmla="*/ 1226653 h 1226653"/>
                  <a:gd name="connsiteX3" fmla="*/ 21674 w 1228413"/>
                  <a:gd name="connsiteY3" fmla="*/ 997123 h 1226653"/>
                  <a:gd name="connsiteX4" fmla="*/ 1102784 w 1228413"/>
                  <a:gd name="connsiteY4" fmla="*/ 6350 h 122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13" h="1226653">
                    <a:moveTo>
                      <a:pt x="1228413" y="0"/>
                    </a:moveTo>
                    <a:lnTo>
                      <a:pt x="1228413" y="1226653"/>
                    </a:lnTo>
                    <a:lnTo>
                      <a:pt x="0" y="1226653"/>
                    </a:lnTo>
                    <a:lnTo>
                      <a:pt x="21674" y="997123"/>
                    </a:lnTo>
                    <a:cubicBezTo>
                      <a:pt x="122690" y="469379"/>
                      <a:pt x="560640" y="61463"/>
                      <a:pt x="1102784" y="6350"/>
                    </a:cubicBezTo>
                    <a:close/>
                  </a:path>
                </a:pathLst>
              </a:custGeom>
              <a:solidFill>
                <a:srgbClr val="8DC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6885" name="组合 6"/>
              <p:cNvGrpSpPr/>
              <p:nvPr/>
            </p:nvGrpSpPr>
            <p:grpSpPr bwMode="auto">
              <a:xfrm>
                <a:off x="6256085" y="3957588"/>
                <a:ext cx="675141" cy="626498"/>
                <a:chOff x="6256085" y="3957588"/>
                <a:chExt cx="675141" cy="626498"/>
              </a:xfrm>
            </p:grpSpPr>
            <p:sp>
              <p:nvSpPr>
                <p:cNvPr id="36886" name="Freeform 36"/>
                <p:cNvSpPr>
                  <a:spLocks noEditPoints="1"/>
                </p:cNvSpPr>
                <p:nvPr/>
              </p:nvSpPr>
              <p:spPr bwMode="auto">
                <a:xfrm>
                  <a:off x="6343495" y="3957588"/>
                  <a:ext cx="321479" cy="213587"/>
                </a:xfrm>
                <a:custGeom>
                  <a:avLst/>
                  <a:gdLst>
                    <a:gd name="T0" fmla="*/ 2147483646 w 372"/>
                    <a:gd name="T1" fmla="*/ 2147483646 h 247"/>
                    <a:gd name="T2" fmla="*/ 2147483646 w 372"/>
                    <a:gd name="T3" fmla="*/ 2147483646 h 247"/>
                    <a:gd name="T4" fmla="*/ 2147483646 w 372"/>
                    <a:gd name="T5" fmla="*/ 2147483646 h 247"/>
                    <a:gd name="T6" fmla="*/ 2147483646 w 372"/>
                    <a:gd name="T7" fmla="*/ 2147483646 h 247"/>
                    <a:gd name="T8" fmla="*/ 2147483646 w 372"/>
                    <a:gd name="T9" fmla="*/ 2147483646 h 247"/>
                    <a:gd name="T10" fmla="*/ 2147483646 w 372"/>
                    <a:gd name="T11" fmla="*/ 2147483646 h 247"/>
                    <a:gd name="T12" fmla="*/ 2147483646 w 372"/>
                    <a:gd name="T13" fmla="*/ 2147483646 h 247"/>
                    <a:gd name="T14" fmla="*/ 2147483646 w 372"/>
                    <a:gd name="T15" fmla="*/ 2147483646 h 247"/>
                    <a:gd name="T16" fmla="*/ 2147483646 w 372"/>
                    <a:gd name="T17" fmla="*/ 2147483646 h 247"/>
                    <a:gd name="T18" fmla="*/ 2147483646 w 372"/>
                    <a:gd name="T19" fmla="*/ 2147483646 h 247"/>
                    <a:gd name="T20" fmla="*/ 2147483646 w 372"/>
                    <a:gd name="T21" fmla="*/ 2147483646 h 247"/>
                    <a:gd name="T22" fmla="*/ 2147483646 w 372"/>
                    <a:gd name="T23" fmla="*/ 2147483646 h 247"/>
                    <a:gd name="T24" fmla="*/ 2147483646 w 372"/>
                    <a:gd name="T25" fmla="*/ 2147483646 h 247"/>
                    <a:gd name="T26" fmla="*/ 2147483646 w 372"/>
                    <a:gd name="T27" fmla="*/ 2147483646 h 247"/>
                    <a:gd name="T28" fmla="*/ 2147483646 w 372"/>
                    <a:gd name="T29" fmla="*/ 2147483646 h 247"/>
                    <a:gd name="T30" fmla="*/ 2147483646 w 372"/>
                    <a:gd name="T31" fmla="*/ 2147483646 h 247"/>
                    <a:gd name="T32" fmla="*/ 2147483646 w 372"/>
                    <a:gd name="T33" fmla="*/ 2147483646 h 247"/>
                    <a:gd name="T34" fmla="*/ 2147483646 w 372"/>
                    <a:gd name="T35" fmla="*/ 2147483646 h 247"/>
                    <a:gd name="T36" fmla="*/ 2147483646 w 372"/>
                    <a:gd name="T37" fmla="*/ 2147483646 h 247"/>
                    <a:gd name="T38" fmla="*/ 2147483646 w 372"/>
                    <a:gd name="T39" fmla="*/ 2147483646 h 247"/>
                    <a:gd name="T40" fmla="*/ 2147483646 w 372"/>
                    <a:gd name="T41" fmla="*/ 2147483646 h 247"/>
                    <a:gd name="T42" fmla="*/ 2147483646 w 372"/>
                    <a:gd name="T43" fmla="*/ 2147483646 h 247"/>
                    <a:gd name="T44" fmla="*/ 2147483646 w 372"/>
                    <a:gd name="T45" fmla="*/ 2147483646 h 247"/>
                    <a:gd name="T46" fmla="*/ 2147483646 w 372"/>
                    <a:gd name="T47" fmla="*/ 2147483646 h 247"/>
                    <a:gd name="T48" fmla="*/ 2147483646 w 372"/>
                    <a:gd name="T49" fmla="*/ 2147483646 h 247"/>
                    <a:gd name="T50" fmla="*/ 2147483646 w 372"/>
                    <a:gd name="T51" fmla="*/ 2147483646 h 247"/>
                    <a:gd name="T52" fmla="*/ 0 w 372"/>
                    <a:gd name="T53" fmla="*/ 2147483646 h 247"/>
                    <a:gd name="T54" fmla="*/ 2147483646 w 372"/>
                    <a:gd name="T55" fmla="*/ 2147483646 h 247"/>
                    <a:gd name="T56" fmla="*/ 2147483646 w 372"/>
                    <a:gd name="T57" fmla="*/ 0 h 247"/>
                    <a:gd name="T58" fmla="*/ 2147483646 w 372"/>
                    <a:gd name="T59" fmla="*/ 2147483646 h 247"/>
                    <a:gd name="T60" fmla="*/ 2147483646 w 372"/>
                    <a:gd name="T61" fmla="*/ 2147483646 h 247"/>
                    <a:gd name="T62" fmla="*/ 2147483646 w 372"/>
                    <a:gd name="T63" fmla="*/ 2147483646 h 247"/>
                    <a:gd name="T64" fmla="*/ 2147483646 w 372"/>
                    <a:gd name="T65" fmla="*/ 2147483646 h 247"/>
                    <a:gd name="T66" fmla="*/ 2147483646 w 372"/>
                    <a:gd name="T67" fmla="*/ 2147483646 h 2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2"/>
                    <a:gd name="T103" fmla="*/ 0 h 247"/>
                    <a:gd name="T104" fmla="*/ 372 w 372"/>
                    <a:gd name="T105" fmla="*/ 247 h 2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36887" name="Freeform 37"/>
                <p:cNvSpPr>
                  <a:spLocks noEditPoints="1"/>
                </p:cNvSpPr>
                <p:nvPr/>
              </p:nvSpPr>
              <p:spPr bwMode="auto">
                <a:xfrm>
                  <a:off x="6595850" y="4084497"/>
                  <a:ext cx="335376" cy="351103"/>
                </a:xfrm>
                <a:custGeom>
                  <a:avLst/>
                  <a:gdLst>
                    <a:gd name="T0" fmla="*/ 2147483646 w 388"/>
                    <a:gd name="T1" fmla="*/ 2147483646 h 406"/>
                    <a:gd name="T2" fmla="*/ 2147483646 w 388"/>
                    <a:gd name="T3" fmla="*/ 0 h 406"/>
                    <a:gd name="T4" fmla="*/ 2147483646 w 388"/>
                    <a:gd name="T5" fmla="*/ 2147483646 h 406"/>
                    <a:gd name="T6" fmla="*/ 2147483646 w 388"/>
                    <a:gd name="T7" fmla="*/ 2147483646 h 406"/>
                    <a:gd name="T8" fmla="*/ 2147483646 w 388"/>
                    <a:gd name="T9" fmla="*/ 2147483646 h 406"/>
                    <a:gd name="T10" fmla="*/ 2147483646 w 388"/>
                    <a:gd name="T11" fmla="*/ 2147483646 h 406"/>
                    <a:gd name="T12" fmla="*/ 2147483646 w 388"/>
                    <a:gd name="T13" fmla="*/ 2147483646 h 406"/>
                    <a:gd name="T14" fmla="*/ 2147483646 w 388"/>
                    <a:gd name="T15" fmla="*/ 2147483646 h 406"/>
                    <a:gd name="T16" fmla="*/ 2147483646 w 388"/>
                    <a:gd name="T17" fmla="*/ 2147483646 h 406"/>
                    <a:gd name="T18" fmla="*/ 0 w 388"/>
                    <a:gd name="T19" fmla="*/ 2147483646 h 406"/>
                    <a:gd name="T20" fmla="*/ 2147483646 w 388"/>
                    <a:gd name="T21" fmla="*/ 2147483646 h 406"/>
                    <a:gd name="T22" fmla="*/ 2147483646 w 388"/>
                    <a:gd name="T23" fmla="*/ 2147483646 h 406"/>
                    <a:gd name="T24" fmla="*/ 2147483646 w 388"/>
                    <a:gd name="T25" fmla="*/ 2147483646 h 406"/>
                    <a:gd name="T26" fmla="*/ 2147483646 w 388"/>
                    <a:gd name="T27" fmla="*/ 2147483646 h 406"/>
                    <a:gd name="T28" fmla="*/ 2147483646 w 388"/>
                    <a:gd name="T29" fmla="*/ 2147483646 h 406"/>
                    <a:gd name="T30" fmla="*/ 2147483646 w 388"/>
                    <a:gd name="T31" fmla="*/ 2147483646 h 406"/>
                    <a:gd name="T32" fmla="*/ 2147483646 w 388"/>
                    <a:gd name="T33" fmla="*/ 2147483646 h 406"/>
                    <a:gd name="T34" fmla="*/ 2147483646 w 388"/>
                    <a:gd name="T35" fmla="*/ 2147483646 h 406"/>
                    <a:gd name="T36" fmla="*/ 2147483646 w 388"/>
                    <a:gd name="T37" fmla="*/ 2147483646 h 406"/>
                    <a:gd name="T38" fmla="*/ 2147483646 w 388"/>
                    <a:gd name="T39" fmla="*/ 2147483646 h 406"/>
                    <a:gd name="T40" fmla="*/ 2147483646 w 388"/>
                    <a:gd name="T41" fmla="*/ 2147483646 h 406"/>
                    <a:gd name="T42" fmla="*/ 2147483646 w 388"/>
                    <a:gd name="T43" fmla="*/ 2147483646 h 406"/>
                    <a:gd name="T44" fmla="*/ 2147483646 w 388"/>
                    <a:gd name="T45" fmla="*/ 2147483646 h 406"/>
                    <a:gd name="T46" fmla="*/ 2147483646 w 388"/>
                    <a:gd name="T47" fmla="*/ 2147483646 h 406"/>
                    <a:gd name="T48" fmla="*/ 2147483646 w 388"/>
                    <a:gd name="T49" fmla="*/ 2147483646 h 406"/>
                    <a:gd name="T50" fmla="*/ 2147483646 w 388"/>
                    <a:gd name="T51" fmla="*/ 2147483646 h 406"/>
                    <a:gd name="T52" fmla="*/ 2147483646 w 388"/>
                    <a:gd name="T53" fmla="*/ 2147483646 h 406"/>
                    <a:gd name="T54" fmla="*/ 2147483646 w 388"/>
                    <a:gd name="T55" fmla="*/ 2147483646 h 406"/>
                    <a:gd name="T56" fmla="*/ 2147483646 w 388"/>
                    <a:gd name="T57" fmla="*/ 2147483646 h 406"/>
                    <a:gd name="T58" fmla="*/ 2147483646 w 388"/>
                    <a:gd name="T59" fmla="*/ 2147483646 h 406"/>
                    <a:gd name="T60" fmla="*/ 2147483646 w 388"/>
                    <a:gd name="T61" fmla="*/ 2147483646 h 406"/>
                    <a:gd name="T62" fmla="*/ 2147483646 w 388"/>
                    <a:gd name="T63" fmla="*/ 2147483646 h 406"/>
                    <a:gd name="T64" fmla="*/ 2147483646 w 388"/>
                    <a:gd name="T65" fmla="*/ 2147483646 h 406"/>
                    <a:gd name="T66" fmla="*/ 2147483646 w 388"/>
                    <a:gd name="T67" fmla="*/ 2147483646 h 406"/>
                    <a:gd name="T68" fmla="*/ 2147483646 w 388"/>
                    <a:gd name="T69" fmla="*/ 2147483646 h 406"/>
                    <a:gd name="T70" fmla="*/ 2147483646 w 388"/>
                    <a:gd name="T71" fmla="*/ 2147483646 h 406"/>
                    <a:gd name="T72" fmla="*/ 2147483646 w 388"/>
                    <a:gd name="T73" fmla="*/ 2147483646 h 406"/>
                    <a:gd name="T74" fmla="*/ 2147483646 w 388"/>
                    <a:gd name="T75" fmla="*/ 2147483646 h 406"/>
                    <a:gd name="T76" fmla="*/ 2147483646 w 388"/>
                    <a:gd name="T77" fmla="*/ 2147483646 h 4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88"/>
                    <a:gd name="T118" fmla="*/ 0 h 406"/>
                    <a:gd name="T119" fmla="*/ 388 w 388"/>
                    <a:gd name="T120" fmla="*/ 406 h 40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36888" name="Freeform 38"/>
                <p:cNvSpPr>
                  <a:spLocks noEditPoints="1"/>
                </p:cNvSpPr>
                <p:nvPr/>
              </p:nvSpPr>
              <p:spPr bwMode="auto">
                <a:xfrm>
                  <a:off x="6256085" y="4178124"/>
                  <a:ext cx="406328" cy="405962"/>
                </a:xfrm>
                <a:custGeom>
                  <a:avLst/>
                  <a:gdLst>
                    <a:gd name="T0" fmla="*/ 2147483646 w 470"/>
                    <a:gd name="T1" fmla="*/ 2147483646 h 470"/>
                    <a:gd name="T2" fmla="*/ 2147483646 w 470"/>
                    <a:gd name="T3" fmla="*/ 2147483646 h 470"/>
                    <a:gd name="T4" fmla="*/ 2147483646 w 470"/>
                    <a:gd name="T5" fmla="*/ 2147483646 h 470"/>
                    <a:gd name="T6" fmla="*/ 2147483646 w 470"/>
                    <a:gd name="T7" fmla="*/ 2147483646 h 470"/>
                    <a:gd name="T8" fmla="*/ 2147483646 w 470"/>
                    <a:gd name="T9" fmla="*/ 2147483646 h 470"/>
                    <a:gd name="T10" fmla="*/ 2147483646 w 470"/>
                    <a:gd name="T11" fmla="*/ 2147483646 h 470"/>
                    <a:gd name="T12" fmla="*/ 2147483646 w 470"/>
                    <a:gd name="T13" fmla="*/ 2147483646 h 470"/>
                    <a:gd name="T14" fmla="*/ 2147483646 w 470"/>
                    <a:gd name="T15" fmla="*/ 2147483646 h 470"/>
                    <a:gd name="T16" fmla="*/ 2147483646 w 470"/>
                    <a:gd name="T17" fmla="*/ 2147483646 h 470"/>
                    <a:gd name="T18" fmla="*/ 2147483646 w 470"/>
                    <a:gd name="T19" fmla="*/ 2147483646 h 470"/>
                    <a:gd name="T20" fmla="*/ 2147483646 w 470"/>
                    <a:gd name="T21" fmla="*/ 2147483646 h 470"/>
                    <a:gd name="T22" fmla="*/ 2147483646 w 470"/>
                    <a:gd name="T23" fmla="*/ 2147483646 h 470"/>
                    <a:gd name="T24" fmla="*/ 2147483646 w 470"/>
                    <a:gd name="T25" fmla="*/ 2147483646 h 470"/>
                    <a:gd name="T26" fmla="*/ 2147483646 w 470"/>
                    <a:gd name="T27" fmla="*/ 2147483646 h 470"/>
                    <a:gd name="T28" fmla="*/ 2147483646 w 470"/>
                    <a:gd name="T29" fmla="*/ 2147483646 h 470"/>
                    <a:gd name="T30" fmla="*/ 2147483646 w 470"/>
                    <a:gd name="T31" fmla="*/ 2147483646 h 470"/>
                    <a:gd name="T32" fmla="*/ 2147483646 w 470"/>
                    <a:gd name="T33" fmla="*/ 2147483646 h 470"/>
                    <a:gd name="T34" fmla="*/ 2147483646 w 470"/>
                    <a:gd name="T35" fmla="*/ 2147483646 h 470"/>
                    <a:gd name="T36" fmla="*/ 2147483646 w 470"/>
                    <a:gd name="T37" fmla="*/ 2147483646 h 470"/>
                    <a:gd name="T38" fmla="*/ 2147483646 w 470"/>
                    <a:gd name="T39" fmla="*/ 2147483646 h 470"/>
                    <a:gd name="T40" fmla="*/ 2147483646 w 470"/>
                    <a:gd name="T41" fmla="*/ 2147483646 h 470"/>
                    <a:gd name="T42" fmla="*/ 2147483646 w 470"/>
                    <a:gd name="T43" fmla="*/ 2147483646 h 470"/>
                    <a:gd name="T44" fmla="*/ 2147483646 w 470"/>
                    <a:gd name="T45" fmla="*/ 2147483646 h 470"/>
                    <a:gd name="T46" fmla="*/ 2147483646 w 470"/>
                    <a:gd name="T47" fmla="*/ 2147483646 h 470"/>
                    <a:gd name="T48" fmla="*/ 2147483646 w 470"/>
                    <a:gd name="T49" fmla="*/ 2147483646 h 470"/>
                    <a:gd name="T50" fmla="*/ 2147483646 w 470"/>
                    <a:gd name="T51" fmla="*/ 2147483646 h 470"/>
                    <a:gd name="T52" fmla="*/ 2147483646 w 470"/>
                    <a:gd name="T53" fmla="*/ 2147483646 h 470"/>
                    <a:gd name="T54" fmla="*/ 2147483646 w 470"/>
                    <a:gd name="T55" fmla="*/ 2147483646 h 470"/>
                    <a:gd name="T56" fmla="*/ 2147483646 w 470"/>
                    <a:gd name="T57" fmla="*/ 2147483646 h 470"/>
                    <a:gd name="T58" fmla="*/ 2147483646 w 470"/>
                    <a:gd name="T59" fmla="*/ 2147483646 h 470"/>
                    <a:gd name="T60" fmla="*/ 2147483646 w 470"/>
                    <a:gd name="T61" fmla="*/ 2147483646 h 470"/>
                    <a:gd name="T62" fmla="*/ 2147483646 w 470"/>
                    <a:gd name="T63" fmla="*/ 2147483646 h 470"/>
                    <a:gd name="T64" fmla="*/ 2147483646 w 470"/>
                    <a:gd name="T65" fmla="*/ 2147483646 h 470"/>
                    <a:gd name="T66" fmla="*/ 2147483646 w 470"/>
                    <a:gd name="T67" fmla="*/ 2147483646 h 470"/>
                    <a:gd name="T68" fmla="*/ 2147483646 w 470"/>
                    <a:gd name="T69" fmla="*/ 2147483646 h 470"/>
                    <a:gd name="T70" fmla="*/ 2147483646 w 470"/>
                    <a:gd name="T71" fmla="*/ 2147483646 h 470"/>
                    <a:gd name="T72" fmla="*/ 2147483646 w 470"/>
                    <a:gd name="T73" fmla="*/ 2147483646 h 470"/>
                    <a:gd name="T74" fmla="*/ 2147483646 w 470"/>
                    <a:gd name="T75" fmla="*/ 2147483646 h 470"/>
                    <a:gd name="T76" fmla="*/ 2147483646 w 470"/>
                    <a:gd name="T77" fmla="*/ 0 h 470"/>
                    <a:gd name="T78" fmla="*/ 2147483646 w 470"/>
                    <a:gd name="T79" fmla="*/ 2147483646 h 470"/>
                    <a:gd name="T80" fmla="*/ 2147483646 w 470"/>
                    <a:gd name="T81" fmla="*/ 2147483646 h 470"/>
                    <a:gd name="T82" fmla="*/ 2147483646 w 470"/>
                    <a:gd name="T83" fmla="*/ 2147483646 h 470"/>
                    <a:gd name="T84" fmla="*/ 2147483646 w 470"/>
                    <a:gd name="T85" fmla="*/ 2147483646 h 470"/>
                    <a:gd name="T86" fmla="*/ 2147483646 w 470"/>
                    <a:gd name="T87" fmla="*/ 2147483646 h 470"/>
                    <a:gd name="T88" fmla="*/ 0 w 470"/>
                    <a:gd name="T89" fmla="*/ 2147483646 h 470"/>
                    <a:gd name="T90" fmla="*/ 2147483646 w 470"/>
                    <a:gd name="T91" fmla="*/ 2147483646 h 4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70"/>
                    <a:gd name="T139" fmla="*/ 0 h 470"/>
                    <a:gd name="T140" fmla="*/ 470 w 470"/>
                    <a:gd name="T141" fmla="*/ 470 h 4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grpSp>
      <p:sp>
        <p:nvSpPr>
          <p:cNvPr id="29" name="矩形 28"/>
          <p:cNvSpPr/>
          <p:nvPr/>
        </p:nvSpPr>
        <p:spPr>
          <a:xfrm>
            <a:off x="572691" y="1689498"/>
            <a:ext cx="8020050" cy="406400"/>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 TEST WORD. ADD THE TITLE TEST WORD. ADD THE TITLE TEST WORD. ADD THE TITLE TEST WORD. ADD THE TITLE TEST WORD. ADD THE TITLEADD TEXT HERE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85800" y="2889648"/>
            <a:ext cx="2778919" cy="406400"/>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70935" y="2889648"/>
            <a:ext cx="2778919" cy="40640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85800" y="3832623"/>
            <a:ext cx="2778919" cy="406400"/>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570935" y="3832623"/>
            <a:ext cx="2778919" cy="40640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44" name="矩形 43"/>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9" name="矩形 48"/>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2" name="矩形 51"/>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3" name="矩形 52"/>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54" name="组合 9"/>
          <p:cNvGrpSpPr/>
          <p:nvPr/>
        </p:nvGrpSpPr>
        <p:grpSpPr bwMode="auto">
          <a:xfrm>
            <a:off x="813586" y="287917"/>
            <a:ext cx="2897204" cy="654426"/>
            <a:chOff x="1051541" y="624028"/>
            <a:chExt cx="3862374" cy="872759"/>
          </a:xfrm>
        </p:grpSpPr>
        <p:sp>
          <p:nvSpPr>
            <p:cNvPr id="55" name="文本框 54"/>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56" name="矩形 55"/>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44"/>
                                        </p:tgtEl>
                                        <p:attrNameLst>
                                          <p:attrName>style.visibility</p:attrName>
                                        </p:attrNameLst>
                                      </p:cBhvr>
                                      <p:to>
                                        <p:strVal val="visible"/>
                                      </p:to>
                                    </p:set>
                                    <p:anim calcmode="lin" valueType="num">
                                      <p:cBhvr additive="base">
                                        <p:cTn id="7" dur="250" fill="hold"/>
                                        <p:tgtEl>
                                          <p:spTgt spid="44"/>
                                        </p:tgtEl>
                                        <p:attrNameLst>
                                          <p:attrName>ppt_x</p:attrName>
                                        </p:attrNameLst>
                                      </p:cBhvr>
                                      <p:tavLst>
                                        <p:tav tm="0">
                                          <p:val>
                                            <p:strVal val="0-#ppt_w/2"/>
                                          </p:val>
                                        </p:tav>
                                        <p:tav tm="100000">
                                          <p:val>
                                            <p:strVal val="#ppt_x"/>
                                          </p:val>
                                        </p:tav>
                                      </p:tavLst>
                                    </p:anim>
                                    <p:anim calcmode="lin" valueType="num">
                                      <p:cBhvr additive="base">
                                        <p:cTn id="8" dur="2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250" fill="hold"/>
                                        <p:tgtEl>
                                          <p:spTgt spid="49"/>
                                        </p:tgtEl>
                                        <p:attrNameLst>
                                          <p:attrName>ppt_x</p:attrName>
                                        </p:attrNameLst>
                                      </p:cBhvr>
                                      <p:tavLst>
                                        <p:tav tm="0">
                                          <p:val>
                                            <p:strVal val="0-#ppt_w/2"/>
                                          </p:val>
                                        </p:tav>
                                        <p:tav tm="100000">
                                          <p:val>
                                            <p:strVal val="#ppt_x"/>
                                          </p:val>
                                        </p:tav>
                                      </p:tavLst>
                                    </p:anim>
                                    <p:anim calcmode="lin" valueType="num">
                                      <p:cBhvr additive="base">
                                        <p:cTn id="13" dur="250" fill="hold"/>
                                        <p:tgtEl>
                                          <p:spTgt spid="49"/>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250" fill="hold"/>
                                        <p:tgtEl>
                                          <p:spTgt spid="52"/>
                                        </p:tgtEl>
                                        <p:attrNameLst>
                                          <p:attrName>ppt_x</p:attrName>
                                        </p:attrNameLst>
                                      </p:cBhvr>
                                      <p:tavLst>
                                        <p:tav tm="0">
                                          <p:val>
                                            <p:strVal val="0-#ppt_w/2"/>
                                          </p:val>
                                        </p:tav>
                                        <p:tav tm="100000">
                                          <p:val>
                                            <p:strVal val="#ppt_x"/>
                                          </p:val>
                                        </p:tav>
                                      </p:tavLst>
                                    </p:anim>
                                    <p:anim calcmode="lin" valueType="num">
                                      <p:cBhvr additive="base">
                                        <p:cTn id="18" dur="250" fill="hold"/>
                                        <p:tgtEl>
                                          <p:spTgt spid="5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250" fill="hold"/>
                                        <p:tgtEl>
                                          <p:spTgt spid="53"/>
                                        </p:tgtEl>
                                        <p:attrNameLst>
                                          <p:attrName>ppt_x</p:attrName>
                                        </p:attrNameLst>
                                      </p:cBhvr>
                                      <p:tavLst>
                                        <p:tav tm="0">
                                          <p:val>
                                            <p:strVal val="0-#ppt_w/2"/>
                                          </p:val>
                                        </p:tav>
                                        <p:tav tm="100000">
                                          <p:val>
                                            <p:strVal val="#ppt_x"/>
                                          </p:val>
                                        </p:tav>
                                      </p:tavLst>
                                    </p:anim>
                                    <p:anim calcmode="lin" valueType="num">
                                      <p:cBhvr additive="base">
                                        <p:cTn id="23" dur="250" fill="hold"/>
                                        <p:tgtEl>
                                          <p:spTgt spid="53"/>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47" presetClass="entr" presetSubtype="0" fill="hold" grpId="0" nodeType="afterEffect">
                                  <p:stCondLst>
                                    <p:cond delay="0"/>
                                  </p:stCondLst>
                                  <p:iterate type="wd">
                                    <p:tmPct val="0"/>
                                  </p:iterate>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par>
                                <p:cTn id="36" presetID="53" presetClass="entr" presetSubtype="16" fill="hold" nodeType="withEffect">
                                  <p:stCondLst>
                                    <p:cond delay="500"/>
                                  </p:stCondLst>
                                  <p:iterate type="wd">
                                    <p:tmPct val="0"/>
                                  </p:iterate>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fltVal val="0"/>
                                          </p:val>
                                        </p:tav>
                                        <p:tav tm="100000">
                                          <p:val>
                                            <p:strVal val="#ppt_h"/>
                                          </p:val>
                                        </p:tav>
                                      </p:tavLst>
                                    </p:anim>
                                    <p:animEffect transition="in" filter="fade">
                                      <p:cBhvr>
                                        <p:cTn id="40" dur="500"/>
                                        <p:tgtEl>
                                          <p:spTgt spid="5"/>
                                        </p:tgtEl>
                                      </p:cBhvr>
                                    </p:animEffect>
                                  </p:childTnLst>
                                </p:cTn>
                              </p:par>
                              <p:par>
                                <p:cTn id="41" presetID="53" presetClass="entr" presetSubtype="16" fill="hold" nodeType="withEffect">
                                  <p:stCondLst>
                                    <p:cond delay="500"/>
                                  </p:stCondLst>
                                  <p:iterate type="wd">
                                    <p:tmPct val="0"/>
                                  </p:iterate>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par>
                                <p:cTn id="46" presetID="53" presetClass="entr" presetSubtype="16" fill="hold" nodeType="withEffect">
                                  <p:stCondLst>
                                    <p:cond delay="500"/>
                                  </p:stCondLst>
                                  <p:iterate type="wd">
                                    <p:tmPct val="0"/>
                                  </p:iterate>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par>
                                <p:cTn id="51" presetID="53" presetClass="entr" presetSubtype="16" fill="hold" nodeType="withEffect">
                                  <p:stCondLst>
                                    <p:cond delay="500"/>
                                  </p:stCondLst>
                                  <p:iterate type="wd">
                                    <p:tmPct val="0"/>
                                  </p:iterate>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par>
                          <p:cTn id="56" fill="hold">
                            <p:stCondLst>
                              <p:cond delay="2750"/>
                            </p:stCondLst>
                            <p:childTnLst>
                              <p:par>
                                <p:cTn id="57" presetID="22" presetClass="entr" presetSubtype="2" fill="hold" grpId="0" nodeType="afterEffect">
                                  <p:stCondLst>
                                    <p:cond delay="0"/>
                                  </p:stCondLst>
                                  <p:iterate type="wd">
                                    <p:tmPct val="0"/>
                                  </p:iterate>
                                  <p:childTnLst>
                                    <p:set>
                                      <p:cBhvr>
                                        <p:cTn id="58" dur="1" fill="hold">
                                          <p:stCondLst>
                                            <p:cond delay="0"/>
                                          </p:stCondLst>
                                        </p:cTn>
                                        <p:tgtEl>
                                          <p:spTgt spid="30"/>
                                        </p:tgtEl>
                                        <p:attrNameLst>
                                          <p:attrName>style.visibility</p:attrName>
                                        </p:attrNameLst>
                                      </p:cBhvr>
                                      <p:to>
                                        <p:strVal val="visible"/>
                                      </p:to>
                                    </p:set>
                                    <p:animEffect transition="in" filter="wipe(right)">
                                      <p:cBhvr>
                                        <p:cTn id="59" dur="500"/>
                                        <p:tgtEl>
                                          <p:spTgt spid="30"/>
                                        </p:tgtEl>
                                      </p:cBhvr>
                                    </p:animEffect>
                                  </p:childTnLst>
                                </p:cTn>
                              </p:par>
                            </p:childTnLst>
                          </p:cTn>
                        </p:par>
                        <p:par>
                          <p:cTn id="60" fill="hold">
                            <p:stCondLst>
                              <p:cond delay="3250"/>
                            </p:stCondLst>
                            <p:childTnLst>
                              <p:par>
                                <p:cTn id="61" presetID="22" presetClass="entr" presetSubtype="8" fill="hold" grpId="0" nodeType="afterEffect">
                                  <p:stCondLst>
                                    <p:cond delay="0"/>
                                  </p:stCondLst>
                                  <p:iterate type="wd">
                                    <p:tmPct val="0"/>
                                  </p:iterate>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3750"/>
                            </p:stCondLst>
                            <p:childTnLst>
                              <p:par>
                                <p:cTn id="65" presetID="22" presetClass="entr" presetSubtype="2" fill="hold" grpId="0" nodeType="afterEffect">
                                  <p:stCondLst>
                                    <p:cond delay="0"/>
                                  </p:stCondLst>
                                  <p:iterate type="wd">
                                    <p:tmPct val="0"/>
                                  </p:iterate>
                                  <p:childTnLst>
                                    <p:set>
                                      <p:cBhvr>
                                        <p:cTn id="66" dur="1" fill="hold">
                                          <p:stCondLst>
                                            <p:cond delay="0"/>
                                          </p:stCondLst>
                                        </p:cTn>
                                        <p:tgtEl>
                                          <p:spTgt spid="32"/>
                                        </p:tgtEl>
                                        <p:attrNameLst>
                                          <p:attrName>style.visibility</p:attrName>
                                        </p:attrNameLst>
                                      </p:cBhvr>
                                      <p:to>
                                        <p:strVal val="visible"/>
                                      </p:to>
                                    </p:set>
                                    <p:animEffect transition="in" filter="wipe(right)">
                                      <p:cBhvr>
                                        <p:cTn id="67" dur="500"/>
                                        <p:tgtEl>
                                          <p:spTgt spid="32"/>
                                        </p:tgtEl>
                                      </p:cBhvr>
                                    </p:animEffect>
                                  </p:childTnLst>
                                </p:cTn>
                              </p:par>
                            </p:childTnLst>
                          </p:cTn>
                        </p:par>
                        <p:par>
                          <p:cTn id="68" fill="hold">
                            <p:stCondLst>
                              <p:cond delay="4250"/>
                            </p:stCondLst>
                            <p:childTnLst>
                              <p:par>
                                <p:cTn id="69" presetID="22" presetClass="entr" presetSubtype="8" fill="hold" grpId="0" nodeType="afterEffect">
                                  <p:stCondLst>
                                    <p:cond delay="0"/>
                                  </p:stCondLst>
                                  <p:iterate type="wd">
                                    <p:tmPct val="0"/>
                                  </p:iterate>
                                  <p:childTnLst>
                                    <p:set>
                                      <p:cBhvr>
                                        <p:cTn id="70" dur="1" fill="hold">
                                          <p:stCondLst>
                                            <p:cond delay="0"/>
                                          </p:stCondLst>
                                        </p:cTn>
                                        <p:tgtEl>
                                          <p:spTgt spid="33"/>
                                        </p:tgtEl>
                                        <p:attrNameLst>
                                          <p:attrName>style.visibility</p:attrName>
                                        </p:attrNameLst>
                                      </p:cBhvr>
                                      <p:to>
                                        <p:strVal val="visible"/>
                                      </p:to>
                                    </p:set>
                                    <p:animEffect transition="in" filter="wipe(left)">
                                      <p:cBhvr>
                                        <p:cTn id="71" dur="500"/>
                                        <p:tgtEl>
                                          <p:spTgt spid="33"/>
                                        </p:tgtEl>
                                      </p:cBhvr>
                                    </p:animEffect>
                                  </p:childTnLst>
                                </p:cTn>
                              </p:par>
                              <p:par>
                                <p:cTn id="72" presetID="23" presetClass="exit" presetSubtype="544" fill="hold" grpId="1" nodeType="withEffect">
                                  <p:stCondLst>
                                    <p:cond delay="1000"/>
                                  </p:stCondLst>
                                  <p:iterate type="wd">
                                    <p:tmPct val="1519"/>
                                  </p:iterate>
                                  <p:childTnLst>
                                    <p:anim calcmode="lin" valueType="num">
                                      <p:cBhvr>
                                        <p:cTn id="73" dur="1000"/>
                                        <p:tgtEl>
                                          <p:spTgt spid="29"/>
                                        </p:tgtEl>
                                        <p:attrNameLst>
                                          <p:attrName>ppt_w</p:attrName>
                                        </p:attrNameLst>
                                      </p:cBhvr>
                                      <p:tavLst>
                                        <p:tav tm="0">
                                          <p:val>
                                            <p:strVal val="ppt_w"/>
                                          </p:val>
                                        </p:tav>
                                        <p:tav tm="100000">
                                          <p:val>
                                            <p:fltVal val="0"/>
                                          </p:val>
                                        </p:tav>
                                      </p:tavLst>
                                    </p:anim>
                                    <p:anim calcmode="lin" valueType="num">
                                      <p:cBhvr>
                                        <p:cTn id="74" dur="1000"/>
                                        <p:tgtEl>
                                          <p:spTgt spid="29"/>
                                        </p:tgtEl>
                                        <p:attrNameLst>
                                          <p:attrName>ppt_h</p:attrName>
                                        </p:attrNameLst>
                                      </p:cBhvr>
                                      <p:tavLst>
                                        <p:tav tm="0">
                                          <p:val>
                                            <p:strVal val="ppt_h"/>
                                          </p:val>
                                        </p:tav>
                                        <p:tav tm="100000">
                                          <p:val>
                                            <p:fltVal val="0"/>
                                          </p:val>
                                        </p:tav>
                                      </p:tavLst>
                                    </p:anim>
                                    <p:anim calcmode="lin" valueType="num">
                                      <p:cBhvr>
                                        <p:cTn id="75" dur="1000"/>
                                        <p:tgtEl>
                                          <p:spTgt spid="29"/>
                                        </p:tgtEl>
                                        <p:attrNameLst>
                                          <p:attrName>ppt_x</p:attrName>
                                        </p:attrNameLst>
                                      </p:cBhvr>
                                      <p:tavLst>
                                        <p:tav tm="0">
                                          <p:val>
                                            <p:strVal val="ppt_x"/>
                                          </p:val>
                                        </p:tav>
                                        <p:tav tm="100000">
                                          <p:val>
                                            <p:fltVal val="0.5"/>
                                          </p:val>
                                        </p:tav>
                                      </p:tavLst>
                                    </p:anim>
                                    <p:anim calcmode="lin" valueType="num">
                                      <p:cBhvr>
                                        <p:cTn id="76" dur="1000"/>
                                        <p:tgtEl>
                                          <p:spTgt spid="29"/>
                                        </p:tgtEl>
                                        <p:attrNameLst>
                                          <p:attrName>ppt_y</p:attrName>
                                        </p:attrNameLst>
                                      </p:cBhvr>
                                      <p:tavLst>
                                        <p:tav tm="0">
                                          <p:val>
                                            <p:strVal val="ppt_y"/>
                                          </p:val>
                                        </p:tav>
                                        <p:tav tm="100000">
                                          <p:val>
                                            <p:fltVal val="0.5"/>
                                          </p:val>
                                        </p:tav>
                                      </p:tavLst>
                                    </p:anim>
                                    <p:set>
                                      <p:cBhvr>
                                        <p:cTn id="77" dur="1" fill="hold">
                                          <p:stCondLst>
                                            <p:cond delay="999"/>
                                          </p:stCondLst>
                                        </p:cTn>
                                        <p:tgtEl>
                                          <p:spTgt spid="29"/>
                                        </p:tgtEl>
                                        <p:attrNameLst>
                                          <p:attrName>style.visibility</p:attrName>
                                        </p:attrNameLst>
                                      </p:cBhvr>
                                      <p:to>
                                        <p:strVal val="hidden"/>
                                      </p:to>
                                    </p:set>
                                  </p:childTnLst>
                                </p:cTn>
                              </p:par>
                              <p:par>
                                <p:cTn id="78" presetID="23" presetClass="exit" presetSubtype="544" fill="hold" nodeType="withEffect">
                                  <p:stCondLst>
                                    <p:cond delay="1000"/>
                                  </p:stCondLst>
                                  <p:iterate type="wd">
                                    <p:tmPct val="5000"/>
                                  </p:iterate>
                                  <p:childTnLst>
                                    <p:anim calcmode="lin" valueType="num">
                                      <p:cBhvr>
                                        <p:cTn id="79" dur="1000"/>
                                        <p:tgtEl>
                                          <p:spTgt spid="5"/>
                                        </p:tgtEl>
                                        <p:attrNameLst>
                                          <p:attrName>ppt_w</p:attrName>
                                        </p:attrNameLst>
                                      </p:cBhvr>
                                      <p:tavLst>
                                        <p:tav tm="0">
                                          <p:val>
                                            <p:strVal val="ppt_w"/>
                                          </p:val>
                                        </p:tav>
                                        <p:tav tm="100000">
                                          <p:val>
                                            <p:fltVal val="0"/>
                                          </p:val>
                                        </p:tav>
                                      </p:tavLst>
                                    </p:anim>
                                    <p:anim calcmode="lin" valueType="num">
                                      <p:cBhvr>
                                        <p:cTn id="80" dur="1000"/>
                                        <p:tgtEl>
                                          <p:spTgt spid="5"/>
                                        </p:tgtEl>
                                        <p:attrNameLst>
                                          <p:attrName>ppt_h</p:attrName>
                                        </p:attrNameLst>
                                      </p:cBhvr>
                                      <p:tavLst>
                                        <p:tav tm="0">
                                          <p:val>
                                            <p:strVal val="ppt_h"/>
                                          </p:val>
                                        </p:tav>
                                        <p:tav tm="100000">
                                          <p:val>
                                            <p:fltVal val="0"/>
                                          </p:val>
                                        </p:tav>
                                      </p:tavLst>
                                    </p:anim>
                                    <p:anim calcmode="lin" valueType="num">
                                      <p:cBhvr>
                                        <p:cTn id="81" dur="1000"/>
                                        <p:tgtEl>
                                          <p:spTgt spid="5"/>
                                        </p:tgtEl>
                                        <p:attrNameLst>
                                          <p:attrName>ppt_x</p:attrName>
                                        </p:attrNameLst>
                                      </p:cBhvr>
                                      <p:tavLst>
                                        <p:tav tm="0">
                                          <p:val>
                                            <p:strVal val="ppt_x"/>
                                          </p:val>
                                        </p:tav>
                                        <p:tav tm="100000">
                                          <p:val>
                                            <p:fltVal val="0.5"/>
                                          </p:val>
                                        </p:tav>
                                      </p:tavLst>
                                    </p:anim>
                                    <p:anim calcmode="lin" valueType="num">
                                      <p:cBhvr>
                                        <p:cTn id="82" dur="1000"/>
                                        <p:tgtEl>
                                          <p:spTgt spid="5"/>
                                        </p:tgtEl>
                                        <p:attrNameLst>
                                          <p:attrName>ppt_y</p:attrName>
                                        </p:attrNameLst>
                                      </p:cBhvr>
                                      <p:tavLst>
                                        <p:tav tm="0">
                                          <p:val>
                                            <p:strVal val="ppt_y"/>
                                          </p:val>
                                        </p:tav>
                                        <p:tav tm="100000">
                                          <p:val>
                                            <p:fltVal val="0.5"/>
                                          </p:val>
                                        </p:tav>
                                      </p:tavLst>
                                    </p:anim>
                                    <p:set>
                                      <p:cBhvr>
                                        <p:cTn id="83" dur="1" fill="hold">
                                          <p:stCondLst>
                                            <p:cond delay="999"/>
                                          </p:stCondLst>
                                        </p:cTn>
                                        <p:tgtEl>
                                          <p:spTgt spid="5"/>
                                        </p:tgtEl>
                                        <p:attrNameLst>
                                          <p:attrName>style.visibility</p:attrName>
                                        </p:attrNameLst>
                                      </p:cBhvr>
                                      <p:to>
                                        <p:strVal val="hidden"/>
                                      </p:to>
                                    </p:set>
                                  </p:childTnLst>
                                </p:cTn>
                              </p:par>
                              <p:par>
                                <p:cTn id="84" presetID="23" presetClass="exit" presetSubtype="544" fill="hold" nodeType="withEffect">
                                  <p:stCondLst>
                                    <p:cond delay="1000"/>
                                  </p:stCondLst>
                                  <p:iterate type="wd">
                                    <p:tmPct val="5000"/>
                                  </p:iterate>
                                  <p:childTnLst>
                                    <p:anim calcmode="lin" valueType="num">
                                      <p:cBhvr>
                                        <p:cTn id="85" dur="1000"/>
                                        <p:tgtEl>
                                          <p:spTgt spid="2"/>
                                        </p:tgtEl>
                                        <p:attrNameLst>
                                          <p:attrName>ppt_w</p:attrName>
                                        </p:attrNameLst>
                                      </p:cBhvr>
                                      <p:tavLst>
                                        <p:tav tm="0">
                                          <p:val>
                                            <p:strVal val="ppt_w"/>
                                          </p:val>
                                        </p:tav>
                                        <p:tav tm="100000">
                                          <p:val>
                                            <p:fltVal val="0"/>
                                          </p:val>
                                        </p:tav>
                                      </p:tavLst>
                                    </p:anim>
                                    <p:anim calcmode="lin" valueType="num">
                                      <p:cBhvr>
                                        <p:cTn id="86" dur="1000"/>
                                        <p:tgtEl>
                                          <p:spTgt spid="2"/>
                                        </p:tgtEl>
                                        <p:attrNameLst>
                                          <p:attrName>ppt_h</p:attrName>
                                        </p:attrNameLst>
                                      </p:cBhvr>
                                      <p:tavLst>
                                        <p:tav tm="0">
                                          <p:val>
                                            <p:strVal val="ppt_h"/>
                                          </p:val>
                                        </p:tav>
                                        <p:tav tm="100000">
                                          <p:val>
                                            <p:fltVal val="0"/>
                                          </p:val>
                                        </p:tav>
                                      </p:tavLst>
                                    </p:anim>
                                    <p:anim calcmode="lin" valueType="num">
                                      <p:cBhvr>
                                        <p:cTn id="87" dur="1000"/>
                                        <p:tgtEl>
                                          <p:spTgt spid="2"/>
                                        </p:tgtEl>
                                        <p:attrNameLst>
                                          <p:attrName>ppt_x</p:attrName>
                                        </p:attrNameLst>
                                      </p:cBhvr>
                                      <p:tavLst>
                                        <p:tav tm="0">
                                          <p:val>
                                            <p:strVal val="ppt_x"/>
                                          </p:val>
                                        </p:tav>
                                        <p:tav tm="100000">
                                          <p:val>
                                            <p:fltVal val="0.5"/>
                                          </p:val>
                                        </p:tav>
                                      </p:tavLst>
                                    </p:anim>
                                    <p:anim calcmode="lin" valueType="num">
                                      <p:cBhvr>
                                        <p:cTn id="88" dur="1000"/>
                                        <p:tgtEl>
                                          <p:spTgt spid="2"/>
                                        </p:tgtEl>
                                        <p:attrNameLst>
                                          <p:attrName>ppt_y</p:attrName>
                                        </p:attrNameLst>
                                      </p:cBhvr>
                                      <p:tavLst>
                                        <p:tav tm="0">
                                          <p:val>
                                            <p:strVal val="ppt_y"/>
                                          </p:val>
                                        </p:tav>
                                        <p:tav tm="100000">
                                          <p:val>
                                            <p:fltVal val="0.5"/>
                                          </p:val>
                                        </p:tav>
                                      </p:tavLst>
                                    </p:anim>
                                    <p:set>
                                      <p:cBhvr>
                                        <p:cTn id="89" dur="1" fill="hold">
                                          <p:stCondLst>
                                            <p:cond delay="999"/>
                                          </p:stCondLst>
                                        </p:cTn>
                                        <p:tgtEl>
                                          <p:spTgt spid="2"/>
                                        </p:tgtEl>
                                        <p:attrNameLst>
                                          <p:attrName>style.visibility</p:attrName>
                                        </p:attrNameLst>
                                      </p:cBhvr>
                                      <p:to>
                                        <p:strVal val="hidden"/>
                                      </p:to>
                                    </p:set>
                                  </p:childTnLst>
                                </p:cTn>
                              </p:par>
                              <p:par>
                                <p:cTn id="90" presetID="23" presetClass="exit" presetSubtype="544" fill="hold" nodeType="withEffect">
                                  <p:stCondLst>
                                    <p:cond delay="1000"/>
                                  </p:stCondLst>
                                  <p:iterate type="wd">
                                    <p:tmPct val="5000"/>
                                  </p:iterate>
                                  <p:childTnLst>
                                    <p:anim calcmode="lin" valueType="num">
                                      <p:cBhvr>
                                        <p:cTn id="91" dur="1000"/>
                                        <p:tgtEl>
                                          <p:spTgt spid="11"/>
                                        </p:tgtEl>
                                        <p:attrNameLst>
                                          <p:attrName>ppt_w</p:attrName>
                                        </p:attrNameLst>
                                      </p:cBhvr>
                                      <p:tavLst>
                                        <p:tav tm="0">
                                          <p:val>
                                            <p:strVal val="ppt_w"/>
                                          </p:val>
                                        </p:tav>
                                        <p:tav tm="100000">
                                          <p:val>
                                            <p:fltVal val="0"/>
                                          </p:val>
                                        </p:tav>
                                      </p:tavLst>
                                    </p:anim>
                                    <p:anim calcmode="lin" valueType="num">
                                      <p:cBhvr>
                                        <p:cTn id="92" dur="1000"/>
                                        <p:tgtEl>
                                          <p:spTgt spid="11"/>
                                        </p:tgtEl>
                                        <p:attrNameLst>
                                          <p:attrName>ppt_h</p:attrName>
                                        </p:attrNameLst>
                                      </p:cBhvr>
                                      <p:tavLst>
                                        <p:tav tm="0">
                                          <p:val>
                                            <p:strVal val="ppt_h"/>
                                          </p:val>
                                        </p:tav>
                                        <p:tav tm="100000">
                                          <p:val>
                                            <p:fltVal val="0"/>
                                          </p:val>
                                        </p:tav>
                                      </p:tavLst>
                                    </p:anim>
                                    <p:anim calcmode="lin" valueType="num">
                                      <p:cBhvr>
                                        <p:cTn id="93" dur="1000"/>
                                        <p:tgtEl>
                                          <p:spTgt spid="11"/>
                                        </p:tgtEl>
                                        <p:attrNameLst>
                                          <p:attrName>ppt_x</p:attrName>
                                        </p:attrNameLst>
                                      </p:cBhvr>
                                      <p:tavLst>
                                        <p:tav tm="0">
                                          <p:val>
                                            <p:strVal val="ppt_x"/>
                                          </p:val>
                                        </p:tav>
                                        <p:tav tm="100000">
                                          <p:val>
                                            <p:fltVal val="0.5"/>
                                          </p:val>
                                        </p:tav>
                                      </p:tavLst>
                                    </p:anim>
                                    <p:anim calcmode="lin" valueType="num">
                                      <p:cBhvr>
                                        <p:cTn id="94" dur="1000"/>
                                        <p:tgtEl>
                                          <p:spTgt spid="11"/>
                                        </p:tgtEl>
                                        <p:attrNameLst>
                                          <p:attrName>ppt_y</p:attrName>
                                        </p:attrNameLst>
                                      </p:cBhvr>
                                      <p:tavLst>
                                        <p:tav tm="0">
                                          <p:val>
                                            <p:strVal val="ppt_y"/>
                                          </p:val>
                                        </p:tav>
                                        <p:tav tm="100000">
                                          <p:val>
                                            <p:fltVal val="0.5"/>
                                          </p:val>
                                        </p:tav>
                                      </p:tavLst>
                                    </p:anim>
                                    <p:set>
                                      <p:cBhvr>
                                        <p:cTn id="95" dur="1" fill="hold">
                                          <p:stCondLst>
                                            <p:cond delay="999"/>
                                          </p:stCondLst>
                                        </p:cTn>
                                        <p:tgtEl>
                                          <p:spTgt spid="11"/>
                                        </p:tgtEl>
                                        <p:attrNameLst>
                                          <p:attrName>style.visibility</p:attrName>
                                        </p:attrNameLst>
                                      </p:cBhvr>
                                      <p:to>
                                        <p:strVal val="hidden"/>
                                      </p:to>
                                    </p:set>
                                  </p:childTnLst>
                                </p:cTn>
                              </p:par>
                              <p:par>
                                <p:cTn id="96" presetID="23" presetClass="exit" presetSubtype="544" fill="hold" nodeType="withEffect">
                                  <p:stCondLst>
                                    <p:cond delay="1000"/>
                                  </p:stCondLst>
                                  <p:iterate type="wd">
                                    <p:tmPct val="5000"/>
                                  </p:iterate>
                                  <p:childTnLst>
                                    <p:anim calcmode="lin" valueType="num">
                                      <p:cBhvr>
                                        <p:cTn id="97" dur="1000"/>
                                        <p:tgtEl>
                                          <p:spTgt spid="8"/>
                                        </p:tgtEl>
                                        <p:attrNameLst>
                                          <p:attrName>ppt_w</p:attrName>
                                        </p:attrNameLst>
                                      </p:cBhvr>
                                      <p:tavLst>
                                        <p:tav tm="0">
                                          <p:val>
                                            <p:strVal val="ppt_w"/>
                                          </p:val>
                                        </p:tav>
                                        <p:tav tm="100000">
                                          <p:val>
                                            <p:fltVal val="0"/>
                                          </p:val>
                                        </p:tav>
                                      </p:tavLst>
                                    </p:anim>
                                    <p:anim calcmode="lin" valueType="num">
                                      <p:cBhvr>
                                        <p:cTn id="98" dur="1000"/>
                                        <p:tgtEl>
                                          <p:spTgt spid="8"/>
                                        </p:tgtEl>
                                        <p:attrNameLst>
                                          <p:attrName>ppt_h</p:attrName>
                                        </p:attrNameLst>
                                      </p:cBhvr>
                                      <p:tavLst>
                                        <p:tav tm="0">
                                          <p:val>
                                            <p:strVal val="ppt_h"/>
                                          </p:val>
                                        </p:tav>
                                        <p:tav tm="100000">
                                          <p:val>
                                            <p:fltVal val="0"/>
                                          </p:val>
                                        </p:tav>
                                      </p:tavLst>
                                    </p:anim>
                                    <p:anim calcmode="lin" valueType="num">
                                      <p:cBhvr>
                                        <p:cTn id="99" dur="1000"/>
                                        <p:tgtEl>
                                          <p:spTgt spid="8"/>
                                        </p:tgtEl>
                                        <p:attrNameLst>
                                          <p:attrName>ppt_x</p:attrName>
                                        </p:attrNameLst>
                                      </p:cBhvr>
                                      <p:tavLst>
                                        <p:tav tm="0">
                                          <p:val>
                                            <p:strVal val="ppt_x"/>
                                          </p:val>
                                        </p:tav>
                                        <p:tav tm="100000">
                                          <p:val>
                                            <p:fltVal val="0.5"/>
                                          </p:val>
                                        </p:tav>
                                      </p:tavLst>
                                    </p:anim>
                                    <p:anim calcmode="lin" valueType="num">
                                      <p:cBhvr>
                                        <p:cTn id="100" dur="1000"/>
                                        <p:tgtEl>
                                          <p:spTgt spid="8"/>
                                        </p:tgtEl>
                                        <p:attrNameLst>
                                          <p:attrName>ppt_y</p:attrName>
                                        </p:attrNameLst>
                                      </p:cBhvr>
                                      <p:tavLst>
                                        <p:tav tm="0">
                                          <p:val>
                                            <p:strVal val="ppt_y"/>
                                          </p:val>
                                        </p:tav>
                                        <p:tav tm="100000">
                                          <p:val>
                                            <p:fltVal val="0.5"/>
                                          </p:val>
                                        </p:tav>
                                      </p:tavLst>
                                    </p:anim>
                                    <p:set>
                                      <p:cBhvr>
                                        <p:cTn id="101" dur="1" fill="hold">
                                          <p:stCondLst>
                                            <p:cond delay="999"/>
                                          </p:stCondLst>
                                        </p:cTn>
                                        <p:tgtEl>
                                          <p:spTgt spid="8"/>
                                        </p:tgtEl>
                                        <p:attrNameLst>
                                          <p:attrName>style.visibility</p:attrName>
                                        </p:attrNameLst>
                                      </p:cBhvr>
                                      <p:to>
                                        <p:strVal val="hidden"/>
                                      </p:to>
                                    </p:set>
                                  </p:childTnLst>
                                </p:cTn>
                              </p:par>
                              <p:par>
                                <p:cTn id="102" presetID="23" presetClass="exit" presetSubtype="544" fill="hold" grpId="1" nodeType="withEffect">
                                  <p:stCondLst>
                                    <p:cond delay="1000"/>
                                  </p:stCondLst>
                                  <p:iterate type="wd">
                                    <p:tmPct val="5000"/>
                                  </p:iterate>
                                  <p:childTnLst>
                                    <p:anim calcmode="lin" valueType="num">
                                      <p:cBhvr>
                                        <p:cTn id="103" dur="1000"/>
                                        <p:tgtEl>
                                          <p:spTgt spid="30"/>
                                        </p:tgtEl>
                                        <p:attrNameLst>
                                          <p:attrName>ppt_w</p:attrName>
                                        </p:attrNameLst>
                                      </p:cBhvr>
                                      <p:tavLst>
                                        <p:tav tm="0">
                                          <p:val>
                                            <p:strVal val="ppt_w"/>
                                          </p:val>
                                        </p:tav>
                                        <p:tav tm="100000">
                                          <p:val>
                                            <p:fltVal val="0"/>
                                          </p:val>
                                        </p:tav>
                                      </p:tavLst>
                                    </p:anim>
                                    <p:anim calcmode="lin" valueType="num">
                                      <p:cBhvr>
                                        <p:cTn id="104" dur="1000"/>
                                        <p:tgtEl>
                                          <p:spTgt spid="30"/>
                                        </p:tgtEl>
                                        <p:attrNameLst>
                                          <p:attrName>ppt_h</p:attrName>
                                        </p:attrNameLst>
                                      </p:cBhvr>
                                      <p:tavLst>
                                        <p:tav tm="0">
                                          <p:val>
                                            <p:strVal val="ppt_h"/>
                                          </p:val>
                                        </p:tav>
                                        <p:tav tm="100000">
                                          <p:val>
                                            <p:fltVal val="0"/>
                                          </p:val>
                                        </p:tav>
                                      </p:tavLst>
                                    </p:anim>
                                    <p:anim calcmode="lin" valueType="num">
                                      <p:cBhvr>
                                        <p:cTn id="105" dur="1000"/>
                                        <p:tgtEl>
                                          <p:spTgt spid="30"/>
                                        </p:tgtEl>
                                        <p:attrNameLst>
                                          <p:attrName>ppt_x</p:attrName>
                                        </p:attrNameLst>
                                      </p:cBhvr>
                                      <p:tavLst>
                                        <p:tav tm="0">
                                          <p:val>
                                            <p:strVal val="ppt_x"/>
                                          </p:val>
                                        </p:tav>
                                        <p:tav tm="100000">
                                          <p:val>
                                            <p:fltVal val="0.5"/>
                                          </p:val>
                                        </p:tav>
                                      </p:tavLst>
                                    </p:anim>
                                    <p:anim calcmode="lin" valueType="num">
                                      <p:cBhvr>
                                        <p:cTn id="106" dur="1000"/>
                                        <p:tgtEl>
                                          <p:spTgt spid="30"/>
                                        </p:tgtEl>
                                        <p:attrNameLst>
                                          <p:attrName>ppt_y</p:attrName>
                                        </p:attrNameLst>
                                      </p:cBhvr>
                                      <p:tavLst>
                                        <p:tav tm="0">
                                          <p:val>
                                            <p:strVal val="ppt_y"/>
                                          </p:val>
                                        </p:tav>
                                        <p:tav tm="100000">
                                          <p:val>
                                            <p:fltVal val="0.5"/>
                                          </p:val>
                                        </p:tav>
                                      </p:tavLst>
                                    </p:anim>
                                    <p:set>
                                      <p:cBhvr>
                                        <p:cTn id="107" dur="1" fill="hold">
                                          <p:stCondLst>
                                            <p:cond delay="999"/>
                                          </p:stCondLst>
                                        </p:cTn>
                                        <p:tgtEl>
                                          <p:spTgt spid="30"/>
                                        </p:tgtEl>
                                        <p:attrNameLst>
                                          <p:attrName>style.visibility</p:attrName>
                                        </p:attrNameLst>
                                      </p:cBhvr>
                                      <p:to>
                                        <p:strVal val="hidden"/>
                                      </p:to>
                                    </p:set>
                                  </p:childTnLst>
                                </p:cTn>
                              </p:par>
                              <p:par>
                                <p:cTn id="108" presetID="23" presetClass="exit" presetSubtype="544" fill="hold" grpId="1" nodeType="withEffect">
                                  <p:stCondLst>
                                    <p:cond delay="1000"/>
                                  </p:stCondLst>
                                  <p:iterate type="wd">
                                    <p:tmPct val="5000"/>
                                  </p:iterate>
                                  <p:childTnLst>
                                    <p:anim calcmode="lin" valueType="num">
                                      <p:cBhvr>
                                        <p:cTn id="109" dur="1000"/>
                                        <p:tgtEl>
                                          <p:spTgt spid="31"/>
                                        </p:tgtEl>
                                        <p:attrNameLst>
                                          <p:attrName>ppt_w</p:attrName>
                                        </p:attrNameLst>
                                      </p:cBhvr>
                                      <p:tavLst>
                                        <p:tav tm="0">
                                          <p:val>
                                            <p:strVal val="ppt_w"/>
                                          </p:val>
                                        </p:tav>
                                        <p:tav tm="100000">
                                          <p:val>
                                            <p:fltVal val="0"/>
                                          </p:val>
                                        </p:tav>
                                      </p:tavLst>
                                    </p:anim>
                                    <p:anim calcmode="lin" valueType="num">
                                      <p:cBhvr>
                                        <p:cTn id="110" dur="1000"/>
                                        <p:tgtEl>
                                          <p:spTgt spid="31"/>
                                        </p:tgtEl>
                                        <p:attrNameLst>
                                          <p:attrName>ppt_h</p:attrName>
                                        </p:attrNameLst>
                                      </p:cBhvr>
                                      <p:tavLst>
                                        <p:tav tm="0">
                                          <p:val>
                                            <p:strVal val="ppt_h"/>
                                          </p:val>
                                        </p:tav>
                                        <p:tav tm="100000">
                                          <p:val>
                                            <p:fltVal val="0"/>
                                          </p:val>
                                        </p:tav>
                                      </p:tavLst>
                                    </p:anim>
                                    <p:anim calcmode="lin" valueType="num">
                                      <p:cBhvr>
                                        <p:cTn id="111" dur="1000"/>
                                        <p:tgtEl>
                                          <p:spTgt spid="31"/>
                                        </p:tgtEl>
                                        <p:attrNameLst>
                                          <p:attrName>ppt_x</p:attrName>
                                        </p:attrNameLst>
                                      </p:cBhvr>
                                      <p:tavLst>
                                        <p:tav tm="0">
                                          <p:val>
                                            <p:strVal val="ppt_x"/>
                                          </p:val>
                                        </p:tav>
                                        <p:tav tm="100000">
                                          <p:val>
                                            <p:fltVal val="0.5"/>
                                          </p:val>
                                        </p:tav>
                                      </p:tavLst>
                                    </p:anim>
                                    <p:anim calcmode="lin" valueType="num">
                                      <p:cBhvr>
                                        <p:cTn id="112" dur="1000"/>
                                        <p:tgtEl>
                                          <p:spTgt spid="31"/>
                                        </p:tgtEl>
                                        <p:attrNameLst>
                                          <p:attrName>ppt_y</p:attrName>
                                        </p:attrNameLst>
                                      </p:cBhvr>
                                      <p:tavLst>
                                        <p:tav tm="0">
                                          <p:val>
                                            <p:strVal val="ppt_y"/>
                                          </p:val>
                                        </p:tav>
                                        <p:tav tm="100000">
                                          <p:val>
                                            <p:fltVal val="0.5"/>
                                          </p:val>
                                        </p:tav>
                                      </p:tavLst>
                                    </p:anim>
                                    <p:set>
                                      <p:cBhvr>
                                        <p:cTn id="113" dur="1" fill="hold">
                                          <p:stCondLst>
                                            <p:cond delay="999"/>
                                          </p:stCondLst>
                                        </p:cTn>
                                        <p:tgtEl>
                                          <p:spTgt spid="31"/>
                                        </p:tgtEl>
                                        <p:attrNameLst>
                                          <p:attrName>style.visibility</p:attrName>
                                        </p:attrNameLst>
                                      </p:cBhvr>
                                      <p:to>
                                        <p:strVal val="hidden"/>
                                      </p:to>
                                    </p:set>
                                  </p:childTnLst>
                                </p:cTn>
                              </p:par>
                              <p:par>
                                <p:cTn id="114" presetID="23" presetClass="exit" presetSubtype="544" fill="hold" grpId="1" nodeType="withEffect">
                                  <p:stCondLst>
                                    <p:cond delay="1000"/>
                                  </p:stCondLst>
                                  <p:iterate type="wd">
                                    <p:tmPct val="5000"/>
                                  </p:iterate>
                                  <p:childTnLst>
                                    <p:anim calcmode="lin" valueType="num">
                                      <p:cBhvr>
                                        <p:cTn id="115" dur="1000"/>
                                        <p:tgtEl>
                                          <p:spTgt spid="32"/>
                                        </p:tgtEl>
                                        <p:attrNameLst>
                                          <p:attrName>ppt_w</p:attrName>
                                        </p:attrNameLst>
                                      </p:cBhvr>
                                      <p:tavLst>
                                        <p:tav tm="0">
                                          <p:val>
                                            <p:strVal val="ppt_w"/>
                                          </p:val>
                                        </p:tav>
                                        <p:tav tm="100000">
                                          <p:val>
                                            <p:fltVal val="0"/>
                                          </p:val>
                                        </p:tav>
                                      </p:tavLst>
                                    </p:anim>
                                    <p:anim calcmode="lin" valueType="num">
                                      <p:cBhvr>
                                        <p:cTn id="116" dur="1000"/>
                                        <p:tgtEl>
                                          <p:spTgt spid="32"/>
                                        </p:tgtEl>
                                        <p:attrNameLst>
                                          <p:attrName>ppt_h</p:attrName>
                                        </p:attrNameLst>
                                      </p:cBhvr>
                                      <p:tavLst>
                                        <p:tav tm="0">
                                          <p:val>
                                            <p:strVal val="ppt_h"/>
                                          </p:val>
                                        </p:tav>
                                        <p:tav tm="100000">
                                          <p:val>
                                            <p:fltVal val="0"/>
                                          </p:val>
                                        </p:tav>
                                      </p:tavLst>
                                    </p:anim>
                                    <p:anim calcmode="lin" valueType="num">
                                      <p:cBhvr>
                                        <p:cTn id="117" dur="1000"/>
                                        <p:tgtEl>
                                          <p:spTgt spid="32"/>
                                        </p:tgtEl>
                                        <p:attrNameLst>
                                          <p:attrName>ppt_x</p:attrName>
                                        </p:attrNameLst>
                                      </p:cBhvr>
                                      <p:tavLst>
                                        <p:tav tm="0">
                                          <p:val>
                                            <p:strVal val="ppt_x"/>
                                          </p:val>
                                        </p:tav>
                                        <p:tav tm="100000">
                                          <p:val>
                                            <p:fltVal val="0.5"/>
                                          </p:val>
                                        </p:tav>
                                      </p:tavLst>
                                    </p:anim>
                                    <p:anim calcmode="lin" valueType="num">
                                      <p:cBhvr>
                                        <p:cTn id="118" dur="1000"/>
                                        <p:tgtEl>
                                          <p:spTgt spid="32"/>
                                        </p:tgtEl>
                                        <p:attrNameLst>
                                          <p:attrName>ppt_y</p:attrName>
                                        </p:attrNameLst>
                                      </p:cBhvr>
                                      <p:tavLst>
                                        <p:tav tm="0">
                                          <p:val>
                                            <p:strVal val="ppt_y"/>
                                          </p:val>
                                        </p:tav>
                                        <p:tav tm="100000">
                                          <p:val>
                                            <p:fltVal val="0.5"/>
                                          </p:val>
                                        </p:tav>
                                      </p:tavLst>
                                    </p:anim>
                                    <p:set>
                                      <p:cBhvr>
                                        <p:cTn id="119" dur="1" fill="hold">
                                          <p:stCondLst>
                                            <p:cond delay="999"/>
                                          </p:stCondLst>
                                        </p:cTn>
                                        <p:tgtEl>
                                          <p:spTgt spid="32"/>
                                        </p:tgtEl>
                                        <p:attrNameLst>
                                          <p:attrName>style.visibility</p:attrName>
                                        </p:attrNameLst>
                                      </p:cBhvr>
                                      <p:to>
                                        <p:strVal val="hidden"/>
                                      </p:to>
                                    </p:set>
                                  </p:childTnLst>
                                </p:cTn>
                              </p:par>
                              <p:par>
                                <p:cTn id="120" presetID="23" presetClass="exit" presetSubtype="544" fill="hold" grpId="1" nodeType="withEffect">
                                  <p:stCondLst>
                                    <p:cond delay="1000"/>
                                  </p:stCondLst>
                                  <p:iterate type="wd">
                                    <p:tmPct val="5000"/>
                                  </p:iterate>
                                  <p:childTnLst>
                                    <p:anim calcmode="lin" valueType="num">
                                      <p:cBhvr>
                                        <p:cTn id="121" dur="1000"/>
                                        <p:tgtEl>
                                          <p:spTgt spid="33"/>
                                        </p:tgtEl>
                                        <p:attrNameLst>
                                          <p:attrName>ppt_w</p:attrName>
                                        </p:attrNameLst>
                                      </p:cBhvr>
                                      <p:tavLst>
                                        <p:tav tm="0">
                                          <p:val>
                                            <p:strVal val="ppt_w"/>
                                          </p:val>
                                        </p:tav>
                                        <p:tav tm="100000">
                                          <p:val>
                                            <p:fltVal val="0"/>
                                          </p:val>
                                        </p:tav>
                                      </p:tavLst>
                                    </p:anim>
                                    <p:anim calcmode="lin" valueType="num">
                                      <p:cBhvr>
                                        <p:cTn id="122" dur="1000"/>
                                        <p:tgtEl>
                                          <p:spTgt spid="33"/>
                                        </p:tgtEl>
                                        <p:attrNameLst>
                                          <p:attrName>ppt_h</p:attrName>
                                        </p:attrNameLst>
                                      </p:cBhvr>
                                      <p:tavLst>
                                        <p:tav tm="0">
                                          <p:val>
                                            <p:strVal val="ppt_h"/>
                                          </p:val>
                                        </p:tav>
                                        <p:tav tm="100000">
                                          <p:val>
                                            <p:fltVal val="0"/>
                                          </p:val>
                                        </p:tav>
                                      </p:tavLst>
                                    </p:anim>
                                    <p:anim calcmode="lin" valueType="num">
                                      <p:cBhvr>
                                        <p:cTn id="123" dur="1000"/>
                                        <p:tgtEl>
                                          <p:spTgt spid="33"/>
                                        </p:tgtEl>
                                        <p:attrNameLst>
                                          <p:attrName>ppt_x</p:attrName>
                                        </p:attrNameLst>
                                      </p:cBhvr>
                                      <p:tavLst>
                                        <p:tav tm="0">
                                          <p:val>
                                            <p:strVal val="ppt_x"/>
                                          </p:val>
                                        </p:tav>
                                        <p:tav tm="100000">
                                          <p:val>
                                            <p:fltVal val="0.5"/>
                                          </p:val>
                                        </p:tav>
                                      </p:tavLst>
                                    </p:anim>
                                    <p:anim calcmode="lin" valueType="num">
                                      <p:cBhvr>
                                        <p:cTn id="124" dur="1000"/>
                                        <p:tgtEl>
                                          <p:spTgt spid="33"/>
                                        </p:tgtEl>
                                        <p:attrNameLst>
                                          <p:attrName>ppt_y</p:attrName>
                                        </p:attrNameLst>
                                      </p:cBhvr>
                                      <p:tavLst>
                                        <p:tav tm="0">
                                          <p:val>
                                            <p:strVal val="ppt_y"/>
                                          </p:val>
                                        </p:tav>
                                        <p:tav tm="100000">
                                          <p:val>
                                            <p:fltVal val="0.5"/>
                                          </p:val>
                                        </p:tav>
                                      </p:tavLst>
                                    </p:anim>
                                    <p:set>
                                      <p:cBhvr>
                                        <p:cTn id="125" dur="1" fill="hold">
                                          <p:stCondLst>
                                            <p:cond delay="999"/>
                                          </p:stCondLst>
                                        </p:cTn>
                                        <p:tgtEl>
                                          <p:spTgt spid="33"/>
                                        </p:tgtEl>
                                        <p:attrNameLst>
                                          <p:attrName>style.visibility</p:attrName>
                                        </p:attrNameLst>
                                      </p:cBhvr>
                                      <p:to>
                                        <p:strVal val="hidden"/>
                                      </p:to>
                                    </p:set>
                                  </p:childTnLst>
                                </p:cTn>
                              </p:par>
                              <p:par>
                                <p:cTn id="126" presetID="23" presetClass="exit" presetSubtype="544" fill="hold" grpId="1" nodeType="withEffect">
                                  <p:stCondLst>
                                    <p:cond delay="750"/>
                                  </p:stCondLst>
                                  <p:iterate type="wd">
                                    <p:tmPct val="5000"/>
                                  </p:iterate>
                                  <p:childTnLst>
                                    <p:anim calcmode="lin" valueType="num">
                                      <p:cBhvr>
                                        <p:cTn id="127" dur="1000"/>
                                        <p:tgtEl>
                                          <p:spTgt spid="44"/>
                                        </p:tgtEl>
                                        <p:attrNameLst>
                                          <p:attrName>ppt_w</p:attrName>
                                        </p:attrNameLst>
                                      </p:cBhvr>
                                      <p:tavLst>
                                        <p:tav tm="0">
                                          <p:val>
                                            <p:strVal val="ppt_w"/>
                                          </p:val>
                                        </p:tav>
                                        <p:tav tm="100000">
                                          <p:val>
                                            <p:fltVal val="0"/>
                                          </p:val>
                                        </p:tav>
                                      </p:tavLst>
                                    </p:anim>
                                    <p:anim calcmode="lin" valueType="num">
                                      <p:cBhvr>
                                        <p:cTn id="128" dur="1000"/>
                                        <p:tgtEl>
                                          <p:spTgt spid="44"/>
                                        </p:tgtEl>
                                        <p:attrNameLst>
                                          <p:attrName>ppt_h</p:attrName>
                                        </p:attrNameLst>
                                      </p:cBhvr>
                                      <p:tavLst>
                                        <p:tav tm="0">
                                          <p:val>
                                            <p:strVal val="ppt_h"/>
                                          </p:val>
                                        </p:tav>
                                        <p:tav tm="100000">
                                          <p:val>
                                            <p:fltVal val="0"/>
                                          </p:val>
                                        </p:tav>
                                      </p:tavLst>
                                    </p:anim>
                                    <p:anim calcmode="lin" valueType="num">
                                      <p:cBhvr>
                                        <p:cTn id="129" dur="1000"/>
                                        <p:tgtEl>
                                          <p:spTgt spid="44"/>
                                        </p:tgtEl>
                                        <p:attrNameLst>
                                          <p:attrName>ppt_x</p:attrName>
                                        </p:attrNameLst>
                                      </p:cBhvr>
                                      <p:tavLst>
                                        <p:tav tm="0">
                                          <p:val>
                                            <p:strVal val="ppt_x"/>
                                          </p:val>
                                        </p:tav>
                                        <p:tav tm="100000">
                                          <p:val>
                                            <p:fltVal val="0.5"/>
                                          </p:val>
                                        </p:tav>
                                      </p:tavLst>
                                    </p:anim>
                                    <p:anim calcmode="lin" valueType="num">
                                      <p:cBhvr>
                                        <p:cTn id="130" dur="1000"/>
                                        <p:tgtEl>
                                          <p:spTgt spid="44"/>
                                        </p:tgtEl>
                                        <p:attrNameLst>
                                          <p:attrName>ppt_y</p:attrName>
                                        </p:attrNameLst>
                                      </p:cBhvr>
                                      <p:tavLst>
                                        <p:tav tm="0">
                                          <p:val>
                                            <p:strVal val="ppt_y"/>
                                          </p:val>
                                        </p:tav>
                                        <p:tav tm="100000">
                                          <p:val>
                                            <p:fltVal val="0.5"/>
                                          </p:val>
                                        </p:tav>
                                      </p:tavLst>
                                    </p:anim>
                                    <p:set>
                                      <p:cBhvr>
                                        <p:cTn id="131" dur="1" fill="hold">
                                          <p:stCondLst>
                                            <p:cond delay="999"/>
                                          </p:stCondLst>
                                        </p:cTn>
                                        <p:tgtEl>
                                          <p:spTgt spid="44"/>
                                        </p:tgtEl>
                                        <p:attrNameLst>
                                          <p:attrName>style.visibility</p:attrName>
                                        </p:attrNameLst>
                                      </p:cBhvr>
                                      <p:to>
                                        <p:strVal val="hidden"/>
                                      </p:to>
                                    </p:set>
                                  </p:childTnLst>
                                </p:cTn>
                              </p:par>
                              <p:par>
                                <p:cTn id="132" presetID="23" presetClass="exit" presetSubtype="544" fill="hold" grpId="1" nodeType="withEffect">
                                  <p:stCondLst>
                                    <p:cond delay="750"/>
                                  </p:stCondLst>
                                  <p:iterate type="wd">
                                    <p:tmPct val="5000"/>
                                  </p:iterate>
                                  <p:childTnLst>
                                    <p:anim calcmode="lin" valueType="num">
                                      <p:cBhvr>
                                        <p:cTn id="133" dur="1000"/>
                                        <p:tgtEl>
                                          <p:spTgt spid="49"/>
                                        </p:tgtEl>
                                        <p:attrNameLst>
                                          <p:attrName>ppt_w</p:attrName>
                                        </p:attrNameLst>
                                      </p:cBhvr>
                                      <p:tavLst>
                                        <p:tav tm="0">
                                          <p:val>
                                            <p:strVal val="ppt_w"/>
                                          </p:val>
                                        </p:tav>
                                        <p:tav tm="100000">
                                          <p:val>
                                            <p:fltVal val="0"/>
                                          </p:val>
                                        </p:tav>
                                      </p:tavLst>
                                    </p:anim>
                                    <p:anim calcmode="lin" valueType="num">
                                      <p:cBhvr>
                                        <p:cTn id="134" dur="1000"/>
                                        <p:tgtEl>
                                          <p:spTgt spid="49"/>
                                        </p:tgtEl>
                                        <p:attrNameLst>
                                          <p:attrName>ppt_h</p:attrName>
                                        </p:attrNameLst>
                                      </p:cBhvr>
                                      <p:tavLst>
                                        <p:tav tm="0">
                                          <p:val>
                                            <p:strVal val="ppt_h"/>
                                          </p:val>
                                        </p:tav>
                                        <p:tav tm="100000">
                                          <p:val>
                                            <p:fltVal val="0"/>
                                          </p:val>
                                        </p:tav>
                                      </p:tavLst>
                                    </p:anim>
                                    <p:anim calcmode="lin" valueType="num">
                                      <p:cBhvr>
                                        <p:cTn id="135" dur="1000"/>
                                        <p:tgtEl>
                                          <p:spTgt spid="49"/>
                                        </p:tgtEl>
                                        <p:attrNameLst>
                                          <p:attrName>ppt_x</p:attrName>
                                        </p:attrNameLst>
                                      </p:cBhvr>
                                      <p:tavLst>
                                        <p:tav tm="0">
                                          <p:val>
                                            <p:strVal val="ppt_x"/>
                                          </p:val>
                                        </p:tav>
                                        <p:tav tm="100000">
                                          <p:val>
                                            <p:fltVal val="0.5"/>
                                          </p:val>
                                        </p:tav>
                                      </p:tavLst>
                                    </p:anim>
                                    <p:anim calcmode="lin" valueType="num">
                                      <p:cBhvr>
                                        <p:cTn id="136" dur="1000"/>
                                        <p:tgtEl>
                                          <p:spTgt spid="49"/>
                                        </p:tgtEl>
                                        <p:attrNameLst>
                                          <p:attrName>ppt_y</p:attrName>
                                        </p:attrNameLst>
                                      </p:cBhvr>
                                      <p:tavLst>
                                        <p:tav tm="0">
                                          <p:val>
                                            <p:strVal val="ppt_y"/>
                                          </p:val>
                                        </p:tav>
                                        <p:tav tm="100000">
                                          <p:val>
                                            <p:fltVal val="0.5"/>
                                          </p:val>
                                        </p:tav>
                                      </p:tavLst>
                                    </p:anim>
                                    <p:set>
                                      <p:cBhvr>
                                        <p:cTn id="137" dur="1" fill="hold">
                                          <p:stCondLst>
                                            <p:cond delay="999"/>
                                          </p:stCondLst>
                                        </p:cTn>
                                        <p:tgtEl>
                                          <p:spTgt spid="49"/>
                                        </p:tgtEl>
                                        <p:attrNameLst>
                                          <p:attrName>style.visibility</p:attrName>
                                        </p:attrNameLst>
                                      </p:cBhvr>
                                      <p:to>
                                        <p:strVal val="hidden"/>
                                      </p:to>
                                    </p:set>
                                  </p:childTnLst>
                                </p:cTn>
                              </p:par>
                              <p:par>
                                <p:cTn id="138" presetID="23" presetClass="exit" presetSubtype="544" fill="hold" grpId="1" nodeType="withEffect">
                                  <p:stCondLst>
                                    <p:cond delay="750"/>
                                  </p:stCondLst>
                                  <p:iterate type="wd">
                                    <p:tmPct val="5000"/>
                                  </p:iterate>
                                  <p:childTnLst>
                                    <p:anim calcmode="lin" valueType="num">
                                      <p:cBhvr>
                                        <p:cTn id="139" dur="1000"/>
                                        <p:tgtEl>
                                          <p:spTgt spid="52"/>
                                        </p:tgtEl>
                                        <p:attrNameLst>
                                          <p:attrName>ppt_w</p:attrName>
                                        </p:attrNameLst>
                                      </p:cBhvr>
                                      <p:tavLst>
                                        <p:tav tm="0">
                                          <p:val>
                                            <p:strVal val="ppt_w"/>
                                          </p:val>
                                        </p:tav>
                                        <p:tav tm="100000">
                                          <p:val>
                                            <p:fltVal val="0"/>
                                          </p:val>
                                        </p:tav>
                                      </p:tavLst>
                                    </p:anim>
                                    <p:anim calcmode="lin" valueType="num">
                                      <p:cBhvr>
                                        <p:cTn id="140" dur="1000"/>
                                        <p:tgtEl>
                                          <p:spTgt spid="52"/>
                                        </p:tgtEl>
                                        <p:attrNameLst>
                                          <p:attrName>ppt_h</p:attrName>
                                        </p:attrNameLst>
                                      </p:cBhvr>
                                      <p:tavLst>
                                        <p:tav tm="0">
                                          <p:val>
                                            <p:strVal val="ppt_h"/>
                                          </p:val>
                                        </p:tav>
                                        <p:tav tm="100000">
                                          <p:val>
                                            <p:fltVal val="0"/>
                                          </p:val>
                                        </p:tav>
                                      </p:tavLst>
                                    </p:anim>
                                    <p:anim calcmode="lin" valueType="num">
                                      <p:cBhvr>
                                        <p:cTn id="141" dur="1000"/>
                                        <p:tgtEl>
                                          <p:spTgt spid="52"/>
                                        </p:tgtEl>
                                        <p:attrNameLst>
                                          <p:attrName>ppt_x</p:attrName>
                                        </p:attrNameLst>
                                      </p:cBhvr>
                                      <p:tavLst>
                                        <p:tav tm="0">
                                          <p:val>
                                            <p:strVal val="ppt_x"/>
                                          </p:val>
                                        </p:tav>
                                        <p:tav tm="100000">
                                          <p:val>
                                            <p:fltVal val="0.5"/>
                                          </p:val>
                                        </p:tav>
                                      </p:tavLst>
                                    </p:anim>
                                    <p:anim calcmode="lin" valueType="num">
                                      <p:cBhvr>
                                        <p:cTn id="142" dur="1000"/>
                                        <p:tgtEl>
                                          <p:spTgt spid="52"/>
                                        </p:tgtEl>
                                        <p:attrNameLst>
                                          <p:attrName>ppt_y</p:attrName>
                                        </p:attrNameLst>
                                      </p:cBhvr>
                                      <p:tavLst>
                                        <p:tav tm="0">
                                          <p:val>
                                            <p:strVal val="ppt_y"/>
                                          </p:val>
                                        </p:tav>
                                        <p:tav tm="100000">
                                          <p:val>
                                            <p:fltVal val="0.5"/>
                                          </p:val>
                                        </p:tav>
                                      </p:tavLst>
                                    </p:anim>
                                    <p:set>
                                      <p:cBhvr>
                                        <p:cTn id="143" dur="1" fill="hold">
                                          <p:stCondLst>
                                            <p:cond delay="999"/>
                                          </p:stCondLst>
                                        </p:cTn>
                                        <p:tgtEl>
                                          <p:spTgt spid="52"/>
                                        </p:tgtEl>
                                        <p:attrNameLst>
                                          <p:attrName>style.visibility</p:attrName>
                                        </p:attrNameLst>
                                      </p:cBhvr>
                                      <p:to>
                                        <p:strVal val="hidden"/>
                                      </p:to>
                                    </p:set>
                                  </p:childTnLst>
                                </p:cTn>
                              </p:par>
                              <p:par>
                                <p:cTn id="144" presetID="23" presetClass="exit" presetSubtype="544" fill="hold" grpId="1" nodeType="withEffect">
                                  <p:stCondLst>
                                    <p:cond delay="750"/>
                                  </p:stCondLst>
                                  <p:iterate type="wd">
                                    <p:tmPct val="5000"/>
                                  </p:iterate>
                                  <p:childTnLst>
                                    <p:anim calcmode="lin" valueType="num">
                                      <p:cBhvr>
                                        <p:cTn id="145" dur="1000"/>
                                        <p:tgtEl>
                                          <p:spTgt spid="53"/>
                                        </p:tgtEl>
                                        <p:attrNameLst>
                                          <p:attrName>ppt_w</p:attrName>
                                        </p:attrNameLst>
                                      </p:cBhvr>
                                      <p:tavLst>
                                        <p:tav tm="0">
                                          <p:val>
                                            <p:strVal val="ppt_w"/>
                                          </p:val>
                                        </p:tav>
                                        <p:tav tm="100000">
                                          <p:val>
                                            <p:fltVal val="0"/>
                                          </p:val>
                                        </p:tav>
                                      </p:tavLst>
                                    </p:anim>
                                    <p:anim calcmode="lin" valueType="num">
                                      <p:cBhvr>
                                        <p:cTn id="146" dur="1000"/>
                                        <p:tgtEl>
                                          <p:spTgt spid="53"/>
                                        </p:tgtEl>
                                        <p:attrNameLst>
                                          <p:attrName>ppt_h</p:attrName>
                                        </p:attrNameLst>
                                      </p:cBhvr>
                                      <p:tavLst>
                                        <p:tav tm="0">
                                          <p:val>
                                            <p:strVal val="ppt_h"/>
                                          </p:val>
                                        </p:tav>
                                        <p:tav tm="100000">
                                          <p:val>
                                            <p:fltVal val="0"/>
                                          </p:val>
                                        </p:tav>
                                      </p:tavLst>
                                    </p:anim>
                                    <p:anim calcmode="lin" valueType="num">
                                      <p:cBhvr>
                                        <p:cTn id="147" dur="1000"/>
                                        <p:tgtEl>
                                          <p:spTgt spid="53"/>
                                        </p:tgtEl>
                                        <p:attrNameLst>
                                          <p:attrName>ppt_x</p:attrName>
                                        </p:attrNameLst>
                                      </p:cBhvr>
                                      <p:tavLst>
                                        <p:tav tm="0">
                                          <p:val>
                                            <p:strVal val="ppt_x"/>
                                          </p:val>
                                        </p:tav>
                                        <p:tav tm="100000">
                                          <p:val>
                                            <p:fltVal val="0.5"/>
                                          </p:val>
                                        </p:tav>
                                      </p:tavLst>
                                    </p:anim>
                                    <p:anim calcmode="lin" valueType="num">
                                      <p:cBhvr>
                                        <p:cTn id="148" dur="1000"/>
                                        <p:tgtEl>
                                          <p:spTgt spid="53"/>
                                        </p:tgtEl>
                                        <p:attrNameLst>
                                          <p:attrName>ppt_y</p:attrName>
                                        </p:attrNameLst>
                                      </p:cBhvr>
                                      <p:tavLst>
                                        <p:tav tm="0">
                                          <p:val>
                                            <p:strVal val="ppt_y"/>
                                          </p:val>
                                        </p:tav>
                                        <p:tav tm="100000">
                                          <p:val>
                                            <p:fltVal val="0.5"/>
                                          </p:val>
                                        </p:tav>
                                      </p:tavLst>
                                    </p:anim>
                                    <p:set>
                                      <p:cBhvr>
                                        <p:cTn id="149" dur="1" fill="hold">
                                          <p:stCondLst>
                                            <p:cond delay="999"/>
                                          </p:stCondLst>
                                        </p:cTn>
                                        <p:tgtEl>
                                          <p:spTgt spid="53"/>
                                        </p:tgtEl>
                                        <p:attrNameLst>
                                          <p:attrName>style.visibility</p:attrName>
                                        </p:attrNameLst>
                                      </p:cBhvr>
                                      <p:to>
                                        <p:strVal val="hidden"/>
                                      </p:to>
                                    </p:set>
                                  </p:childTnLst>
                                </p:cTn>
                              </p:par>
                              <p:par>
                                <p:cTn id="150" presetID="23" presetClass="exit" presetSubtype="544" fill="hold" nodeType="withEffect">
                                  <p:stCondLst>
                                    <p:cond delay="750"/>
                                  </p:stCondLst>
                                  <p:iterate type="wd">
                                    <p:tmPct val="5000"/>
                                  </p:iterate>
                                  <p:childTnLst>
                                    <p:anim calcmode="lin" valueType="num">
                                      <p:cBhvr>
                                        <p:cTn id="151" dur="1000"/>
                                        <p:tgtEl>
                                          <p:spTgt spid="54"/>
                                        </p:tgtEl>
                                        <p:attrNameLst>
                                          <p:attrName>ppt_w</p:attrName>
                                        </p:attrNameLst>
                                      </p:cBhvr>
                                      <p:tavLst>
                                        <p:tav tm="0">
                                          <p:val>
                                            <p:strVal val="ppt_w"/>
                                          </p:val>
                                        </p:tav>
                                        <p:tav tm="100000">
                                          <p:val>
                                            <p:fltVal val="0"/>
                                          </p:val>
                                        </p:tav>
                                      </p:tavLst>
                                    </p:anim>
                                    <p:anim calcmode="lin" valueType="num">
                                      <p:cBhvr>
                                        <p:cTn id="152" dur="1000"/>
                                        <p:tgtEl>
                                          <p:spTgt spid="54"/>
                                        </p:tgtEl>
                                        <p:attrNameLst>
                                          <p:attrName>ppt_h</p:attrName>
                                        </p:attrNameLst>
                                      </p:cBhvr>
                                      <p:tavLst>
                                        <p:tav tm="0">
                                          <p:val>
                                            <p:strVal val="ppt_h"/>
                                          </p:val>
                                        </p:tav>
                                        <p:tav tm="100000">
                                          <p:val>
                                            <p:fltVal val="0"/>
                                          </p:val>
                                        </p:tav>
                                      </p:tavLst>
                                    </p:anim>
                                    <p:anim calcmode="lin" valueType="num">
                                      <p:cBhvr>
                                        <p:cTn id="153" dur="1000"/>
                                        <p:tgtEl>
                                          <p:spTgt spid="54"/>
                                        </p:tgtEl>
                                        <p:attrNameLst>
                                          <p:attrName>ppt_x</p:attrName>
                                        </p:attrNameLst>
                                      </p:cBhvr>
                                      <p:tavLst>
                                        <p:tav tm="0">
                                          <p:val>
                                            <p:strVal val="ppt_x"/>
                                          </p:val>
                                        </p:tav>
                                        <p:tav tm="100000">
                                          <p:val>
                                            <p:fltVal val="0.5"/>
                                          </p:val>
                                        </p:tav>
                                      </p:tavLst>
                                    </p:anim>
                                    <p:anim calcmode="lin" valueType="num">
                                      <p:cBhvr>
                                        <p:cTn id="154" dur="1000"/>
                                        <p:tgtEl>
                                          <p:spTgt spid="54"/>
                                        </p:tgtEl>
                                        <p:attrNameLst>
                                          <p:attrName>ppt_y</p:attrName>
                                        </p:attrNameLst>
                                      </p:cBhvr>
                                      <p:tavLst>
                                        <p:tav tm="0">
                                          <p:val>
                                            <p:strVal val="ppt_y"/>
                                          </p:val>
                                        </p:tav>
                                        <p:tav tm="100000">
                                          <p:val>
                                            <p:fltVal val="0.5"/>
                                          </p:val>
                                        </p:tav>
                                      </p:tavLst>
                                    </p:anim>
                                    <p:set>
                                      <p:cBhvr>
                                        <p:cTn id="155" dur="1" fill="hold">
                                          <p:stCondLst>
                                            <p:cond delay="9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32" grpId="0"/>
      <p:bldP spid="32" grpId="1"/>
      <p:bldP spid="33" grpId="0"/>
      <p:bldP spid="33" grpId="1"/>
      <p:bldP spid="44" grpId="0" animBg="1"/>
      <p:bldP spid="44" grpId="1" animBg="1"/>
      <p:bldP spid="49" grpId="0" animBg="1"/>
      <p:bldP spid="49" grpId="1" animBg="1"/>
      <p:bldP spid="52" grpId="0" animBg="1"/>
      <p:bldP spid="52" grpId="1" animBg="1"/>
      <p:bldP spid="53" grpId="0" animBg="1"/>
      <p:bldP spid="5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bwMode="auto">
          <a:xfrm>
            <a:off x="6057900" y="1383508"/>
            <a:ext cx="2185988" cy="663576"/>
            <a:chOff x="8054791" y="1291529"/>
            <a:chExt cx="2915133" cy="884260"/>
          </a:xfrm>
        </p:grpSpPr>
        <p:sp>
          <p:nvSpPr>
            <p:cNvPr id="133" name="文本框 132"/>
            <p:cNvSpPr txBox="1"/>
            <p:nvPr/>
          </p:nvSpPr>
          <p:spPr>
            <a:xfrm>
              <a:off x="8054791" y="1634233"/>
              <a:ext cx="2915133" cy="541556"/>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TITLEADD TEXT HERE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8981" name="矩形 133"/>
            <p:cNvSpPr>
              <a:spLocks noChangeArrowheads="1"/>
            </p:cNvSpPr>
            <p:nvPr/>
          </p:nvSpPr>
          <p:spPr bwMode="auto">
            <a:xfrm>
              <a:off x="8054791" y="1291529"/>
              <a:ext cx="2070403" cy="43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HELLO!</a:t>
              </a:r>
              <a:endParaRPr lang="zh-CN" altLang="en-US" sz="1500">
                <a:solidFill>
                  <a:prstClr val="black"/>
                </a:solidFill>
                <a:ea typeface="幼圆" panose="02010509060101010101" pitchFamily="49" charset="-122"/>
              </a:endParaRPr>
            </a:p>
          </p:txBody>
        </p:sp>
      </p:grpSp>
      <p:grpSp>
        <p:nvGrpSpPr>
          <p:cNvPr id="3" name="组合 111"/>
          <p:cNvGrpSpPr/>
          <p:nvPr/>
        </p:nvGrpSpPr>
        <p:grpSpPr bwMode="auto">
          <a:xfrm>
            <a:off x="6648450" y="2465786"/>
            <a:ext cx="2187179" cy="663575"/>
            <a:chOff x="8054791" y="1291529"/>
            <a:chExt cx="2915133" cy="885907"/>
          </a:xfrm>
        </p:grpSpPr>
        <p:sp>
          <p:nvSpPr>
            <p:cNvPr id="113" name="文本框 112"/>
            <p:cNvSpPr txBox="1"/>
            <p:nvPr/>
          </p:nvSpPr>
          <p:spPr>
            <a:xfrm>
              <a:off x="8054791" y="1634871"/>
              <a:ext cx="2915133" cy="542565"/>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TITLEADD TEXT HERE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8979" name="矩形 113"/>
            <p:cNvSpPr>
              <a:spLocks noChangeArrowheads="1"/>
            </p:cNvSpPr>
            <p:nvPr/>
          </p:nvSpPr>
          <p:spPr bwMode="auto">
            <a:xfrm>
              <a:off x="8054791" y="1291529"/>
              <a:ext cx="2070401" cy="43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HELLO!</a:t>
              </a:r>
              <a:endParaRPr lang="zh-CN" altLang="en-US" sz="1500">
                <a:solidFill>
                  <a:prstClr val="black"/>
                </a:solidFill>
                <a:ea typeface="幼圆" panose="02010509060101010101" pitchFamily="49" charset="-122"/>
              </a:endParaRPr>
            </a:p>
          </p:txBody>
        </p:sp>
      </p:grpSp>
      <p:grpSp>
        <p:nvGrpSpPr>
          <p:cNvPr id="4" name="组合 114"/>
          <p:cNvGrpSpPr/>
          <p:nvPr/>
        </p:nvGrpSpPr>
        <p:grpSpPr bwMode="auto">
          <a:xfrm>
            <a:off x="6065044" y="3890964"/>
            <a:ext cx="2185988" cy="663576"/>
            <a:chOff x="8054791" y="1291529"/>
            <a:chExt cx="2915133" cy="884260"/>
          </a:xfrm>
        </p:grpSpPr>
        <p:sp>
          <p:nvSpPr>
            <p:cNvPr id="116" name="文本框 115"/>
            <p:cNvSpPr txBox="1"/>
            <p:nvPr/>
          </p:nvSpPr>
          <p:spPr>
            <a:xfrm>
              <a:off x="8054791" y="1634233"/>
              <a:ext cx="2915133" cy="541556"/>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TITLEADD TEXT HERE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8977" name="矩形 116"/>
            <p:cNvSpPr>
              <a:spLocks noChangeArrowheads="1"/>
            </p:cNvSpPr>
            <p:nvPr/>
          </p:nvSpPr>
          <p:spPr bwMode="auto">
            <a:xfrm>
              <a:off x="8054791" y="1291529"/>
              <a:ext cx="2070403" cy="43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HELLO!</a:t>
              </a:r>
              <a:endParaRPr lang="zh-CN" altLang="en-US" sz="1500">
                <a:solidFill>
                  <a:prstClr val="black"/>
                </a:solidFill>
                <a:ea typeface="幼圆" panose="02010509060101010101" pitchFamily="49" charset="-122"/>
              </a:endParaRPr>
            </a:p>
          </p:txBody>
        </p:sp>
      </p:grpSp>
      <p:grpSp>
        <p:nvGrpSpPr>
          <p:cNvPr id="5" name="组合 12"/>
          <p:cNvGrpSpPr/>
          <p:nvPr/>
        </p:nvGrpSpPr>
        <p:grpSpPr bwMode="auto">
          <a:xfrm>
            <a:off x="2080022" y="4090991"/>
            <a:ext cx="1994297" cy="663576"/>
            <a:chOff x="2556293" y="4925150"/>
            <a:chExt cx="2659974" cy="884260"/>
          </a:xfrm>
        </p:grpSpPr>
        <p:sp>
          <p:nvSpPr>
            <p:cNvPr id="119" name="文本框 118"/>
            <p:cNvSpPr txBox="1"/>
            <p:nvPr/>
          </p:nvSpPr>
          <p:spPr>
            <a:xfrm>
              <a:off x="2556293" y="5267854"/>
              <a:ext cx="2659974" cy="541556"/>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TITLEADD TEXT HERE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8975" name="矩形 119"/>
            <p:cNvSpPr>
              <a:spLocks noChangeArrowheads="1"/>
            </p:cNvSpPr>
            <p:nvPr/>
          </p:nvSpPr>
          <p:spPr bwMode="auto">
            <a:xfrm>
              <a:off x="3937869" y="4925150"/>
              <a:ext cx="1278398" cy="43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HELLO!</a:t>
              </a:r>
              <a:endParaRPr lang="zh-CN" altLang="en-US" sz="1500">
                <a:solidFill>
                  <a:prstClr val="black"/>
                </a:solidFill>
                <a:ea typeface="幼圆" panose="02010509060101010101" pitchFamily="49" charset="-122"/>
              </a:endParaRPr>
            </a:p>
          </p:txBody>
        </p:sp>
      </p:grpSp>
      <p:grpSp>
        <p:nvGrpSpPr>
          <p:cNvPr id="6" name="组合 120"/>
          <p:cNvGrpSpPr/>
          <p:nvPr/>
        </p:nvGrpSpPr>
        <p:grpSpPr bwMode="auto">
          <a:xfrm>
            <a:off x="2080022" y="1214441"/>
            <a:ext cx="1994297" cy="663576"/>
            <a:chOff x="2556293" y="4925150"/>
            <a:chExt cx="2659974" cy="884260"/>
          </a:xfrm>
        </p:grpSpPr>
        <p:sp>
          <p:nvSpPr>
            <p:cNvPr id="122" name="文本框 121"/>
            <p:cNvSpPr txBox="1"/>
            <p:nvPr/>
          </p:nvSpPr>
          <p:spPr>
            <a:xfrm>
              <a:off x="2556293" y="5267854"/>
              <a:ext cx="2659974" cy="541556"/>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TITLEADD TEXT HERE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8973" name="矩形 122"/>
            <p:cNvSpPr>
              <a:spLocks noChangeArrowheads="1"/>
            </p:cNvSpPr>
            <p:nvPr/>
          </p:nvSpPr>
          <p:spPr bwMode="auto">
            <a:xfrm>
              <a:off x="3887216" y="4925150"/>
              <a:ext cx="1329051" cy="43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HELLO!</a:t>
              </a:r>
              <a:endParaRPr lang="zh-CN" altLang="en-US" sz="1500">
                <a:solidFill>
                  <a:prstClr val="black"/>
                </a:solidFill>
                <a:ea typeface="幼圆" panose="02010509060101010101" pitchFamily="49" charset="-122"/>
              </a:endParaRPr>
            </a:p>
          </p:txBody>
        </p:sp>
      </p:grpSp>
      <p:grpSp>
        <p:nvGrpSpPr>
          <p:cNvPr id="8" name="组合 1"/>
          <p:cNvGrpSpPr/>
          <p:nvPr/>
        </p:nvGrpSpPr>
        <p:grpSpPr bwMode="auto">
          <a:xfrm>
            <a:off x="1735931" y="2119313"/>
            <a:ext cx="3910013" cy="1750219"/>
            <a:chOff x="2314575" y="2520908"/>
            <a:chExt cx="5213643" cy="2333495"/>
          </a:xfrm>
        </p:grpSpPr>
        <p:sp>
          <p:nvSpPr>
            <p:cNvPr id="192" name="任意多边形 191"/>
            <p:cNvSpPr/>
            <p:nvPr/>
          </p:nvSpPr>
          <p:spPr>
            <a:xfrm>
              <a:off x="2314575" y="2520908"/>
              <a:ext cx="5213643" cy="2333495"/>
            </a:xfrm>
            <a:custGeom>
              <a:avLst/>
              <a:gdLst>
                <a:gd name="connsiteX0" fmla="*/ 4421675 w 5613678"/>
                <a:gd name="connsiteY0" fmla="*/ 0 h 2384006"/>
                <a:gd name="connsiteX1" fmla="*/ 5613678 w 5613678"/>
                <a:gd name="connsiteY1" fmla="*/ 1192003 h 2384006"/>
                <a:gd name="connsiteX2" fmla="*/ 4421675 w 5613678"/>
                <a:gd name="connsiteY2" fmla="*/ 2384006 h 2384006"/>
                <a:gd name="connsiteX3" fmla="*/ 3755215 w 5613678"/>
                <a:gd name="connsiteY3" fmla="*/ 2180431 h 2384006"/>
                <a:gd name="connsiteX4" fmla="*/ 3681100 w 5613678"/>
                <a:gd name="connsiteY4" fmla="*/ 2125008 h 2384006"/>
                <a:gd name="connsiteX5" fmla="*/ 0 w 5613678"/>
                <a:gd name="connsiteY5" fmla="*/ 2125008 h 2384006"/>
                <a:gd name="connsiteX6" fmla="*/ 0 w 5613678"/>
                <a:gd name="connsiteY6" fmla="*/ 258996 h 2384006"/>
                <a:gd name="connsiteX7" fmla="*/ 3681102 w 5613678"/>
                <a:gd name="connsiteY7" fmla="*/ 258996 h 2384006"/>
                <a:gd name="connsiteX8" fmla="*/ 3755215 w 5613678"/>
                <a:gd name="connsiteY8" fmla="*/ 203576 h 2384006"/>
                <a:gd name="connsiteX9" fmla="*/ 4421675 w 5613678"/>
                <a:gd name="connsiteY9" fmla="*/ 0 h 238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13678" h="2384006">
                  <a:moveTo>
                    <a:pt x="4421675" y="0"/>
                  </a:moveTo>
                  <a:cubicBezTo>
                    <a:pt x="5080000" y="0"/>
                    <a:pt x="5613678" y="533678"/>
                    <a:pt x="5613678" y="1192003"/>
                  </a:cubicBezTo>
                  <a:cubicBezTo>
                    <a:pt x="5613678" y="1850328"/>
                    <a:pt x="5080000" y="2384006"/>
                    <a:pt x="4421675" y="2384006"/>
                  </a:cubicBezTo>
                  <a:cubicBezTo>
                    <a:pt x="4174803" y="2384006"/>
                    <a:pt x="3945460" y="2308958"/>
                    <a:pt x="3755215" y="2180431"/>
                  </a:cubicBezTo>
                  <a:lnTo>
                    <a:pt x="3681100" y="2125008"/>
                  </a:lnTo>
                  <a:lnTo>
                    <a:pt x="0" y="2125008"/>
                  </a:lnTo>
                  <a:lnTo>
                    <a:pt x="0" y="258996"/>
                  </a:lnTo>
                  <a:lnTo>
                    <a:pt x="3681102" y="258996"/>
                  </a:lnTo>
                  <a:lnTo>
                    <a:pt x="3755215" y="203576"/>
                  </a:lnTo>
                  <a:cubicBezTo>
                    <a:pt x="3945460" y="75049"/>
                    <a:pt x="4174803" y="0"/>
                    <a:pt x="4421675" y="0"/>
                  </a:cubicBezTo>
                  <a:close/>
                </a:path>
              </a:pathLst>
            </a:cu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59" name="任意多边形 158"/>
            <p:cNvSpPr/>
            <p:nvPr/>
          </p:nvSpPr>
          <p:spPr>
            <a:xfrm>
              <a:off x="2386017" y="2611391"/>
              <a:ext cx="5051709" cy="2144593"/>
            </a:xfrm>
            <a:custGeom>
              <a:avLst/>
              <a:gdLst>
                <a:gd name="connsiteX0" fmla="*/ 4421675 w 5613678"/>
                <a:gd name="connsiteY0" fmla="*/ 0 h 2384006"/>
                <a:gd name="connsiteX1" fmla="*/ 5613678 w 5613678"/>
                <a:gd name="connsiteY1" fmla="*/ 1192003 h 2384006"/>
                <a:gd name="connsiteX2" fmla="*/ 4421675 w 5613678"/>
                <a:gd name="connsiteY2" fmla="*/ 2384006 h 2384006"/>
                <a:gd name="connsiteX3" fmla="*/ 3755215 w 5613678"/>
                <a:gd name="connsiteY3" fmla="*/ 2180431 h 2384006"/>
                <a:gd name="connsiteX4" fmla="*/ 3681100 w 5613678"/>
                <a:gd name="connsiteY4" fmla="*/ 2125008 h 2384006"/>
                <a:gd name="connsiteX5" fmla="*/ 0 w 5613678"/>
                <a:gd name="connsiteY5" fmla="*/ 2125008 h 2384006"/>
                <a:gd name="connsiteX6" fmla="*/ 0 w 5613678"/>
                <a:gd name="connsiteY6" fmla="*/ 258996 h 2384006"/>
                <a:gd name="connsiteX7" fmla="*/ 3681102 w 5613678"/>
                <a:gd name="connsiteY7" fmla="*/ 258996 h 2384006"/>
                <a:gd name="connsiteX8" fmla="*/ 3755215 w 5613678"/>
                <a:gd name="connsiteY8" fmla="*/ 203576 h 2384006"/>
                <a:gd name="connsiteX9" fmla="*/ 4421675 w 5613678"/>
                <a:gd name="connsiteY9" fmla="*/ 0 h 238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13678" h="2384006">
                  <a:moveTo>
                    <a:pt x="4421675" y="0"/>
                  </a:moveTo>
                  <a:cubicBezTo>
                    <a:pt x="5080000" y="0"/>
                    <a:pt x="5613678" y="533678"/>
                    <a:pt x="5613678" y="1192003"/>
                  </a:cubicBezTo>
                  <a:cubicBezTo>
                    <a:pt x="5613678" y="1850328"/>
                    <a:pt x="5080000" y="2384006"/>
                    <a:pt x="4421675" y="2384006"/>
                  </a:cubicBezTo>
                  <a:cubicBezTo>
                    <a:pt x="4174803" y="2384006"/>
                    <a:pt x="3945460" y="2308958"/>
                    <a:pt x="3755215" y="2180431"/>
                  </a:cubicBezTo>
                  <a:lnTo>
                    <a:pt x="3681100" y="2125008"/>
                  </a:lnTo>
                  <a:lnTo>
                    <a:pt x="0" y="2125008"/>
                  </a:lnTo>
                  <a:lnTo>
                    <a:pt x="0" y="258996"/>
                  </a:lnTo>
                  <a:lnTo>
                    <a:pt x="3681102" y="258996"/>
                  </a:lnTo>
                  <a:lnTo>
                    <a:pt x="3755215" y="203576"/>
                  </a:lnTo>
                  <a:cubicBezTo>
                    <a:pt x="3945460" y="75049"/>
                    <a:pt x="4174803" y="0"/>
                    <a:pt x="4421675" y="0"/>
                  </a:cubicBez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sp>
        <p:nvSpPr>
          <p:cNvPr id="161" name="文本框 160"/>
          <p:cNvSpPr txBox="1"/>
          <p:nvPr/>
        </p:nvSpPr>
        <p:spPr>
          <a:xfrm>
            <a:off x="1963341" y="2534841"/>
            <a:ext cx="1976438" cy="721995"/>
          </a:xfrm>
          <a:prstGeom prst="rect">
            <a:avLst/>
          </a:prstGeom>
          <a:noFill/>
        </p:spPr>
        <p:txBody>
          <a:bodyPr>
            <a:spAutoFit/>
          </a:bodyPr>
          <a:lstStyle/>
          <a:p>
            <a:pPr algn="r" defTabSz="685800">
              <a:lnSpc>
                <a:spcPct val="130000"/>
              </a:lnSpc>
              <a:defRPr/>
            </a:pPr>
            <a:r>
              <a:rPr lang="zh-CN" altLang="en-US" sz="790">
                <a:solidFill>
                  <a:prstClr val="white"/>
                </a:solidFill>
                <a:latin typeface="微软雅黑" panose="020B0503020204020204" pitchFamily="34" charset="-122"/>
                <a:ea typeface="微软雅黑" panose="020B0503020204020204" pitchFamily="34" charset="-122"/>
              </a:rPr>
              <a:t> TEST WORD. ADD THE TITLE TEST WORD. ADD THE TITLE TEST WORD. ADD THE TITLE TEST WORD. ADD THE TITLE</a:t>
            </a:r>
            <a:endParaRPr lang="zh-CN" altLang="en-US" sz="790">
              <a:solidFill>
                <a:prstClr val="white"/>
              </a:solidFill>
              <a:latin typeface="微软雅黑" panose="020B0503020204020204" pitchFamily="34" charset="-122"/>
              <a:ea typeface="微软雅黑" panose="020B0503020204020204" pitchFamily="34" charset="-122"/>
            </a:endParaRPr>
          </a:p>
        </p:txBody>
      </p:sp>
      <p:sp>
        <p:nvSpPr>
          <p:cNvPr id="7" name="弧形 6"/>
          <p:cNvSpPr/>
          <p:nvPr/>
        </p:nvSpPr>
        <p:spPr>
          <a:xfrm>
            <a:off x="3346847" y="1506141"/>
            <a:ext cx="3018234" cy="3017044"/>
          </a:xfrm>
          <a:prstGeom prst="arc">
            <a:avLst>
              <a:gd name="adj1" fmla="val 15678397"/>
              <a:gd name="adj2" fmla="val 17819402"/>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grpSp>
        <p:nvGrpSpPr>
          <p:cNvPr id="9" name="组合 3"/>
          <p:cNvGrpSpPr/>
          <p:nvPr/>
        </p:nvGrpSpPr>
        <p:grpSpPr bwMode="auto">
          <a:xfrm>
            <a:off x="4158854" y="1353741"/>
            <a:ext cx="482203" cy="482203"/>
            <a:chOff x="5545167" y="1500699"/>
            <a:chExt cx="642573" cy="642573"/>
          </a:xfrm>
        </p:grpSpPr>
        <p:sp>
          <p:nvSpPr>
            <p:cNvPr id="10" name="椭圆 9"/>
            <p:cNvSpPr/>
            <p:nvPr/>
          </p:nvSpPr>
          <p:spPr>
            <a:xfrm>
              <a:off x="5545167" y="1500699"/>
              <a:ext cx="642573" cy="642573"/>
            </a:xfrm>
            <a:prstGeom prst="ellipse">
              <a:avLst/>
            </a:prstGeom>
            <a:noFill/>
            <a:ln w="19050">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8965" name="组合 4"/>
            <p:cNvGrpSpPr/>
            <p:nvPr/>
          </p:nvGrpSpPr>
          <p:grpSpPr bwMode="auto">
            <a:xfrm>
              <a:off x="5600398" y="1536265"/>
              <a:ext cx="532114" cy="532114"/>
              <a:chOff x="932598" y="2134586"/>
              <a:chExt cx="876828" cy="876828"/>
            </a:xfrm>
          </p:grpSpPr>
          <p:sp>
            <p:nvSpPr>
              <p:cNvPr id="85" name="椭圆 84"/>
              <p:cNvSpPr/>
              <p:nvPr/>
            </p:nvSpPr>
            <p:spPr>
              <a:xfrm>
                <a:off x="933092" y="2133497"/>
                <a:ext cx="875837" cy="878450"/>
              </a:xfrm>
              <a:prstGeom prst="ellipse">
                <a:avLst/>
              </a:prstGeom>
              <a:pattFill prst="wdUpDiag">
                <a:fgClr>
                  <a:srgbClr val="6080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8967" name="组合 61"/>
              <p:cNvGrpSpPr/>
              <p:nvPr/>
            </p:nvGrpSpPr>
            <p:grpSpPr bwMode="auto">
              <a:xfrm>
                <a:off x="988987" y="2184400"/>
                <a:ext cx="764658" cy="764658"/>
                <a:chOff x="5561695" y="2132698"/>
                <a:chExt cx="952500" cy="952500"/>
              </a:xfrm>
            </p:grpSpPr>
            <p:sp>
              <p:nvSpPr>
                <p:cNvPr id="63" name="椭圆 62"/>
                <p:cNvSpPr/>
                <p:nvPr/>
              </p:nvSpPr>
              <p:spPr>
                <a:xfrm>
                  <a:off x="5570229" y="2131168"/>
                  <a:ext cx="944438" cy="954209"/>
                </a:xfrm>
                <a:prstGeom prst="ellipse">
                  <a:avLst/>
                </a:prstGeom>
                <a:solidFill>
                  <a:srgbClr val="6080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3" name="组合 63"/>
                <p:cNvGrpSpPr>
                  <a:grpSpLocks noChangeAspect="1"/>
                </p:cNvGrpSpPr>
                <p:nvPr/>
              </p:nvGrpSpPr>
              <p:grpSpPr>
                <a:xfrm>
                  <a:off x="5786662" y="2400413"/>
                  <a:ext cx="502563" cy="417069"/>
                  <a:chOff x="9404083" y="1238855"/>
                  <a:chExt cx="801342" cy="665020"/>
                </a:xfrm>
                <a:solidFill>
                  <a:schemeClr val="bg1"/>
                </a:solidFill>
              </p:grpSpPr>
              <p:sp>
                <p:nvSpPr>
                  <p:cNvPr id="65"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66"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67"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68"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grpSp>
      <p:sp>
        <p:nvSpPr>
          <p:cNvPr id="109" name="弧形 108"/>
          <p:cNvSpPr/>
          <p:nvPr/>
        </p:nvSpPr>
        <p:spPr>
          <a:xfrm>
            <a:off x="3356372" y="1512094"/>
            <a:ext cx="3018234" cy="3018235"/>
          </a:xfrm>
          <a:prstGeom prst="arc">
            <a:avLst>
              <a:gd name="adj1" fmla="val 18858400"/>
              <a:gd name="adj2" fmla="val 20646011"/>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10" name="弧形 109"/>
          <p:cNvSpPr/>
          <p:nvPr/>
        </p:nvSpPr>
        <p:spPr>
          <a:xfrm>
            <a:off x="3362325" y="1518047"/>
            <a:ext cx="3018235" cy="3018234"/>
          </a:xfrm>
          <a:prstGeom prst="arc">
            <a:avLst>
              <a:gd name="adj1" fmla="val 173552"/>
              <a:gd name="adj2" fmla="val 2687147"/>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11" name="弧形 110"/>
          <p:cNvSpPr/>
          <p:nvPr/>
        </p:nvSpPr>
        <p:spPr>
          <a:xfrm>
            <a:off x="3356372" y="1524000"/>
            <a:ext cx="3018234" cy="3018235"/>
          </a:xfrm>
          <a:prstGeom prst="arc">
            <a:avLst>
              <a:gd name="adj1" fmla="val 3744018"/>
              <a:gd name="adj2" fmla="val 5924712"/>
            </a:avLst>
          </a:prstGeom>
          <a:ln w="190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grpSp>
        <p:nvGrpSpPr>
          <p:cNvPr id="14" name="组合 8"/>
          <p:cNvGrpSpPr/>
          <p:nvPr/>
        </p:nvGrpSpPr>
        <p:grpSpPr bwMode="auto">
          <a:xfrm>
            <a:off x="6086475" y="2627710"/>
            <a:ext cx="482204" cy="481013"/>
            <a:chOff x="8115651" y="3198131"/>
            <a:chExt cx="642573" cy="642573"/>
          </a:xfrm>
        </p:grpSpPr>
        <p:sp>
          <p:nvSpPr>
            <p:cNvPr id="108" name="椭圆 107"/>
            <p:cNvSpPr/>
            <p:nvPr/>
          </p:nvSpPr>
          <p:spPr>
            <a:xfrm>
              <a:off x="8115651" y="3198131"/>
              <a:ext cx="642573" cy="642573"/>
            </a:xfrm>
            <a:prstGeom prst="ellipse">
              <a:avLst/>
            </a:prstGeom>
            <a:noFill/>
            <a:ln w="19050">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8959" name="组合 13"/>
            <p:cNvGrpSpPr/>
            <p:nvPr/>
          </p:nvGrpSpPr>
          <p:grpSpPr bwMode="auto">
            <a:xfrm rot="10800000">
              <a:off x="8170537" y="3253017"/>
              <a:ext cx="532800" cy="532800"/>
              <a:chOff x="6221268" y="4054856"/>
              <a:chExt cx="876828" cy="876828"/>
            </a:xfrm>
          </p:grpSpPr>
          <p:sp>
            <p:nvSpPr>
              <p:cNvPr id="142" name="椭圆 141"/>
              <p:cNvSpPr/>
              <p:nvPr/>
            </p:nvSpPr>
            <p:spPr>
              <a:xfrm>
                <a:off x="6222329" y="4056144"/>
                <a:ext cx="874705" cy="874254"/>
              </a:xfrm>
              <a:prstGeom prst="ellipse">
                <a:avLst/>
              </a:prstGeom>
              <a:pattFill prst="wdUpDiag">
                <a:fgClr>
                  <a:srgbClr val="8DC06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8961" name="组合 142"/>
              <p:cNvGrpSpPr/>
              <p:nvPr/>
            </p:nvGrpSpPr>
            <p:grpSpPr bwMode="auto">
              <a:xfrm>
                <a:off x="6277658" y="4112818"/>
                <a:ext cx="764658" cy="764658"/>
                <a:chOff x="5561693" y="5247889"/>
                <a:chExt cx="952500" cy="952500"/>
              </a:xfrm>
            </p:grpSpPr>
            <p:sp>
              <p:nvSpPr>
                <p:cNvPr id="144" name="椭圆 143"/>
                <p:cNvSpPr/>
                <p:nvPr/>
              </p:nvSpPr>
              <p:spPr>
                <a:xfrm>
                  <a:off x="5564328" y="5255546"/>
                  <a:ext cx="943219" cy="942294"/>
                </a:xfrm>
                <a:prstGeom prst="ellipse">
                  <a:avLst/>
                </a:prstGeom>
                <a:solidFill>
                  <a:srgbClr val="8DC0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7" name="组合 144"/>
                <p:cNvGrpSpPr>
                  <a:grpSpLocks noChangeAspect="1"/>
                </p:cNvGrpSpPr>
                <p:nvPr/>
              </p:nvGrpSpPr>
              <p:grpSpPr>
                <a:xfrm>
                  <a:off x="5693806" y="5461681"/>
                  <a:ext cx="688275" cy="524917"/>
                  <a:chOff x="10500427" y="4985901"/>
                  <a:chExt cx="683774" cy="521485"/>
                </a:xfrm>
                <a:solidFill>
                  <a:schemeClr val="bg1"/>
                </a:solidFill>
              </p:grpSpPr>
              <p:sp>
                <p:nvSpPr>
                  <p:cNvPr id="146" name="Freeform 373"/>
                  <p:cNvSpPr>
                    <a:spLocks noEditPoints="1"/>
                  </p:cNvSpPr>
                  <p:nvPr/>
                </p:nvSpPr>
                <p:spPr bwMode="auto">
                  <a:xfrm>
                    <a:off x="10905786" y="5231136"/>
                    <a:ext cx="142092" cy="141371"/>
                  </a:xfrm>
                  <a:custGeom>
                    <a:avLst/>
                    <a:gdLst>
                      <a:gd name="T0" fmla="*/ 41 w 83"/>
                      <a:gd name="T1" fmla="*/ 0 h 83"/>
                      <a:gd name="T2" fmla="*/ 0 w 83"/>
                      <a:gd name="T3" fmla="*/ 41 h 83"/>
                      <a:gd name="T4" fmla="*/ 41 w 83"/>
                      <a:gd name="T5" fmla="*/ 83 h 83"/>
                      <a:gd name="T6" fmla="*/ 83 w 83"/>
                      <a:gd name="T7" fmla="*/ 41 h 83"/>
                      <a:gd name="T8" fmla="*/ 41 w 83"/>
                      <a:gd name="T9" fmla="*/ 0 h 83"/>
                      <a:gd name="T10" fmla="*/ 41 w 83"/>
                      <a:gd name="T11" fmla="*/ 73 h 83"/>
                      <a:gd name="T12" fmla="*/ 10 w 83"/>
                      <a:gd name="T13" fmla="*/ 41 h 83"/>
                      <a:gd name="T14" fmla="*/ 41 w 83"/>
                      <a:gd name="T15" fmla="*/ 10 h 83"/>
                      <a:gd name="T16" fmla="*/ 73 w 83"/>
                      <a:gd name="T17" fmla="*/ 41 h 83"/>
                      <a:gd name="T18" fmla="*/ 41 w 83"/>
                      <a:gd name="T19"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1" y="0"/>
                        </a:moveTo>
                        <a:cubicBezTo>
                          <a:pt x="18" y="0"/>
                          <a:pt x="0" y="18"/>
                          <a:pt x="0" y="41"/>
                        </a:cubicBezTo>
                        <a:cubicBezTo>
                          <a:pt x="0" y="64"/>
                          <a:pt x="18" y="83"/>
                          <a:pt x="41" y="83"/>
                        </a:cubicBezTo>
                        <a:cubicBezTo>
                          <a:pt x="64" y="83"/>
                          <a:pt x="83" y="64"/>
                          <a:pt x="83" y="41"/>
                        </a:cubicBezTo>
                        <a:cubicBezTo>
                          <a:pt x="83" y="18"/>
                          <a:pt x="64" y="0"/>
                          <a:pt x="41" y="0"/>
                        </a:cubicBezTo>
                        <a:close/>
                        <a:moveTo>
                          <a:pt x="41" y="73"/>
                        </a:moveTo>
                        <a:cubicBezTo>
                          <a:pt x="24" y="73"/>
                          <a:pt x="10" y="59"/>
                          <a:pt x="10" y="41"/>
                        </a:cubicBezTo>
                        <a:cubicBezTo>
                          <a:pt x="10" y="24"/>
                          <a:pt x="24" y="10"/>
                          <a:pt x="41" y="10"/>
                        </a:cubicBezTo>
                        <a:cubicBezTo>
                          <a:pt x="59" y="10"/>
                          <a:pt x="73" y="24"/>
                          <a:pt x="73" y="41"/>
                        </a:cubicBezTo>
                        <a:cubicBezTo>
                          <a:pt x="73" y="59"/>
                          <a:pt x="59" y="73"/>
                          <a:pt x="41" y="73"/>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7" name="Freeform 374"/>
                  <p:cNvSpPr>
                    <a:spLocks noEditPoints="1"/>
                  </p:cNvSpPr>
                  <p:nvPr/>
                </p:nvSpPr>
                <p:spPr bwMode="auto">
                  <a:xfrm>
                    <a:off x="10769465" y="5096978"/>
                    <a:ext cx="414736" cy="410408"/>
                  </a:xfrm>
                  <a:custGeom>
                    <a:avLst/>
                    <a:gdLst>
                      <a:gd name="T0" fmla="*/ 216 w 243"/>
                      <a:gd name="T1" fmla="*/ 110 h 241"/>
                      <a:gd name="T2" fmla="*/ 243 w 243"/>
                      <a:gd name="T3" fmla="*/ 95 h 241"/>
                      <a:gd name="T4" fmla="*/ 234 w 243"/>
                      <a:gd name="T5" fmla="*/ 73 h 241"/>
                      <a:gd name="T6" fmla="*/ 204 w 243"/>
                      <a:gd name="T7" fmla="*/ 75 h 241"/>
                      <a:gd name="T8" fmla="*/ 194 w 243"/>
                      <a:gd name="T9" fmla="*/ 59 h 241"/>
                      <a:gd name="T10" fmla="*/ 204 w 243"/>
                      <a:gd name="T11" fmla="*/ 29 h 241"/>
                      <a:gd name="T12" fmla="*/ 187 w 243"/>
                      <a:gd name="T13" fmla="*/ 16 h 241"/>
                      <a:gd name="T14" fmla="*/ 163 w 243"/>
                      <a:gd name="T15" fmla="*/ 38 h 241"/>
                      <a:gd name="T16" fmla="*/ 142 w 243"/>
                      <a:gd name="T17" fmla="*/ 32 h 241"/>
                      <a:gd name="T18" fmla="*/ 134 w 243"/>
                      <a:gd name="T19" fmla="*/ 0 h 241"/>
                      <a:gd name="T20" fmla="*/ 110 w 243"/>
                      <a:gd name="T21" fmla="*/ 0 h 241"/>
                      <a:gd name="T22" fmla="*/ 102 w 243"/>
                      <a:gd name="T23" fmla="*/ 31 h 241"/>
                      <a:gd name="T24" fmla="*/ 80 w 243"/>
                      <a:gd name="T25" fmla="*/ 35 h 241"/>
                      <a:gd name="T26" fmla="*/ 75 w 243"/>
                      <a:gd name="T27" fmla="*/ 31 h 241"/>
                      <a:gd name="T28" fmla="*/ 65 w 243"/>
                      <a:gd name="T29" fmla="*/ 22 h 241"/>
                      <a:gd name="T30" fmla="*/ 58 w 243"/>
                      <a:gd name="T31" fmla="*/ 16 h 241"/>
                      <a:gd name="T32" fmla="*/ 38 w 243"/>
                      <a:gd name="T33" fmla="*/ 32 h 241"/>
                      <a:gd name="T34" fmla="*/ 49 w 243"/>
                      <a:gd name="T35" fmla="*/ 60 h 241"/>
                      <a:gd name="T36" fmla="*/ 40 w 243"/>
                      <a:gd name="T37" fmla="*/ 73 h 241"/>
                      <a:gd name="T38" fmla="*/ 17 w 243"/>
                      <a:gd name="T39" fmla="*/ 72 h 241"/>
                      <a:gd name="T40" fmla="*/ 7 w 243"/>
                      <a:gd name="T41" fmla="*/ 71 h 241"/>
                      <a:gd name="T42" fmla="*/ 4 w 243"/>
                      <a:gd name="T43" fmla="*/ 78 h 241"/>
                      <a:gd name="T44" fmla="*/ 0 w 243"/>
                      <a:gd name="T45" fmla="*/ 91 h 241"/>
                      <a:gd name="T46" fmla="*/ 23 w 243"/>
                      <a:gd name="T47" fmla="*/ 105 h 241"/>
                      <a:gd name="T48" fmla="*/ 28 w 243"/>
                      <a:gd name="T49" fmla="*/ 108 h 241"/>
                      <a:gd name="T50" fmla="*/ 27 w 243"/>
                      <a:gd name="T51" fmla="*/ 112 h 241"/>
                      <a:gd name="T52" fmla="*/ 26 w 243"/>
                      <a:gd name="T53" fmla="*/ 128 h 241"/>
                      <a:gd name="T54" fmla="*/ 0 w 243"/>
                      <a:gd name="T55" fmla="*/ 146 h 241"/>
                      <a:gd name="T56" fmla="*/ 8 w 243"/>
                      <a:gd name="T57" fmla="*/ 168 h 241"/>
                      <a:gd name="T58" fmla="*/ 38 w 243"/>
                      <a:gd name="T59" fmla="*/ 165 h 241"/>
                      <a:gd name="T60" fmla="*/ 48 w 243"/>
                      <a:gd name="T61" fmla="*/ 182 h 241"/>
                      <a:gd name="T62" fmla="*/ 38 w 243"/>
                      <a:gd name="T63" fmla="*/ 210 h 241"/>
                      <a:gd name="T64" fmla="*/ 58 w 243"/>
                      <a:gd name="T65" fmla="*/ 223 h 241"/>
                      <a:gd name="T66" fmla="*/ 82 w 243"/>
                      <a:gd name="T67" fmla="*/ 205 h 241"/>
                      <a:gd name="T68" fmla="*/ 101 w 243"/>
                      <a:gd name="T69" fmla="*/ 212 h 241"/>
                      <a:gd name="T70" fmla="*/ 109 w 243"/>
                      <a:gd name="T71" fmla="*/ 241 h 241"/>
                      <a:gd name="T72" fmla="*/ 131 w 243"/>
                      <a:gd name="T73" fmla="*/ 241 h 241"/>
                      <a:gd name="T74" fmla="*/ 140 w 243"/>
                      <a:gd name="T75" fmla="*/ 211 h 241"/>
                      <a:gd name="T76" fmla="*/ 163 w 243"/>
                      <a:gd name="T77" fmla="*/ 205 h 241"/>
                      <a:gd name="T78" fmla="*/ 184 w 243"/>
                      <a:gd name="T79" fmla="*/ 224 h 241"/>
                      <a:gd name="T80" fmla="*/ 203 w 243"/>
                      <a:gd name="T81" fmla="*/ 211 h 241"/>
                      <a:gd name="T82" fmla="*/ 192 w 243"/>
                      <a:gd name="T83" fmla="*/ 183 h 241"/>
                      <a:gd name="T84" fmla="*/ 205 w 243"/>
                      <a:gd name="T85" fmla="*/ 168 h 241"/>
                      <a:gd name="T86" fmla="*/ 236 w 243"/>
                      <a:gd name="T87" fmla="*/ 168 h 241"/>
                      <a:gd name="T88" fmla="*/ 243 w 243"/>
                      <a:gd name="T89" fmla="*/ 147 h 241"/>
                      <a:gd name="T90" fmla="*/ 216 w 243"/>
                      <a:gd name="T91" fmla="*/ 130 h 241"/>
                      <a:gd name="T92" fmla="*/ 216 w 243"/>
                      <a:gd name="T93" fmla="*/ 110 h 241"/>
                      <a:gd name="T94" fmla="*/ 121 w 243"/>
                      <a:gd name="T95" fmla="*/ 170 h 241"/>
                      <a:gd name="T96" fmla="*/ 72 w 243"/>
                      <a:gd name="T97" fmla="*/ 120 h 241"/>
                      <a:gd name="T98" fmla="*/ 121 w 243"/>
                      <a:gd name="T99" fmla="*/ 71 h 241"/>
                      <a:gd name="T100" fmla="*/ 171 w 243"/>
                      <a:gd name="T101" fmla="*/ 120 h 241"/>
                      <a:gd name="T102" fmla="*/ 121 w 243"/>
                      <a:gd name="T103" fmla="*/ 17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1">
                        <a:moveTo>
                          <a:pt x="216" y="110"/>
                        </a:moveTo>
                        <a:cubicBezTo>
                          <a:pt x="243" y="95"/>
                          <a:pt x="243" y="95"/>
                          <a:pt x="243" y="95"/>
                        </a:cubicBezTo>
                        <a:cubicBezTo>
                          <a:pt x="234" y="73"/>
                          <a:pt x="234" y="73"/>
                          <a:pt x="234" y="73"/>
                        </a:cubicBezTo>
                        <a:cubicBezTo>
                          <a:pt x="204" y="75"/>
                          <a:pt x="204" y="75"/>
                          <a:pt x="204" y="75"/>
                        </a:cubicBezTo>
                        <a:cubicBezTo>
                          <a:pt x="194" y="59"/>
                          <a:pt x="194" y="59"/>
                          <a:pt x="194" y="59"/>
                        </a:cubicBezTo>
                        <a:cubicBezTo>
                          <a:pt x="204" y="29"/>
                          <a:pt x="204" y="29"/>
                          <a:pt x="204" y="29"/>
                        </a:cubicBezTo>
                        <a:cubicBezTo>
                          <a:pt x="187" y="16"/>
                          <a:pt x="187" y="16"/>
                          <a:pt x="187" y="16"/>
                        </a:cubicBezTo>
                        <a:cubicBezTo>
                          <a:pt x="163" y="38"/>
                          <a:pt x="163" y="38"/>
                          <a:pt x="163" y="38"/>
                        </a:cubicBezTo>
                        <a:cubicBezTo>
                          <a:pt x="142" y="32"/>
                          <a:pt x="142" y="32"/>
                          <a:pt x="142" y="32"/>
                        </a:cubicBezTo>
                        <a:cubicBezTo>
                          <a:pt x="134" y="0"/>
                          <a:pt x="134" y="0"/>
                          <a:pt x="134" y="0"/>
                        </a:cubicBezTo>
                        <a:cubicBezTo>
                          <a:pt x="110" y="0"/>
                          <a:pt x="110" y="0"/>
                          <a:pt x="110" y="0"/>
                        </a:cubicBezTo>
                        <a:cubicBezTo>
                          <a:pt x="102" y="31"/>
                          <a:pt x="102" y="31"/>
                          <a:pt x="102" y="31"/>
                        </a:cubicBezTo>
                        <a:cubicBezTo>
                          <a:pt x="80" y="35"/>
                          <a:pt x="80" y="35"/>
                          <a:pt x="80" y="35"/>
                        </a:cubicBezTo>
                        <a:cubicBezTo>
                          <a:pt x="75" y="31"/>
                          <a:pt x="75" y="31"/>
                          <a:pt x="75" y="31"/>
                        </a:cubicBezTo>
                        <a:cubicBezTo>
                          <a:pt x="65" y="22"/>
                          <a:pt x="65" y="22"/>
                          <a:pt x="65" y="22"/>
                        </a:cubicBezTo>
                        <a:cubicBezTo>
                          <a:pt x="58" y="16"/>
                          <a:pt x="58" y="16"/>
                          <a:pt x="58" y="16"/>
                        </a:cubicBezTo>
                        <a:cubicBezTo>
                          <a:pt x="38" y="32"/>
                          <a:pt x="38" y="32"/>
                          <a:pt x="38" y="32"/>
                        </a:cubicBezTo>
                        <a:cubicBezTo>
                          <a:pt x="49" y="60"/>
                          <a:pt x="49" y="60"/>
                          <a:pt x="49" y="60"/>
                        </a:cubicBezTo>
                        <a:cubicBezTo>
                          <a:pt x="40" y="73"/>
                          <a:pt x="40" y="73"/>
                          <a:pt x="40" y="73"/>
                        </a:cubicBezTo>
                        <a:cubicBezTo>
                          <a:pt x="17" y="72"/>
                          <a:pt x="17" y="72"/>
                          <a:pt x="17" y="72"/>
                        </a:cubicBezTo>
                        <a:cubicBezTo>
                          <a:pt x="7" y="71"/>
                          <a:pt x="7" y="71"/>
                          <a:pt x="7" y="71"/>
                        </a:cubicBezTo>
                        <a:cubicBezTo>
                          <a:pt x="4" y="78"/>
                          <a:pt x="4" y="78"/>
                          <a:pt x="4" y="78"/>
                        </a:cubicBezTo>
                        <a:cubicBezTo>
                          <a:pt x="0" y="91"/>
                          <a:pt x="0" y="91"/>
                          <a:pt x="0" y="91"/>
                        </a:cubicBezTo>
                        <a:cubicBezTo>
                          <a:pt x="23" y="105"/>
                          <a:pt x="23" y="105"/>
                          <a:pt x="23" y="105"/>
                        </a:cubicBezTo>
                        <a:cubicBezTo>
                          <a:pt x="28" y="108"/>
                          <a:pt x="28" y="108"/>
                          <a:pt x="28" y="108"/>
                        </a:cubicBezTo>
                        <a:cubicBezTo>
                          <a:pt x="27" y="112"/>
                          <a:pt x="27" y="112"/>
                          <a:pt x="27" y="112"/>
                        </a:cubicBezTo>
                        <a:cubicBezTo>
                          <a:pt x="26" y="128"/>
                          <a:pt x="26" y="128"/>
                          <a:pt x="26" y="128"/>
                        </a:cubicBezTo>
                        <a:cubicBezTo>
                          <a:pt x="0" y="146"/>
                          <a:pt x="0" y="146"/>
                          <a:pt x="0" y="146"/>
                        </a:cubicBezTo>
                        <a:cubicBezTo>
                          <a:pt x="8" y="168"/>
                          <a:pt x="8" y="168"/>
                          <a:pt x="8" y="168"/>
                        </a:cubicBezTo>
                        <a:cubicBezTo>
                          <a:pt x="38" y="165"/>
                          <a:pt x="38" y="165"/>
                          <a:pt x="38" y="165"/>
                        </a:cubicBezTo>
                        <a:cubicBezTo>
                          <a:pt x="48" y="182"/>
                          <a:pt x="48" y="182"/>
                          <a:pt x="48" y="182"/>
                        </a:cubicBezTo>
                        <a:cubicBezTo>
                          <a:pt x="38" y="210"/>
                          <a:pt x="38" y="210"/>
                          <a:pt x="38" y="210"/>
                        </a:cubicBezTo>
                        <a:cubicBezTo>
                          <a:pt x="58" y="223"/>
                          <a:pt x="58" y="223"/>
                          <a:pt x="58" y="223"/>
                        </a:cubicBezTo>
                        <a:cubicBezTo>
                          <a:pt x="82" y="205"/>
                          <a:pt x="82" y="205"/>
                          <a:pt x="82" y="205"/>
                        </a:cubicBezTo>
                        <a:cubicBezTo>
                          <a:pt x="101" y="212"/>
                          <a:pt x="101" y="212"/>
                          <a:pt x="101" y="212"/>
                        </a:cubicBezTo>
                        <a:cubicBezTo>
                          <a:pt x="109" y="241"/>
                          <a:pt x="109" y="241"/>
                          <a:pt x="109" y="241"/>
                        </a:cubicBezTo>
                        <a:cubicBezTo>
                          <a:pt x="131" y="241"/>
                          <a:pt x="131" y="241"/>
                          <a:pt x="131" y="241"/>
                        </a:cubicBezTo>
                        <a:cubicBezTo>
                          <a:pt x="140" y="211"/>
                          <a:pt x="140" y="211"/>
                          <a:pt x="140" y="211"/>
                        </a:cubicBezTo>
                        <a:cubicBezTo>
                          <a:pt x="163" y="205"/>
                          <a:pt x="163" y="205"/>
                          <a:pt x="163" y="205"/>
                        </a:cubicBezTo>
                        <a:cubicBezTo>
                          <a:pt x="184" y="224"/>
                          <a:pt x="184" y="224"/>
                          <a:pt x="184" y="224"/>
                        </a:cubicBezTo>
                        <a:cubicBezTo>
                          <a:pt x="203" y="211"/>
                          <a:pt x="203" y="211"/>
                          <a:pt x="203" y="211"/>
                        </a:cubicBezTo>
                        <a:cubicBezTo>
                          <a:pt x="192" y="183"/>
                          <a:pt x="192" y="183"/>
                          <a:pt x="192" y="183"/>
                        </a:cubicBezTo>
                        <a:cubicBezTo>
                          <a:pt x="205" y="168"/>
                          <a:pt x="205" y="168"/>
                          <a:pt x="205" y="168"/>
                        </a:cubicBezTo>
                        <a:cubicBezTo>
                          <a:pt x="236" y="168"/>
                          <a:pt x="236" y="168"/>
                          <a:pt x="236" y="168"/>
                        </a:cubicBezTo>
                        <a:cubicBezTo>
                          <a:pt x="243" y="147"/>
                          <a:pt x="243" y="147"/>
                          <a:pt x="243" y="147"/>
                        </a:cubicBezTo>
                        <a:cubicBezTo>
                          <a:pt x="216" y="130"/>
                          <a:pt x="216" y="130"/>
                          <a:pt x="216" y="130"/>
                        </a:cubicBezTo>
                        <a:lnTo>
                          <a:pt x="216" y="110"/>
                        </a:lnTo>
                        <a:close/>
                        <a:moveTo>
                          <a:pt x="121" y="170"/>
                        </a:moveTo>
                        <a:cubicBezTo>
                          <a:pt x="94" y="170"/>
                          <a:pt x="72" y="148"/>
                          <a:pt x="72" y="120"/>
                        </a:cubicBezTo>
                        <a:cubicBezTo>
                          <a:pt x="72" y="93"/>
                          <a:pt x="94" y="71"/>
                          <a:pt x="121" y="71"/>
                        </a:cubicBezTo>
                        <a:cubicBezTo>
                          <a:pt x="148" y="71"/>
                          <a:pt x="171" y="93"/>
                          <a:pt x="171" y="120"/>
                        </a:cubicBezTo>
                        <a:cubicBezTo>
                          <a:pt x="171" y="148"/>
                          <a:pt x="148" y="170"/>
                          <a:pt x="121" y="17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8" name="Freeform 375"/>
                  <p:cNvSpPr/>
                  <p:nvPr/>
                </p:nvSpPr>
                <p:spPr bwMode="auto">
                  <a:xfrm>
                    <a:off x="10614389" y="5018359"/>
                    <a:ext cx="261103" cy="271201"/>
                  </a:xfrm>
                  <a:custGeom>
                    <a:avLst/>
                    <a:gdLst>
                      <a:gd name="T0" fmla="*/ 88 w 153"/>
                      <a:gd name="T1" fmla="*/ 137 h 159"/>
                      <a:gd name="T2" fmla="*/ 85 w 153"/>
                      <a:gd name="T3" fmla="*/ 126 h 159"/>
                      <a:gd name="T4" fmla="*/ 59 w 153"/>
                      <a:gd name="T5" fmla="*/ 120 h 159"/>
                      <a:gd name="T6" fmla="*/ 44 w 153"/>
                      <a:gd name="T7" fmla="*/ 59 h 159"/>
                      <a:gd name="T8" fmla="*/ 105 w 153"/>
                      <a:gd name="T9" fmla="*/ 44 h 159"/>
                      <a:gd name="T10" fmla="*/ 123 w 153"/>
                      <a:gd name="T11" fmla="*/ 65 h 159"/>
                      <a:gd name="T12" fmla="*/ 148 w 153"/>
                      <a:gd name="T13" fmla="*/ 58 h 159"/>
                      <a:gd name="T14" fmla="*/ 153 w 153"/>
                      <a:gd name="T15" fmla="*/ 56 h 159"/>
                      <a:gd name="T16" fmla="*/ 121 w 153"/>
                      <a:gd name="T17" fmla="*/ 17 h 159"/>
                      <a:gd name="T18" fmla="*/ 31 w 153"/>
                      <a:gd name="T19" fmla="*/ 25 h 159"/>
                      <a:gd name="T20" fmla="*/ 17 w 153"/>
                      <a:gd name="T21" fmla="*/ 43 h 159"/>
                      <a:gd name="T22" fmla="*/ 8 w 153"/>
                      <a:gd name="T23" fmla="*/ 62 h 159"/>
                      <a:gd name="T24" fmla="*/ 42 w 153"/>
                      <a:gd name="T25" fmla="*/ 147 h 159"/>
                      <a:gd name="T26" fmla="*/ 92 w 153"/>
                      <a:gd name="T27" fmla="*/ 157 h 159"/>
                      <a:gd name="T28" fmla="*/ 88 w 153"/>
                      <a:gd name="T29" fmla="*/ 13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59">
                        <a:moveTo>
                          <a:pt x="88" y="137"/>
                        </a:moveTo>
                        <a:cubicBezTo>
                          <a:pt x="85" y="126"/>
                          <a:pt x="85" y="126"/>
                          <a:pt x="85" y="126"/>
                        </a:cubicBezTo>
                        <a:cubicBezTo>
                          <a:pt x="76" y="127"/>
                          <a:pt x="67" y="125"/>
                          <a:pt x="59" y="120"/>
                        </a:cubicBezTo>
                        <a:cubicBezTo>
                          <a:pt x="38" y="107"/>
                          <a:pt x="31" y="80"/>
                          <a:pt x="44" y="59"/>
                        </a:cubicBezTo>
                        <a:cubicBezTo>
                          <a:pt x="56" y="38"/>
                          <a:pt x="84" y="31"/>
                          <a:pt x="105" y="44"/>
                        </a:cubicBezTo>
                        <a:cubicBezTo>
                          <a:pt x="113" y="49"/>
                          <a:pt x="119" y="56"/>
                          <a:pt x="123" y="65"/>
                        </a:cubicBezTo>
                        <a:cubicBezTo>
                          <a:pt x="148" y="58"/>
                          <a:pt x="148" y="58"/>
                          <a:pt x="148" y="58"/>
                        </a:cubicBezTo>
                        <a:cubicBezTo>
                          <a:pt x="153" y="56"/>
                          <a:pt x="153" y="56"/>
                          <a:pt x="153" y="56"/>
                        </a:cubicBezTo>
                        <a:cubicBezTo>
                          <a:pt x="147" y="40"/>
                          <a:pt x="136" y="26"/>
                          <a:pt x="121" y="17"/>
                        </a:cubicBezTo>
                        <a:cubicBezTo>
                          <a:pt x="92" y="0"/>
                          <a:pt x="55" y="4"/>
                          <a:pt x="31" y="25"/>
                        </a:cubicBezTo>
                        <a:cubicBezTo>
                          <a:pt x="26" y="30"/>
                          <a:pt x="21" y="36"/>
                          <a:pt x="17" y="43"/>
                        </a:cubicBezTo>
                        <a:cubicBezTo>
                          <a:pt x="13" y="49"/>
                          <a:pt x="10" y="56"/>
                          <a:pt x="8" y="62"/>
                        </a:cubicBezTo>
                        <a:cubicBezTo>
                          <a:pt x="0" y="94"/>
                          <a:pt x="13" y="129"/>
                          <a:pt x="42" y="147"/>
                        </a:cubicBezTo>
                        <a:cubicBezTo>
                          <a:pt x="58" y="156"/>
                          <a:pt x="75" y="159"/>
                          <a:pt x="92" y="157"/>
                        </a:cubicBezTo>
                        <a:lnTo>
                          <a:pt x="88" y="137"/>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49" name="Freeform 376"/>
                  <p:cNvSpPr/>
                  <p:nvPr/>
                </p:nvSpPr>
                <p:spPr bwMode="auto">
                  <a:xfrm>
                    <a:off x="10500427" y="4985901"/>
                    <a:ext cx="155075" cy="131273"/>
                  </a:xfrm>
                  <a:custGeom>
                    <a:avLst/>
                    <a:gdLst>
                      <a:gd name="T0" fmla="*/ 91 w 91"/>
                      <a:gd name="T1" fmla="*/ 40 h 77"/>
                      <a:gd name="T2" fmla="*/ 30 w 91"/>
                      <a:gd name="T3" fmla="*/ 3 h 77"/>
                      <a:gd name="T4" fmla="*/ 14 w 91"/>
                      <a:gd name="T5" fmla="*/ 7 h 77"/>
                      <a:gd name="T6" fmla="*/ 3 w 91"/>
                      <a:gd name="T7" fmla="*/ 24 h 77"/>
                      <a:gd name="T8" fmla="*/ 7 w 91"/>
                      <a:gd name="T9" fmla="*/ 40 h 77"/>
                      <a:gd name="T10" fmla="*/ 68 w 91"/>
                      <a:gd name="T11" fmla="*/ 77 h 77"/>
                      <a:gd name="T12" fmla="*/ 77 w 91"/>
                      <a:gd name="T13" fmla="*/ 57 h 77"/>
                      <a:gd name="T14" fmla="*/ 91 w 91"/>
                      <a:gd name="T15" fmla="*/ 4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77">
                        <a:moveTo>
                          <a:pt x="91" y="40"/>
                        </a:moveTo>
                        <a:cubicBezTo>
                          <a:pt x="30" y="3"/>
                          <a:pt x="30" y="3"/>
                          <a:pt x="30" y="3"/>
                        </a:cubicBezTo>
                        <a:cubicBezTo>
                          <a:pt x="24" y="0"/>
                          <a:pt x="17" y="1"/>
                          <a:pt x="14" y="7"/>
                        </a:cubicBezTo>
                        <a:cubicBezTo>
                          <a:pt x="3" y="24"/>
                          <a:pt x="3" y="24"/>
                          <a:pt x="3" y="24"/>
                        </a:cubicBezTo>
                        <a:cubicBezTo>
                          <a:pt x="0" y="30"/>
                          <a:pt x="2" y="37"/>
                          <a:pt x="7" y="40"/>
                        </a:cubicBezTo>
                        <a:cubicBezTo>
                          <a:pt x="68" y="77"/>
                          <a:pt x="68" y="77"/>
                          <a:pt x="68" y="77"/>
                        </a:cubicBezTo>
                        <a:cubicBezTo>
                          <a:pt x="70" y="70"/>
                          <a:pt x="73" y="64"/>
                          <a:pt x="77" y="57"/>
                        </a:cubicBezTo>
                        <a:cubicBezTo>
                          <a:pt x="81" y="51"/>
                          <a:pt x="85" y="45"/>
                          <a:pt x="91" y="4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grpSp>
      <p:grpSp>
        <p:nvGrpSpPr>
          <p:cNvPr id="18" name="组合 5"/>
          <p:cNvGrpSpPr/>
          <p:nvPr/>
        </p:nvGrpSpPr>
        <p:grpSpPr bwMode="auto">
          <a:xfrm>
            <a:off x="5489973" y="1545431"/>
            <a:ext cx="482203" cy="482204"/>
            <a:chOff x="7319791" y="1755890"/>
            <a:chExt cx="642573" cy="642573"/>
          </a:xfrm>
        </p:grpSpPr>
        <p:sp>
          <p:nvSpPr>
            <p:cNvPr id="107" name="椭圆 106"/>
            <p:cNvSpPr/>
            <p:nvPr/>
          </p:nvSpPr>
          <p:spPr>
            <a:xfrm>
              <a:off x="7319791" y="1755890"/>
              <a:ext cx="642573" cy="642573"/>
            </a:xfrm>
            <a:prstGeom prst="ellipse">
              <a:avLst/>
            </a:prstGeom>
            <a:noFill/>
            <a:ln w="19050">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8953" name="组合 50"/>
            <p:cNvGrpSpPr/>
            <p:nvPr/>
          </p:nvGrpSpPr>
          <p:grpSpPr bwMode="auto">
            <a:xfrm>
              <a:off x="7374677" y="1810776"/>
              <a:ext cx="532800" cy="532800"/>
              <a:chOff x="6221268" y="2583884"/>
              <a:chExt cx="876828" cy="876828"/>
            </a:xfrm>
          </p:grpSpPr>
          <p:sp>
            <p:nvSpPr>
              <p:cNvPr id="141" name="椭圆 140"/>
              <p:cNvSpPr/>
              <p:nvPr/>
            </p:nvSpPr>
            <p:spPr>
              <a:xfrm>
                <a:off x="6222329" y="2584947"/>
                <a:ext cx="874708" cy="874705"/>
              </a:xfrm>
              <a:prstGeom prst="ellipse">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8955" name="组合 149"/>
              <p:cNvGrpSpPr/>
              <p:nvPr/>
            </p:nvGrpSpPr>
            <p:grpSpPr bwMode="auto">
              <a:xfrm>
                <a:off x="6277658" y="2637772"/>
                <a:ext cx="764658" cy="764658"/>
                <a:chOff x="5561693" y="3690293"/>
                <a:chExt cx="952500" cy="952500"/>
              </a:xfrm>
            </p:grpSpPr>
            <p:sp>
              <p:nvSpPr>
                <p:cNvPr id="151" name="椭圆 150"/>
                <p:cNvSpPr/>
                <p:nvPr/>
              </p:nvSpPr>
              <p:spPr>
                <a:xfrm>
                  <a:off x="5570831" y="3699298"/>
                  <a:ext cx="943221" cy="943219"/>
                </a:xfrm>
                <a:prstGeom prst="ellips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1" name="组合 151"/>
                <p:cNvGrpSpPr>
                  <a:grpSpLocks noChangeAspect="1"/>
                </p:cNvGrpSpPr>
                <p:nvPr/>
              </p:nvGrpSpPr>
              <p:grpSpPr>
                <a:xfrm>
                  <a:off x="5786679" y="3839402"/>
                  <a:ext cx="502529" cy="654282"/>
                  <a:chOff x="3196030" y="1160235"/>
                  <a:chExt cx="582794" cy="758785"/>
                </a:xfrm>
                <a:solidFill>
                  <a:schemeClr val="bg1"/>
                </a:solidFill>
              </p:grpSpPr>
              <p:sp>
                <p:nvSpPr>
                  <p:cNvPr id="153" name="Freeform 634"/>
                  <p:cNvSpPr>
                    <a:spLocks noEditPoints="1"/>
                  </p:cNvSpPr>
                  <p:nvPr/>
                </p:nvSpPr>
                <p:spPr bwMode="auto">
                  <a:xfrm>
                    <a:off x="3243635" y="1160235"/>
                    <a:ext cx="535189" cy="533747"/>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4" name="Oval 635"/>
                  <p:cNvSpPr>
                    <a:spLocks noChangeArrowheads="1"/>
                  </p:cNvSpPr>
                  <p:nvPr/>
                </p:nvSpPr>
                <p:spPr bwMode="auto">
                  <a:xfrm>
                    <a:off x="3465068" y="1327572"/>
                    <a:ext cx="85111" cy="87275"/>
                  </a:xfrm>
                  <a:prstGeom prst="ellipse">
                    <a:avLst/>
                  </a:pr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5" name="Freeform 636"/>
                  <p:cNvSpPr/>
                  <p:nvPr/>
                </p:nvSpPr>
                <p:spPr bwMode="auto">
                  <a:xfrm>
                    <a:off x="3507623" y="1422781"/>
                    <a:ext cx="92324" cy="98816"/>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6" name="Freeform 637"/>
                  <p:cNvSpPr/>
                  <p:nvPr/>
                </p:nvSpPr>
                <p:spPr bwMode="auto">
                  <a:xfrm>
                    <a:off x="3416021" y="1422781"/>
                    <a:ext cx="91603" cy="98816"/>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sp>
                <p:nvSpPr>
                  <p:cNvPr id="157" name="Freeform 638"/>
                  <p:cNvSpPr/>
                  <p:nvPr/>
                </p:nvSpPr>
                <p:spPr bwMode="auto">
                  <a:xfrm>
                    <a:off x="3196030" y="1626181"/>
                    <a:ext cx="225039" cy="29283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grpFill/>
                  <a:ln>
                    <a:noFill/>
                  </a:ln>
                </p:spPr>
                <p:txBody>
                  <a:bodyPr/>
                  <a:lstStyle/>
                  <a:p>
                    <a:pPr defTabSz="685800">
                      <a:defRPr/>
                    </a:pPr>
                    <a:endParaRPr lang="zh-CN" altLang="en-US" sz="1350">
                      <a:noFill/>
                      <a:latin typeface="Arial" panose="020B0604020202020204"/>
                      <a:ea typeface="幼圆" panose="02010509060101010101" pitchFamily="49" charset="-122"/>
                    </a:endParaRPr>
                  </a:p>
                </p:txBody>
              </p:sp>
            </p:grpSp>
          </p:grpSp>
        </p:grpSp>
      </p:grpSp>
      <p:grpSp>
        <p:nvGrpSpPr>
          <p:cNvPr id="22" name="组合 11"/>
          <p:cNvGrpSpPr/>
          <p:nvPr/>
        </p:nvGrpSpPr>
        <p:grpSpPr bwMode="auto">
          <a:xfrm>
            <a:off x="4162425" y="4218385"/>
            <a:ext cx="482204" cy="482203"/>
            <a:chOff x="5549550" y="5319391"/>
            <a:chExt cx="642573" cy="642573"/>
          </a:xfrm>
        </p:grpSpPr>
        <p:sp>
          <p:nvSpPr>
            <p:cNvPr id="96" name="椭圆 95"/>
            <p:cNvSpPr/>
            <p:nvPr/>
          </p:nvSpPr>
          <p:spPr>
            <a:xfrm>
              <a:off x="5549550" y="5319391"/>
              <a:ext cx="642573" cy="642573"/>
            </a:xfrm>
            <a:prstGeom prst="ellipse">
              <a:avLst/>
            </a:prstGeom>
            <a:noFill/>
            <a:ln w="19050">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8948" name="组合 186"/>
            <p:cNvGrpSpPr/>
            <p:nvPr/>
          </p:nvGrpSpPr>
          <p:grpSpPr bwMode="auto">
            <a:xfrm>
              <a:off x="5612249" y="5373919"/>
              <a:ext cx="532800" cy="532800"/>
              <a:chOff x="5477628" y="2367482"/>
              <a:chExt cx="1120629" cy="1120629"/>
            </a:xfrm>
          </p:grpSpPr>
          <p:sp>
            <p:nvSpPr>
              <p:cNvPr id="167" name="椭圆 166"/>
              <p:cNvSpPr/>
              <p:nvPr/>
            </p:nvSpPr>
            <p:spPr>
              <a:xfrm>
                <a:off x="5479236" y="2366254"/>
                <a:ext cx="1117917" cy="1121255"/>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70" name="椭圆 169"/>
              <p:cNvSpPr/>
              <p:nvPr/>
            </p:nvSpPr>
            <p:spPr>
              <a:xfrm>
                <a:off x="5562664" y="2456354"/>
                <a:ext cx="951062" cy="951066"/>
              </a:xfrm>
              <a:prstGeom prst="ellipse">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4" name="组合 171"/>
              <p:cNvGrpSpPr>
                <a:grpSpLocks noChangeAspect="1"/>
              </p:cNvGrpSpPr>
              <p:nvPr/>
            </p:nvGrpSpPr>
            <p:grpSpPr>
              <a:xfrm>
                <a:off x="5795817" y="2669148"/>
                <a:ext cx="556960" cy="512269"/>
                <a:chOff x="8374817" y="3976831"/>
                <a:chExt cx="719115" cy="661413"/>
              </a:xfrm>
              <a:solidFill>
                <a:schemeClr val="bg1"/>
              </a:solidFill>
            </p:grpSpPr>
            <p:sp>
              <p:nvSpPr>
                <p:cNvPr id="173" name="Freeform 44"/>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74" name="Freeform 45"/>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75" name="Freeform 46"/>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76" name="Freeform 47"/>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77" name="Rectangle 48"/>
                <p:cNvSpPr>
                  <a:spLocks noChangeArrowheads="1"/>
                </p:cNvSpPr>
                <p:nvPr/>
              </p:nvSpPr>
              <p:spPr bwMode="auto">
                <a:xfrm>
                  <a:off x="8459928" y="4504808"/>
                  <a:ext cx="228646" cy="34621"/>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78" name="Rectangle 49"/>
                <p:cNvSpPr>
                  <a:spLocks noChangeArrowheads="1"/>
                </p:cNvSpPr>
                <p:nvPr/>
              </p:nvSpPr>
              <p:spPr bwMode="auto">
                <a:xfrm>
                  <a:off x="8459928" y="4428352"/>
                  <a:ext cx="228646" cy="3390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79" name="Rectangle 50"/>
                <p:cNvSpPr>
                  <a:spLocks noChangeArrowheads="1"/>
                </p:cNvSpPr>
                <p:nvPr/>
              </p:nvSpPr>
              <p:spPr bwMode="auto">
                <a:xfrm>
                  <a:off x="8459928" y="4354782"/>
                  <a:ext cx="228646" cy="3245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80" name="Rectangle 51"/>
                <p:cNvSpPr>
                  <a:spLocks noChangeArrowheads="1"/>
                </p:cNvSpPr>
                <p:nvPr/>
              </p:nvSpPr>
              <p:spPr bwMode="auto">
                <a:xfrm>
                  <a:off x="8459928" y="4278326"/>
                  <a:ext cx="228646" cy="32458"/>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81" name="Rectangle 52"/>
                <p:cNvSpPr>
                  <a:spLocks noChangeArrowheads="1"/>
                </p:cNvSpPr>
                <p:nvPr/>
              </p:nvSpPr>
              <p:spPr bwMode="auto">
                <a:xfrm>
                  <a:off x="8459928" y="4201870"/>
                  <a:ext cx="228646" cy="33900"/>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82" name="Rectangle 53"/>
                <p:cNvSpPr>
                  <a:spLocks noChangeArrowheads="1"/>
                </p:cNvSpPr>
                <p:nvPr/>
              </p:nvSpPr>
              <p:spPr bwMode="auto">
                <a:xfrm>
                  <a:off x="8459928" y="4124694"/>
                  <a:ext cx="228646" cy="34621"/>
                </a:xfrm>
                <a:prstGeom prst="rect">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grpSp>
        <p:nvGrpSpPr>
          <p:cNvPr id="25" name="组合 10"/>
          <p:cNvGrpSpPr/>
          <p:nvPr/>
        </p:nvGrpSpPr>
        <p:grpSpPr bwMode="auto">
          <a:xfrm>
            <a:off x="5498306" y="3974306"/>
            <a:ext cx="482204" cy="482204"/>
            <a:chOff x="7330835" y="4993855"/>
            <a:chExt cx="642573" cy="642573"/>
          </a:xfrm>
        </p:grpSpPr>
        <p:sp>
          <p:nvSpPr>
            <p:cNvPr id="106" name="椭圆 105"/>
            <p:cNvSpPr/>
            <p:nvPr/>
          </p:nvSpPr>
          <p:spPr>
            <a:xfrm>
              <a:off x="7330835" y="4993855"/>
              <a:ext cx="642573" cy="642573"/>
            </a:xfrm>
            <a:prstGeom prst="ellipse">
              <a:avLst/>
            </a:prstGeom>
            <a:noFill/>
            <a:ln w="19050">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38943" name="组合 187"/>
            <p:cNvGrpSpPr/>
            <p:nvPr/>
          </p:nvGrpSpPr>
          <p:grpSpPr bwMode="auto">
            <a:xfrm>
              <a:off x="7383357" y="5053072"/>
              <a:ext cx="532800" cy="532800"/>
              <a:chOff x="6135088" y="291315"/>
              <a:chExt cx="1120629" cy="1120629"/>
            </a:xfrm>
          </p:grpSpPr>
          <p:sp>
            <p:nvSpPr>
              <p:cNvPr id="168" name="椭圆 167"/>
              <p:cNvSpPr/>
              <p:nvPr/>
            </p:nvSpPr>
            <p:spPr>
              <a:xfrm>
                <a:off x="6134743" y="290237"/>
                <a:ext cx="1121253" cy="1121253"/>
              </a:xfrm>
              <a:prstGeom prst="ellipse">
                <a:avLst/>
              </a:prstGeom>
              <a:pattFill prst="wdUpDiag">
                <a:fgClr>
                  <a:srgbClr val="FACA5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69" name="椭圆 168"/>
              <p:cNvSpPr/>
              <p:nvPr/>
            </p:nvSpPr>
            <p:spPr>
              <a:xfrm>
                <a:off x="6218169" y="373662"/>
                <a:ext cx="954400" cy="951064"/>
              </a:xfrm>
              <a:prstGeom prst="ellipse">
                <a:avLst/>
              </a:prstGeom>
              <a:solidFill>
                <a:srgbClr val="FACA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7" name="组合 182"/>
              <p:cNvGrpSpPr>
                <a:grpSpLocks noChangeAspect="1"/>
              </p:cNvGrpSpPr>
              <p:nvPr/>
            </p:nvGrpSpPr>
            <p:grpSpPr>
              <a:xfrm>
                <a:off x="6425939" y="531024"/>
                <a:ext cx="566457" cy="566457"/>
                <a:chOff x="6267960" y="2101505"/>
                <a:chExt cx="731377" cy="731377"/>
              </a:xfrm>
              <a:solidFill>
                <a:schemeClr val="bg1"/>
              </a:solidFill>
            </p:grpSpPr>
            <p:sp>
              <p:nvSpPr>
                <p:cNvPr id="184" name="Freeform 578"/>
                <p:cNvSpPr/>
                <p:nvPr/>
              </p:nvSpPr>
              <p:spPr bwMode="auto">
                <a:xfrm>
                  <a:off x="6859409" y="2488832"/>
                  <a:ext cx="97373" cy="194024"/>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85" name="Freeform 579"/>
                <p:cNvSpPr/>
                <p:nvPr/>
              </p:nvSpPr>
              <p:spPr bwMode="auto">
                <a:xfrm>
                  <a:off x="6637976" y="2101505"/>
                  <a:ext cx="361361" cy="362804"/>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186" name="Freeform 580"/>
                <p:cNvSpPr/>
                <p:nvPr/>
              </p:nvSpPr>
              <p:spPr bwMode="auto">
                <a:xfrm>
                  <a:off x="6267960" y="2144060"/>
                  <a:ext cx="605154" cy="688822"/>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grpSp>
        <p:nvGrpSpPr>
          <p:cNvPr id="28" name="组合 14"/>
          <p:cNvGrpSpPr/>
          <p:nvPr/>
        </p:nvGrpSpPr>
        <p:grpSpPr bwMode="auto">
          <a:xfrm>
            <a:off x="4351735" y="2588419"/>
            <a:ext cx="975122" cy="867272"/>
            <a:chOff x="5801631" y="3146058"/>
            <a:chExt cx="1301142" cy="1156439"/>
          </a:xfrm>
        </p:grpSpPr>
        <p:sp>
          <p:nvSpPr>
            <p:cNvPr id="162" name="矩形 161"/>
            <p:cNvSpPr/>
            <p:nvPr/>
          </p:nvSpPr>
          <p:spPr>
            <a:xfrm>
              <a:off x="5801631" y="3563784"/>
              <a:ext cx="1301142" cy="738713"/>
            </a:xfrm>
            <a:prstGeom prst="rect">
              <a:avLst/>
            </a:prstGeom>
          </p:spPr>
          <p:txBody>
            <a:bodyPr>
              <a:spAutoFit/>
            </a:bodyPr>
            <a:lstStyle/>
            <a:p>
              <a:pPr defTabSz="685800">
                <a:defRPr/>
              </a:pPr>
              <a:r>
                <a:rPr lang="zh-CN" altLang="en-US" sz="1500">
                  <a:solidFill>
                    <a:prstClr val="white">
                      <a:alpha val="85000"/>
                    </a:prstClr>
                  </a:solidFill>
                  <a:latin typeface="幼圆" panose="02010509060101010101" pitchFamily="49" charset="-122"/>
                  <a:ea typeface="幼圆" panose="02010509060101010101" pitchFamily="49" charset="-122"/>
                </a:rPr>
                <a:t>ADD THE TITLE</a:t>
              </a:r>
              <a:endParaRPr lang="zh-CN" altLang="en-US" sz="1500">
                <a:solidFill>
                  <a:prstClr val="white">
                    <a:alpha val="85000"/>
                  </a:prstClr>
                </a:solidFill>
                <a:latin typeface="幼圆" panose="02010509060101010101" pitchFamily="49" charset="-122"/>
                <a:ea typeface="幼圆" panose="02010509060101010101" pitchFamily="49" charset="-122"/>
              </a:endParaRPr>
            </a:p>
          </p:txBody>
        </p:sp>
        <p:grpSp>
          <p:nvGrpSpPr>
            <p:cNvPr id="38939" name="组合 188"/>
            <p:cNvGrpSpPr/>
            <p:nvPr/>
          </p:nvGrpSpPr>
          <p:grpSpPr bwMode="auto">
            <a:xfrm>
              <a:off x="6145049" y="3146058"/>
              <a:ext cx="574911" cy="344947"/>
              <a:chOff x="10136188" y="3348038"/>
              <a:chExt cx="277813" cy="166688"/>
            </a:xfrm>
          </p:grpSpPr>
          <p:sp>
            <p:nvSpPr>
              <p:cNvPr id="38940" name="Freeform 328"/>
              <p:cNvSpPr/>
              <p:nvPr/>
            </p:nvSpPr>
            <p:spPr bwMode="auto">
              <a:xfrm>
                <a:off x="10275888" y="3352801"/>
                <a:ext cx="138113" cy="161925"/>
              </a:xfrm>
              <a:custGeom>
                <a:avLst/>
                <a:gdLst>
                  <a:gd name="T0" fmla="*/ 2147483646 w 143"/>
                  <a:gd name="T1" fmla="*/ 2147483646 h 167"/>
                  <a:gd name="T2" fmla="*/ 2147483646 w 143"/>
                  <a:gd name="T3" fmla="*/ 2147483646 h 167"/>
                  <a:gd name="T4" fmla="*/ 2147483646 w 143"/>
                  <a:gd name="T5" fmla="*/ 2147483646 h 167"/>
                  <a:gd name="T6" fmla="*/ 2147483646 w 143"/>
                  <a:gd name="T7" fmla="*/ 2147483646 h 167"/>
                  <a:gd name="T8" fmla="*/ 2147483646 w 143"/>
                  <a:gd name="T9" fmla="*/ 2147483646 h 167"/>
                  <a:gd name="T10" fmla="*/ 2147483646 w 143"/>
                  <a:gd name="T11" fmla="*/ 2147483646 h 167"/>
                  <a:gd name="T12" fmla="*/ 2147483646 w 143"/>
                  <a:gd name="T13" fmla="*/ 2147483646 h 167"/>
                  <a:gd name="T14" fmla="*/ 2147483646 w 143"/>
                  <a:gd name="T15" fmla="*/ 2147483646 h 167"/>
                  <a:gd name="T16" fmla="*/ 2147483646 w 143"/>
                  <a:gd name="T17" fmla="*/ 2147483646 h 167"/>
                  <a:gd name="T18" fmla="*/ 2147483646 w 143"/>
                  <a:gd name="T19" fmla="*/ 2147483646 h 167"/>
                  <a:gd name="T20" fmla="*/ 2147483646 w 143"/>
                  <a:gd name="T21" fmla="*/ 2147483646 h 167"/>
                  <a:gd name="T22" fmla="*/ 2147483646 w 143"/>
                  <a:gd name="T23" fmla="*/ 2147483646 h 167"/>
                  <a:gd name="T24" fmla="*/ 2147483646 w 143"/>
                  <a:gd name="T25" fmla="*/ 2147483646 h 167"/>
                  <a:gd name="T26" fmla="*/ 2147483646 w 143"/>
                  <a:gd name="T27" fmla="*/ 2147483646 h 167"/>
                  <a:gd name="T28" fmla="*/ 2147483646 w 143"/>
                  <a:gd name="T29" fmla="*/ 0 h 167"/>
                  <a:gd name="T30" fmla="*/ 2147483646 w 143"/>
                  <a:gd name="T31" fmla="*/ 2147483646 h 167"/>
                  <a:gd name="T32" fmla="*/ 2147483646 w 143"/>
                  <a:gd name="T33" fmla="*/ 0 h 167"/>
                  <a:gd name="T34" fmla="*/ 2147483646 w 143"/>
                  <a:gd name="T35" fmla="*/ 2147483646 h 167"/>
                  <a:gd name="T36" fmla="*/ 2147483646 w 143"/>
                  <a:gd name="T37" fmla="*/ 2147483646 h 167"/>
                  <a:gd name="T38" fmla="*/ 2147483646 w 143"/>
                  <a:gd name="T39" fmla="*/ 2147483646 h 167"/>
                  <a:gd name="T40" fmla="*/ 2147483646 w 143"/>
                  <a:gd name="T41" fmla="*/ 2147483646 h 167"/>
                  <a:gd name="T42" fmla="*/ 2147483646 w 143"/>
                  <a:gd name="T43" fmla="*/ 2147483646 h 167"/>
                  <a:gd name="T44" fmla="*/ 2147483646 w 143"/>
                  <a:gd name="T45" fmla="*/ 2147483646 h 167"/>
                  <a:gd name="T46" fmla="*/ 2147483646 w 143"/>
                  <a:gd name="T47" fmla="*/ 2147483646 h 167"/>
                  <a:gd name="T48" fmla="*/ 2147483646 w 143"/>
                  <a:gd name="T49" fmla="*/ 2147483646 h 167"/>
                  <a:gd name="T50" fmla="*/ 2147483646 w 143"/>
                  <a:gd name="T51" fmla="*/ 2147483646 h 167"/>
                  <a:gd name="T52" fmla="*/ 2147483646 w 143"/>
                  <a:gd name="T53" fmla="*/ 2147483646 h 167"/>
                  <a:gd name="T54" fmla="*/ 2147483646 w 143"/>
                  <a:gd name="T55" fmla="*/ 2147483646 h 167"/>
                  <a:gd name="T56" fmla="*/ 2147483646 w 143"/>
                  <a:gd name="T57" fmla="*/ 2147483646 h 167"/>
                  <a:gd name="T58" fmla="*/ 2147483646 w 143"/>
                  <a:gd name="T59" fmla="*/ 2147483646 h 167"/>
                  <a:gd name="T60" fmla="*/ 2147483646 w 143"/>
                  <a:gd name="T61" fmla="*/ 2147483646 h 167"/>
                  <a:gd name="T62" fmla="*/ 2147483646 w 143"/>
                  <a:gd name="T63" fmla="*/ 2147483646 h 167"/>
                  <a:gd name="T64" fmla="*/ 2147483646 w 143"/>
                  <a:gd name="T65" fmla="*/ 2147483646 h 167"/>
                  <a:gd name="T66" fmla="*/ 2147483646 w 143"/>
                  <a:gd name="T67" fmla="*/ 2147483646 h 167"/>
                  <a:gd name="T68" fmla="*/ 2147483646 w 143"/>
                  <a:gd name="T69" fmla="*/ 2147483646 h 1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3"/>
                  <a:gd name="T106" fmla="*/ 0 h 167"/>
                  <a:gd name="T107" fmla="*/ 143 w 143"/>
                  <a:gd name="T108" fmla="*/ 167 h 1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3" h="167">
                    <a:moveTo>
                      <a:pt x="143" y="155"/>
                    </a:moveTo>
                    <a:cubicBezTo>
                      <a:pt x="143" y="155"/>
                      <a:pt x="143" y="144"/>
                      <a:pt x="120" y="134"/>
                    </a:cubicBezTo>
                    <a:cubicBezTo>
                      <a:pt x="110" y="129"/>
                      <a:pt x="99" y="127"/>
                      <a:pt x="80" y="124"/>
                    </a:cubicBezTo>
                    <a:cubicBezTo>
                      <a:pt x="79" y="122"/>
                      <a:pt x="76" y="114"/>
                      <a:pt x="74" y="106"/>
                    </a:cubicBezTo>
                    <a:cubicBezTo>
                      <a:pt x="74" y="106"/>
                      <a:pt x="77" y="109"/>
                      <a:pt x="78" y="109"/>
                    </a:cubicBezTo>
                    <a:cubicBezTo>
                      <a:pt x="79" y="109"/>
                      <a:pt x="80" y="108"/>
                      <a:pt x="82" y="108"/>
                    </a:cubicBezTo>
                    <a:cubicBezTo>
                      <a:pt x="82" y="108"/>
                      <a:pt x="91" y="106"/>
                      <a:pt x="95" y="106"/>
                    </a:cubicBezTo>
                    <a:cubicBezTo>
                      <a:pt x="96" y="106"/>
                      <a:pt x="97" y="107"/>
                      <a:pt x="97" y="107"/>
                    </a:cubicBezTo>
                    <a:cubicBezTo>
                      <a:pt x="97" y="107"/>
                      <a:pt x="98" y="108"/>
                      <a:pt x="100" y="108"/>
                    </a:cubicBezTo>
                    <a:cubicBezTo>
                      <a:pt x="99" y="107"/>
                      <a:pt x="99" y="106"/>
                      <a:pt x="99" y="106"/>
                    </a:cubicBezTo>
                    <a:cubicBezTo>
                      <a:pt x="95" y="96"/>
                      <a:pt x="95" y="96"/>
                      <a:pt x="95" y="96"/>
                    </a:cubicBezTo>
                    <a:cubicBezTo>
                      <a:pt x="95" y="96"/>
                      <a:pt x="99" y="92"/>
                      <a:pt x="101" y="93"/>
                    </a:cubicBezTo>
                    <a:cubicBezTo>
                      <a:pt x="104" y="94"/>
                      <a:pt x="108" y="92"/>
                      <a:pt x="108" y="92"/>
                    </a:cubicBezTo>
                    <a:cubicBezTo>
                      <a:pt x="110" y="70"/>
                      <a:pt x="113" y="25"/>
                      <a:pt x="90" y="8"/>
                    </a:cubicBezTo>
                    <a:cubicBezTo>
                      <a:pt x="82" y="2"/>
                      <a:pt x="76" y="0"/>
                      <a:pt x="70" y="0"/>
                    </a:cubicBezTo>
                    <a:cubicBezTo>
                      <a:pt x="64" y="0"/>
                      <a:pt x="60" y="2"/>
                      <a:pt x="56" y="5"/>
                    </a:cubicBezTo>
                    <a:cubicBezTo>
                      <a:pt x="53" y="2"/>
                      <a:pt x="48" y="0"/>
                      <a:pt x="43" y="0"/>
                    </a:cubicBezTo>
                    <a:cubicBezTo>
                      <a:pt x="37" y="0"/>
                      <a:pt x="30" y="2"/>
                      <a:pt x="22" y="8"/>
                    </a:cubicBezTo>
                    <a:cubicBezTo>
                      <a:pt x="0" y="24"/>
                      <a:pt x="1" y="68"/>
                      <a:pt x="3" y="91"/>
                    </a:cubicBezTo>
                    <a:cubicBezTo>
                      <a:pt x="3" y="91"/>
                      <a:pt x="5" y="90"/>
                      <a:pt x="8" y="93"/>
                    </a:cubicBezTo>
                    <a:cubicBezTo>
                      <a:pt x="11" y="96"/>
                      <a:pt x="16" y="96"/>
                      <a:pt x="16" y="96"/>
                    </a:cubicBezTo>
                    <a:cubicBezTo>
                      <a:pt x="13" y="107"/>
                      <a:pt x="13" y="107"/>
                      <a:pt x="13" y="107"/>
                    </a:cubicBezTo>
                    <a:cubicBezTo>
                      <a:pt x="13" y="108"/>
                      <a:pt x="13" y="108"/>
                      <a:pt x="13" y="108"/>
                    </a:cubicBezTo>
                    <a:cubicBezTo>
                      <a:pt x="14" y="108"/>
                      <a:pt x="16" y="107"/>
                      <a:pt x="17" y="107"/>
                    </a:cubicBezTo>
                    <a:cubicBezTo>
                      <a:pt x="17" y="107"/>
                      <a:pt x="18" y="107"/>
                      <a:pt x="18" y="107"/>
                    </a:cubicBezTo>
                    <a:cubicBezTo>
                      <a:pt x="22" y="107"/>
                      <a:pt x="26" y="108"/>
                      <a:pt x="26" y="108"/>
                    </a:cubicBezTo>
                    <a:cubicBezTo>
                      <a:pt x="28" y="108"/>
                      <a:pt x="29" y="109"/>
                      <a:pt x="30" y="109"/>
                    </a:cubicBezTo>
                    <a:cubicBezTo>
                      <a:pt x="32" y="109"/>
                      <a:pt x="38" y="106"/>
                      <a:pt x="39" y="106"/>
                    </a:cubicBezTo>
                    <a:cubicBezTo>
                      <a:pt x="38" y="111"/>
                      <a:pt x="35" y="120"/>
                      <a:pt x="32" y="124"/>
                    </a:cubicBezTo>
                    <a:cubicBezTo>
                      <a:pt x="30" y="125"/>
                      <a:pt x="27" y="125"/>
                      <a:pt x="25" y="125"/>
                    </a:cubicBezTo>
                    <a:cubicBezTo>
                      <a:pt x="38" y="135"/>
                      <a:pt x="39" y="145"/>
                      <a:pt x="39" y="147"/>
                    </a:cubicBezTo>
                    <a:cubicBezTo>
                      <a:pt x="39" y="166"/>
                      <a:pt x="39" y="166"/>
                      <a:pt x="39" y="166"/>
                    </a:cubicBezTo>
                    <a:cubicBezTo>
                      <a:pt x="39" y="167"/>
                      <a:pt x="39" y="167"/>
                      <a:pt x="39" y="167"/>
                    </a:cubicBezTo>
                    <a:cubicBezTo>
                      <a:pt x="143" y="167"/>
                      <a:pt x="143" y="167"/>
                      <a:pt x="143" y="167"/>
                    </a:cubicBezTo>
                    <a:lnTo>
                      <a:pt x="143" y="15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38941" name="Freeform 329"/>
              <p:cNvSpPr/>
              <p:nvPr/>
            </p:nvSpPr>
            <p:spPr bwMode="auto">
              <a:xfrm>
                <a:off x="10136188" y="3348038"/>
                <a:ext cx="168275" cy="165100"/>
              </a:xfrm>
              <a:custGeom>
                <a:avLst/>
                <a:gdLst>
                  <a:gd name="T0" fmla="*/ 2147483646 w 174"/>
                  <a:gd name="T1" fmla="*/ 2147483646 h 171"/>
                  <a:gd name="T2" fmla="*/ 2147483646 w 174"/>
                  <a:gd name="T3" fmla="*/ 2147483646 h 171"/>
                  <a:gd name="T4" fmla="*/ 2147483646 w 174"/>
                  <a:gd name="T5" fmla="*/ 2147483646 h 171"/>
                  <a:gd name="T6" fmla="*/ 2147483646 w 174"/>
                  <a:gd name="T7" fmla="*/ 2147483646 h 171"/>
                  <a:gd name="T8" fmla="*/ 2147483646 w 174"/>
                  <a:gd name="T9" fmla="*/ 2147483646 h 171"/>
                  <a:gd name="T10" fmla="*/ 2147483646 w 174"/>
                  <a:gd name="T11" fmla="*/ 2147483646 h 171"/>
                  <a:gd name="T12" fmla="*/ 2147483646 w 174"/>
                  <a:gd name="T13" fmla="*/ 2147483646 h 171"/>
                  <a:gd name="T14" fmla="*/ 2147483646 w 174"/>
                  <a:gd name="T15" fmla="*/ 2147483646 h 171"/>
                  <a:gd name="T16" fmla="*/ 2147483646 w 174"/>
                  <a:gd name="T17" fmla="*/ 2147483646 h 171"/>
                  <a:gd name="T18" fmla="*/ 2147483646 w 174"/>
                  <a:gd name="T19" fmla="*/ 2147483646 h 171"/>
                  <a:gd name="T20" fmla="*/ 2147483646 w 174"/>
                  <a:gd name="T21" fmla="*/ 2147483646 h 171"/>
                  <a:gd name="T22" fmla="*/ 2147483646 w 174"/>
                  <a:gd name="T23" fmla="*/ 2147483646 h 171"/>
                  <a:gd name="T24" fmla="*/ 2147483646 w 174"/>
                  <a:gd name="T25" fmla="*/ 2147483646 h 171"/>
                  <a:gd name="T26" fmla="*/ 2147483646 w 174"/>
                  <a:gd name="T27" fmla="*/ 2147483646 h 171"/>
                  <a:gd name="T28" fmla="*/ 2147483646 w 174"/>
                  <a:gd name="T29" fmla="*/ 0 h 171"/>
                  <a:gd name="T30" fmla="*/ 2147483646 w 174"/>
                  <a:gd name="T31" fmla="*/ 0 h 171"/>
                  <a:gd name="T32" fmla="*/ 2147483646 w 174"/>
                  <a:gd name="T33" fmla="*/ 2147483646 h 171"/>
                  <a:gd name="T34" fmla="*/ 2147483646 w 174"/>
                  <a:gd name="T35" fmla="*/ 2147483646 h 171"/>
                  <a:gd name="T36" fmla="*/ 2147483646 w 174"/>
                  <a:gd name="T37" fmla="*/ 2147483646 h 171"/>
                  <a:gd name="T38" fmla="*/ 2147483646 w 174"/>
                  <a:gd name="T39" fmla="*/ 2147483646 h 171"/>
                  <a:gd name="T40" fmla="*/ 2147483646 w 174"/>
                  <a:gd name="T41" fmla="*/ 2147483646 h 171"/>
                  <a:gd name="T42" fmla="*/ 2147483646 w 174"/>
                  <a:gd name="T43" fmla="*/ 2147483646 h 171"/>
                  <a:gd name="T44" fmla="*/ 2147483646 w 174"/>
                  <a:gd name="T45" fmla="*/ 2147483646 h 171"/>
                  <a:gd name="T46" fmla="*/ 2147483646 w 174"/>
                  <a:gd name="T47" fmla="*/ 2147483646 h 171"/>
                  <a:gd name="T48" fmla="*/ 2147483646 w 174"/>
                  <a:gd name="T49" fmla="*/ 2147483646 h 171"/>
                  <a:gd name="T50" fmla="*/ 2147483646 w 174"/>
                  <a:gd name="T51" fmla="*/ 2147483646 h 171"/>
                  <a:gd name="T52" fmla="*/ 2147483646 w 174"/>
                  <a:gd name="T53" fmla="*/ 2147483646 h 171"/>
                  <a:gd name="T54" fmla="*/ 2147483646 w 174"/>
                  <a:gd name="T55" fmla="*/ 2147483646 h 171"/>
                  <a:gd name="T56" fmla="*/ 2147483646 w 174"/>
                  <a:gd name="T57" fmla="*/ 2147483646 h 171"/>
                  <a:gd name="T58" fmla="*/ 0 w 174"/>
                  <a:gd name="T59" fmla="*/ 2147483646 h 171"/>
                  <a:gd name="T60" fmla="*/ 0 w 174"/>
                  <a:gd name="T61" fmla="*/ 2147483646 h 171"/>
                  <a:gd name="T62" fmla="*/ 2147483646 w 174"/>
                  <a:gd name="T63" fmla="*/ 2147483646 h 171"/>
                  <a:gd name="T64" fmla="*/ 2147483646 w 174"/>
                  <a:gd name="T65" fmla="*/ 2147483646 h 171"/>
                  <a:gd name="T66" fmla="*/ 2147483646 w 174"/>
                  <a:gd name="T67" fmla="*/ 2147483646 h 1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4"/>
                  <a:gd name="T103" fmla="*/ 0 h 171"/>
                  <a:gd name="T104" fmla="*/ 174 w 174"/>
                  <a:gd name="T105" fmla="*/ 171 h 1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4" h="171">
                    <a:moveTo>
                      <a:pt x="151" y="131"/>
                    </a:moveTo>
                    <a:cubicBezTo>
                      <a:pt x="139" y="126"/>
                      <a:pt x="126" y="116"/>
                      <a:pt x="102" y="113"/>
                    </a:cubicBezTo>
                    <a:cubicBezTo>
                      <a:pt x="109" y="107"/>
                      <a:pt x="112" y="96"/>
                      <a:pt x="119" y="80"/>
                    </a:cubicBezTo>
                    <a:cubicBezTo>
                      <a:pt x="119" y="80"/>
                      <a:pt x="119" y="80"/>
                      <a:pt x="119" y="79"/>
                    </a:cubicBezTo>
                    <a:cubicBezTo>
                      <a:pt x="119" y="80"/>
                      <a:pt x="120" y="80"/>
                      <a:pt x="120" y="80"/>
                    </a:cubicBezTo>
                    <a:cubicBezTo>
                      <a:pt x="121" y="80"/>
                      <a:pt x="122" y="79"/>
                      <a:pt x="123" y="79"/>
                    </a:cubicBezTo>
                    <a:cubicBezTo>
                      <a:pt x="126" y="77"/>
                      <a:pt x="127" y="67"/>
                      <a:pt x="127" y="62"/>
                    </a:cubicBezTo>
                    <a:cubicBezTo>
                      <a:pt x="128" y="56"/>
                      <a:pt x="125" y="56"/>
                      <a:pt x="124" y="56"/>
                    </a:cubicBezTo>
                    <a:cubicBezTo>
                      <a:pt x="124" y="56"/>
                      <a:pt x="124" y="56"/>
                      <a:pt x="124" y="56"/>
                    </a:cubicBezTo>
                    <a:cubicBezTo>
                      <a:pt x="124" y="56"/>
                      <a:pt x="124" y="56"/>
                      <a:pt x="124" y="56"/>
                    </a:cubicBezTo>
                    <a:cubicBezTo>
                      <a:pt x="124" y="55"/>
                      <a:pt x="124" y="55"/>
                      <a:pt x="124" y="54"/>
                    </a:cubicBezTo>
                    <a:cubicBezTo>
                      <a:pt x="124" y="48"/>
                      <a:pt x="125" y="37"/>
                      <a:pt x="123" y="30"/>
                    </a:cubicBezTo>
                    <a:cubicBezTo>
                      <a:pt x="121" y="21"/>
                      <a:pt x="121" y="18"/>
                      <a:pt x="117" y="13"/>
                    </a:cubicBezTo>
                    <a:cubicBezTo>
                      <a:pt x="110" y="6"/>
                      <a:pt x="100" y="3"/>
                      <a:pt x="96" y="3"/>
                    </a:cubicBezTo>
                    <a:cubicBezTo>
                      <a:pt x="94" y="3"/>
                      <a:pt x="86" y="0"/>
                      <a:pt x="78" y="0"/>
                    </a:cubicBezTo>
                    <a:cubicBezTo>
                      <a:pt x="76" y="0"/>
                      <a:pt x="74" y="0"/>
                      <a:pt x="72" y="0"/>
                    </a:cubicBezTo>
                    <a:cubicBezTo>
                      <a:pt x="64" y="3"/>
                      <a:pt x="69" y="11"/>
                      <a:pt x="62" y="11"/>
                    </a:cubicBezTo>
                    <a:cubicBezTo>
                      <a:pt x="55" y="11"/>
                      <a:pt x="52" y="21"/>
                      <a:pt x="50" y="31"/>
                    </a:cubicBezTo>
                    <a:cubicBezTo>
                      <a:pt x="48" y="37"/>
                      <a:pt x="49" y="47"/>
                      <a:pt x="49" y="54"/>
                    </a:cubicBezTo>
                    <a:cubicBezTo>
                      <a:pt x="49" y="55"/>
                      <a:pt x="49" y="55"/>
                      <a:pt x="49" y="56"/>
                    </a:cubicBezTo>
                    <a:cubicBezTo>
                      <a:pt x="49" y="56"/>
                      <a:pt x="49" y="56"/>
                      <a:pt x="49" y="56"/>
                    </a:cubicBezTo>
                    <a:cubicBezTo>
                      <a:pt x="49" y="56"/>
                      <a:pt x="49" y="56"/>
                      <a:pt x="49" y="56"/>
                    </a:cubicBezTo>
                    <a:cubicBezTo>
                      <a:pt x="48" y="56"/>
                      <a:pt x="45" y="56"/>
                      <a:pt x="45" y="62"/>
                    </a:cubicBezTo>
                    <a:cubicBezTo>
                      <a:pt x="45" y="67"/>
                      <a:pt x="47" y="77"/>
                      <a:pt x="50" y="79"/>
                    </a:cubicBezTo>
                    <a:cubicBezTo>
                      <a:pt x="51" y="79"/>
                      <a:pt x="52" y="80"/>
                      <a:pt x="52" y="80"/>
                    </a:cubicBezTo>
                    <a:cubicBezTo>
                      <a:pt x="53" y="80"/>
                      <a:pt x="54" y="79"/>
                      <a:pt x="54" y="79"/>
                    </a:cubicBezTo>
                    <a:cubicBezTo>
                      <a:pt x="54" y="80"/>
                      <a:pt x="54" y="80"/>
                      <a:pt x="54" y="80"/>
                    </a:cubicBezTo>
                    <a:cubicBezTo>
                      <a:pt x="61" y="96"/>
                      <a:pt x="64" y="108"/>
                      <a:pt x="71" y="113"/>
                    </a:cubicBezTo>
                    <a:cubicBezTo>
                      <a:pt x="47" y="116"/>
                      <a:pt x="34" y="126"/>
                      <a:pt x="23" y="131"/>
                    </a:cubicBezTo>
                    <a:cubicBezTo>
                      <a:pt x="0" y="141"/>
                      <a:pt x="0" y="152"/>
                      <a:pt x="0" y="152"/>
                    </a:cubicBezTo>
                    <a:cubicBezTo>
                      <a:pt x="0" y="171"/>
                      <a:pt x="0" y="171"/>
                      <a:pt x="0" y="171"/>
                    </a:cubicBezTo>
                    <a:cubicBezTo>
                      <a:pt x="174" y="171"/>
                      <a:pt x="174" y="171"/>
                      <a:pt x="174" y="171"/>
                    </a:cubicBezTo>
                    <a:cubicBezTo>
                      <a:pt x="174" y="152"/>
                      <a:pt x="174" y="152"/>
                      <a:pt x="174" y="152"/>
                    </a:cubicBezTo>
                    <a:cubicBezTo>
                      <a:pt x="174" y="152"/>
                      <a:pt x="174" y="141"/>
                      <a:pt x="151" y="1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sp>
        <p:nvSpPr>
          <p:cNvPr id="101" name="矩形 100"/>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4" name="矩形 103"/>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05" name="矩形 104"/>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12" name="矩形 111"/>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14" name="组合 9"/>
          <p:cNvGrpSpPr/>
          <p:nvPr/>
        </p:nvGrpSpPr>
        <p:grpSpPr bwMode="auto">
          <a:xfrm>
            <a:off x="813586" y="287917"/>
            <a:ext cx="2897204" cy="654426"/>
            <a:chOff x="1051541" y="624028"/>
            <a:chExt cx="3862374" cy="872759"/>
          </a:xfrm>
        </p:grpSpPr>
        <p:sp>
          <p:nvSpPr>
            <p:cNvPr id="115" name="文本框 114"/>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117" name="矩形 116"/>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101"/>
                                        </p:tgtEl>
                                        <p:attrNameLst>
                                          <p:attrName>style.visibility</p:attrName>
                                        </p:attrNameLst>
                                      </p:cBhvr>
                                      <p:to>
                                        <p:strVal val="visible"/>
                                      </p:to>
                                    </p:set>
                                    <p:anim calcmode="lin" valueType="num">
                                      <p:cBhvr additive="base">
                                        <p:cTn id="7" dur="250" fill="hold"/>
                                        <p:tgtEl>
                                          <p:spTgt spid="101"/>
                                        </p:tgtEl>
                                        <p:attrNameLst>
                                          <p:attrName>ppt_x</p:attrName>
                                        </p:attrNameLst>
                                      </p:cBhvr>
                                      <p:tavLst>
                                        <p:tav tm="0">
                                          <p:val>
                                            <p:strVal val="0-#ppt_w/2"/>
                                          </p:val>
                                        </p:tav>
                                        <p:tav tm="100000">
                                          <p:val>
                                            <p:strVal val="#ppt_x"/>
                                          </p:val>
                                        </p:tav>
                                      </p:tavLst>
                                    </p:anim>
                                    <p:anim calcmode="lin" valueType="num">
                                      <p:cBhvr additive="base">
                                        <p:cTn id="8" dur="250" fill="hold"/>
                                        <p:tgtEl>
                                          <p:spTgt spid="10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104"/>
                                        </p:tgtEl>
                                        <p:attrNameLst>
                                          <p:attrName>style.visibility</p:attrName>
                                        </p:attrNameLst>
                                      </p:cBhvr>
                                      <p:to>
                                        <p:strVal val="visible"/>
                                      </p:to>
                                    </p:set>
                                    <p:anim calcmode="lin" valueType="num">
                                      <p:cBhvr additive="base">
                                        <p:cTn id="12" dur="250" fill="hold"/>
                                        <p:tgtEl>
                                          <p:spTgt spid="104"/>
                                        </p:tgtEl>
                                        <p:attrNameLst>
                                          <p:attrName>ppt_x</p:attrName>
                                        </p:attrNameLst>
                                      </p:cBhvr>
                                      <p:tavLst>
                                        <p:tav tm="0">
                                          <p:val>
                                            <p:strVal val="0-#ppt_w/2"/>
                                          </p:val>
                                        </p:tav>
                                        <p:tav tm="100000">
                                          <p:val>
                                            <p:strVal val="#ppt_x"/>
                                          </p:val>
                                        </p:tav>
                                      </p:tavLst>
                                    </p:anim>
                                    <p:anim calcmode="lin" valueType="num">
                                      <p:cBhvr additive="base">
                                        <p:cTn id="13" dur="250" fill="hold"/>
                                        <p:tgtEl>
                                          <p:spTgt spid="104"/>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105"/>
                                        </p:tgtEl>
                                        <p:attrNameLst>
                                          <p:attrName>style.visibility</p:attrName>
                                        </p:attrNameLst>
                                      </p:cBhvr>
                                      <p:to>
                                        <p:strVal val="visible"/>
                                      </p:to>
                                    </p:set>
                                    <p:anim calcmode="lin" valueType="num">
                                      <p:cBhvr additive="base">
                                        <p:cTn id="17" dur="250" fill="hold"/>
                                        <p:tgtEl>
                                          <p:spTgt spid="105"/>
                                        </p:tgtEl>
                                        <p:attrNameLst>
                                          <p:attrName>ppt_x</p:attrName>
                                        </p:attrNameLst>
                                      </p:cBhvr>
                                      <p:tavLst>
                                        <p:tav tm="0">
                                          <p:val>
                                            <p:strVal val="0-#ppt_w/2"/>
                                          </p:val>
                                        </p:tav>
                                        <p:tav tm="100000">
                                          <p:val>
                                            <p:strVal val="#ppt_x"/>
                                          </p:val>
                                        </p:tav>
                                      </p:tavLst>
                                    </p:anim>
                                    <p:anim calcmode="lin" valueType="num">
                                      <p:cBhvr additive="base">
                                        <p:cTn id="18" dur="250" fill="hold"/>
                                        <p:tgtEl>
                                          <p:spTgt spid="10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112"/>
                                        </p:tgtEl>
                                        <p:attrNameLst>
                                          <p:attrName>style.visibility</p:attrName>
                                        </p:attrNameLst>
                                      </p:cBhvr>
                                      <p:to>
                                        <p:strVal val="visible"/>
                                      </p:to>
                                    </p:set>
                                    <p:anim calcmode="lin" valueType="num">
                                      <p:cBhvr additive="base">
                                        <p:cTn id="22" dur="250" fill="hold"/>
                                        <p:tgtEl>
                                          <p:spTgt spid="112"/>
                                        </p:tgtEl>
                                        <p:attrNameLst>
                                          <p:attrName>ppt_x</p:attrName>
                                        </p:attrNameLst>
                                      </p:cBhvr>
                                      <p:tavLst>
                                        <p:tav tm="0">
                                          <p:val>
                                            <p:strVal val="0-#ppt_w/2"/>
                                          </p:val>
                                        </p:tav>
                                        <p:tav tm="100000">
                                          <p:val>
                                            <p:strVal val="#ppt_x"/>
                                          </p:val>
                                        </p:tav>
                                      </p:tavLst>
                                    </p:anim>
                                    <p:anim calcmode="lin" valueType="num">
                                      <p:cBhvr additive="base">
                                        <p:cTn id="23" dur="250" fill="hold"/>
                                        <p:tgtEl>
                                          <p:spTgt spid="112"/>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114"/>
                                        </p:tgtEl>
                                        <p:attrNameLst>
                                          <p:attrName>style.visibility</p:attrName>
                                        </p:attrNameLst>
                                      </p:cBhvr>
                                      <p:to>
                                        <p:strVal val="visible"/>
                                      </p:to>
                                    </p:set>
                                    <p:animEffect transition="in" filter="fade">
                                      <p:cBhvr>
                                        <p:cTn id="27" dur="1000"/>
                                        <p:tgtEl>
                                          <p:spTgt spid="114"/>
                                        </p:tgtEl>
                                      </p:cBhvr>
                                    </p:animEffect>
                                    <p:anim calcmode="lin" valueType="num">
                                      <p:cBhvr>
                                        <p:cTn id="28" dur="1000" fill="hold"/>
                                        <p:tgtEl>
                                          <p:spTgt spid="114"/>
                                        </p:tgtEl>
                                        <p:attrNameLst>
                                          <p:attrName>ppt_x</p:attrName>
                                        </p:attrNameLst>
                                      </p:cBhvr>
                                      <p:tavLst>
                                        <p:tav tm="0">
                                          <p:val>
                                            <p:strVal val="#ppt_x"/>
                                          </p:val>
                                        </p:tav>
                                        <p:tav tm="100000">
                                          <p:val>
                                            <p:strVal val="#ppt_x"/>
                                          </p:val>
                                        </p:tav>
                                      </p:tavLst>
                                    </p:anim>
                                    <p:anim calcmode="lin" valueType="num">
                                      <p:cBhvr>
                                        <p:cTn id="29" dur="1000" fill="hold"/>
                                        <p:tgtEl>
                                          <p:spTgt spid="114"/>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42" presetClass="entr" presetSubtype="0" fill="hold" nodeType="afterEffect">
                                  <p:stCondLst>
                                    <p:cond delay="0"/>
                                  </p:stCondLst>
                                  <p:iterate type="wd">
                                    <p:tmPct val="0"/>
                                  </p:iterate>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anim calcmode="lin" valueType="num">
                                      <p:cBhvr>
                                        <p:cTn id="34" dur="500" fill="hold"/>
                                        <p:tgtEl>
                                          <p:spTgt spid="8"/>
                                        </p:tgtEl>
                                        <p:attrNameLst>
                                          <p:attrName>ppt_x</p:attrName>
                                        </p:attrNameLst>
                                      </p:cBhvr>
                                      <p:tavLst>
                                        <p:tav tm="0">
                                          <p:val>
                                            <p:strVal val="#ppt_x"/>
                                          </p:val>
                                        </p:tav>
                                        <p:tav tm="100000">
                                          <p:val>
                                            <p:strVal val="#ppt_x"/>
                                          </p:val>
                                        </p:tav>
                                      </p:tavLst>
                                    </p:anim>
                                    <p:anim calcmode="lin" valueType="num">
                                      <p:cBhvr>
                                        <p:cTn id="35" dur="5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2250"/>
                            </p:stCondLst>
                            <p:childTnLst>
                              <p:par>
                                <p:cTn id="37" presetID="22" presetClass="entr" presetSubtype="2" fill="hold" nodeType="afterEffect">
                                  <p:stCondLst>
                                    <p:cond delay="0"/>
                                  </p:stCondLst>
                                  <p:iterate type="wd">
                                    <p:tmPct val="0"/>
                                  </p:iterate>
                                  <p:childTnLst>
                                    <p:set>
                                      <p:cBhvr>
                                        <p:cTn id="38" dur="1" fill="hold">
                                          <p:stCondLst>
                                            <p:cond delay="0"/>
                                          </p:stCondLst>
                                        </p:cTn>
                                        <p:tgtEl>
                                          <p:spTgt spid="28"/>
                                        </p:tgtEl>
                                        <p:attrNameLst>
                                          <p:attrName>style.visibility</p:attrName>
                                        </p:attrNameLst>
                                      </p:cBhvr>
                                      <p:to>
                                        <p:strVal val="visible"/>
                                      </p:to>
                                    </p:set>
                                    <p:animEffect transition="in" filter="wipe(right)">
                                      <p:cBhvr>
                                        <p:cTn id="39" dur="500"/>
                                        <p:tgtEl>
                                          <p:spTgt spid="28"/>
                                        </p:tgtEl>
                                      </p:cBhvr>
                                    </p:animEffect>
                                  </p:childTnLst>
                                </p:cTn>
                              </p:par>
                            </p:childTnLst>
                          </p:cTn>
                        </p:par>
                        <p:par>
                          <p:cTn id="40" fill="hold">
                            <p:stCondLst>
                              <p:cond delay="2750"/>
                            </p:stCondLst>
                            <p:childTnLst>
                              <p:par>
                                <p:cTn id="41" presetID="22" presetClass="entr" presetSubtype="2" fill="hold" grpId="0" nodeType="afterEffect">
                                  <p:stCondLst>
                                    <p:cond delay="0"/>
                                  </p:stCondLst>
                                  <p:iterate type="wd">
                                    <p:tmPct val="0"/>
                                  </p:iterate>
                                  <p:childTnLst>
                                    <p:set>
                                      <p:cBhvr>
                                        <p:cTn id="42" dur="1" fill="hold">
                                          <p:stCondLst>
                                            <p:cond delay="0"/>
                                          </p:stCondLst>
                                        </p:cTn>
                                        <p:tgtEl>
                                          <p:spTgt spid="161"/>
                                        </p:tgtEl>
                                        <p:attrNameLst>
                                          <p:attrName>style.visibility</p:attrName>
                                        </p:attrNameLst>
                                      </p:cBhvr>
                                      <p:to>
                                        <p:strVal val="visible"/>
                                      </p:to>
                                    </p:set>
                                    <p:animEffect transition="in" filter="wipe(right)">
                                      <p:cBhvr>
                                        <p:cTn id="43" dur="500"/>
                                        <p:tgtEl>
                                          <p:spTgt spid="161"/>
                                        </p:tgtEl>
                                      </p:cBhvr>
                                    </p:animEffect>
                                  </p:childTnLst>
                                </p:cTn>
                              </p:par>
                            </p:childTnLst>
                          </p:cTn>
                        </p:par>
                        <p:par>
                          <p:cTn id="44" fill="hold">
                            <p:stCondLst>
                              <p:cond delay="3250"/>
                            </p:stCondLst>
                            <p:childTnLst>
                              <p:par>
                                <p:cTn id="45" presetID="10" presetClass="entr" presetSubtype="0" fill="hold" nodeType="afterEffect">
                                  <p:stCondLst>
                                    <p:cond delay="0"/>
                                  </p:stCondLst>
                                  <p:iterate type="wd">
                                    <p:tmPct val="0"/>
                                  </p:iterate>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par>
                          <p:cTn id="48" fill="hold">
                            <p:stCondLst>
                              <p:cond delay="3500"/>
                            </p:stCondLst>
                            <p:childTnLst>
                              <p:par>
                                <p:cTn id="49" presetID="42" presetClass="entr" presetSubtype="0" fill="hold" nodeType="afterEffect">
                                  <p:stCondLst>
                                    <p:cond delay="0"/>
                                  </p:stCondLst>
                                  <p:iterate type="wd">
                                    <p:tmPct val="0"/>
                                  </p:iterate>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anim calcmode="lin" valueType="num">
                                      <p:cBhvr>
                                        <p:cTn id="52" dur="500" fill="hold"/>
                                        <p:tgtEl>
                                          <p:spTgt spid="6"/>
                                        </p:tgtEl>
                                        <p:attrNameLst>
                                          <p:attrName>ppt_x</p:attrName>
                                        </p:attrNameLst>
                                      </p:cBhvr>
                                      <p:tavLst>
                                        <p:tav tm="0">
                                          <p:val>
                                            <p:strVal val="#ppt_x"/>
                                          </p:val>
                                        </p:tav>
                                        <p:tav tm="100000">
                                          <p:val>
                                            <p:strVal val="#ppt_x"/>
                                          </p:val>
                                        </p:tav>
                                      </p:tavLst>
                                    </p:anim>
                                    <p:anim calcmode="lin" valueType="num">
                                      <p:cBhvr>
                                        <p:cTn id="53" dur="500" fill="hold"/>
                                        <p:tgtEl>
                                          <p:spTgt spid="6"/>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10" presetClass="entr" presetSubtype="0" fill="hold" nodeType="afterEffect">
                                  <p:stCondLst>
                                    <p:cond delay="0"/>
                                  </p:stCondLst>
                                  <p:iterate type="wd">
                                    <p:tmPct val="0"/>
                                  </p:iterate>
                                  <p:childTnLst>
                                    <p:set>
                                      <p:cBhvr>
                                        <p:cTn id="56" dur="1" fill="hold">
                                          <p:stCondLst>
                                            <p:cond delay="0"/>
                                          </p:stCondLst>
                                        </p:cTn>
                                        <p:tgtEl>
                                          <p:spTgt spid="7"/>
                                        </p:tgtEl>
                                        <p:attrNameLst>
                                          <p:attrName>style.visibility</p:attrName>
                                        </p:attrNameLst>
                                      </p:cBhvr>
                                      <p:to>
                                        <p:strVal val="visible"/>
                                      </p:to>
                                    </p:set>
                                    <p:animEffect transition="in" filter="fade">
                                      <p:cBhvr>
                                        <p:cTn id="57" dur="250"/>
                                        <p:tgtEl>
                                          <p:spTgt spid="7"/>
                                        </p:tgtEl>
                                      </p:cBhvr>
                                    </p:animEffect>
                                  </p:childTnLst>
                                </p:cTn>
                              </p:par>
                            </p:childTnLst>
                          </p:cTn>
                        </p:par>
                        <p:par>
                          <p:cTn id="58" fill="hold">
                            <p:stCondLst>
                              <p:cond delay="4250"/>
                            </p:stCondLst>
                            <p:childTnLst>
                              <p:par>
                                <p:cTn id="59" presetID="10" presetClass="entr" presetSubtype="0" fill="hold" nodeType="afterEffect">
                                  <p:stCondLst>
                                    <p:cond delay="0"/>
                                  </p:stCondLst>
                                  <p:iterate type="wd">
                                    <p:tmPct val="0"/>
                                  </p:iterate>
                                  <p:childTnLst>
                                    <p:set>
                                      <p:cBhvr>
                                        <p:cTn id="60" dur="1" fill="hold">
                                          <p:stCondLst>
                                            <p:cond delay="0"/>
                                          </p:stCondLst>
                                        </p:cTn>
                                        <p:tgtEl>
                                          <p:spTgt spid="18"/>
                                        </p:tgtEl>
                                        <p:attrNameLst>
                                          <p:attrName>style.visibility</p:attrName>
                                        </p:attrNameLst>
                                      </p:cBhvr>
                                      <p:to>
                                        <p:strVal val="visible"/>
                                      </p:to>
                                    </p:set>
                                    <p:animEffect transition="in" filter="fade">
                                      <p:cBhvr>
                                        <p:cTn id="61" dur="250"/>
                                        <p:tgtEl>
                                          <p:spTgt spid="18"/>
                                        </p:tgtEl>
                                      </p:cBhvr>
                                    </p:animEffect>
                                  </p:childTnLst>
                                </p:cTn>
                              </p:par>
                            </p:childTnLst>
                          </p:cTn>
                        </p:par>
                        <p:par>
                          <p:cTn id="62" fill="hold">
                            <p:stCondLst>
                              <p:cond delay="4500"/>
                            </p:stCondLst>
                            <p:childTnLst>
                              <p:par>
                                <p:cTn id="63" presetID="42" presetClass="entr" presetSubtype="0" fill="hold" nodeType="afterEffect">
                                  <p:stCondLst>
                                    <p:cond delay="0"/>
                                  </p:stCondLst>
                                  <p:iterate type="wd">
                                    <p:tmPct val="0"/>
                                  </p:iterate>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anim calcmode="lin" valueType="num">
                                      <p:cBhvr>
                                        <p:cTn id="66" dur="500" fill="hold"/>
                                        <p:tgtEl>
                                          <p:spTgt spid="2"/>
                                        </p:tgtEl>
                                        <p:attrNameLst>
                                          <p:attrName>ppt_x</p:attrName>
                                        </p:attrNameLst>
                                      </p:cBhvr>
                                      <p:tavLst>
                                        <p:tav tm="0">
                                          <p:val>
                                            <p:strVal val="#ppt_x"/>
                                          </p:val>
                                        </p:tav>
                                        <p:tav tm="100000">
                                          <p:val>
                                            <p:strVal val="#ppt_x"/>
                                          </p:val>
                                        </p:tav>
                                      </p:tavLst>
                                    </p:anim>
                                    <p:anim calcmode="lin" valueType="num">
                                      <p:cBhvr>
                                        <p:cTn id="67" dur="500" fill="hold"/>
                                        <p:tgtEl>
                                          <p:spTgt spid="2"/>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0" presetClass="entr" presetSubtype="0" fill="hold" nodeType="afterEffect">
                                  <p:stCondLst>
                                    <p:cond delay="0"/>
                                  </p:stCondLst>
                                  <p:iterate type="wd">
                                    <p:tmPct val="0"/>
                                  </p:iterate>
                                  <p:childTnLst>
                                    <p:set>
                                      <p:cBhvr>
                                        <p:cTn id="70" dur="1" fill="hold">
                                          <p:stCondLst>
                                            <p:cond delay="0"/>
                                          </p:stCondLst>
                                        </p:cTn>
                                        <p:tgtEl>
                                          <p:spTgt spid="109"/>
                                        </p:tgtEl>
                                        <p:attrNameLst>
                                          <p:attrName>style.visibility</p:attrName>
                                        </p:attrNameLst>
                                      </p:cBhvr>
                                      <p:to>
                                        <p:strVal val="visible"/>
                                      </p:to>
                                    </p:set>
                                    <p:animEffect transition="in" filter="fade">
                                      <p:cBhvr>
                                        <p:cTn id="71" dur="250"/>
                                        <p:tgtEl>
                                          <p:spTgt spid="109"/>
                                        </p:tgtEl>
                                      </p:cBhvr>
                                    </p:animEffect>
                                  </p:childTnLst>
                                </p:cTn>
                              </p:par>
                            </p:childTnLst>
                          </p:cTn>
                        </p:par>
                        <p:par>
                          <p:cTn id="72" fill="hold">
                            <p:stCondLst>
                              <p:cond delay="5250"/>
                            </p:stCondLst>
                            <p:childTnLst>
                              <p:par>
                                <p:cTn id="73" presetID="10" presetClass="entr" presetSubtype="0" fill="hold" nodeType="afterEffect">
                                  <p:stCondLst>
                                    <p:cond delay="0"/>
                                  </p:stCondLst>
                                  <p:iterate type="wd">
                                    <p:tmPct val="0"/>
                                  </p:iterate>
                                  <p:childTnLst>
                                    <p:set>
                                      <p:cBhvr>
                                        <p:cTn id="74" dur="1" fill="hold">
                                          <p:stCondLst>
                                            <p:cond delay="0"/>
                                          </p:stCondLst>
                                        </p:cTn>
                                        <p:tgtEl>
                                          <p:spTgt spid="14"/>
                                        </p:tgtEl>
                                        <p:attrNameLst>
                                          <p:attrName>style.visibility</p:attrName>
                                        </p:attrNameLst>
                                      </p:cBhvr>
                                      <p:to>
                                        <p:strVal val="visible"/>
                                      </p:to>
                                    </p:set>
                                    <p:animEffect transition="in" filter="fade">
                                      <p:cBhvr>
                                        <p:cTn id="75" dur="250"/>
                                        <p:tgtEl>
                                          <p:spTgt spid="14"/>
                                        </p:tgtEl>
                                      </p:cBhvr>
                                    </p:animEffect>
                                  </p:childTnLst>
                                </p:cTn>
                              </p:par>
                            </p:childTnLst>
                          </p:cTn>
                        </p:par>
                        <p:par>
                          <p:cTn id="76" fill="hold">
                            <p:stCondLst>
                              <p:cond delay="5500"/>
                            </p:stCondLst>
                            <p:childTnLst>
                              <p:par>
                                <p:cTn id="77" presetID="42" presetClass="entr" presetSubtype="0" fill="hold" nodeType="afterEffect">
                                  <p:stCondLst>
                                    <p:cond delay="0"/>
                                  </p:stCondLst>
                                  <p:iterate type="wd">
                                    <p:tmPct val="0"/>
                                  </p:iterate>
                                  <p:childTnLst>
                                    <p:set>
                                      <p:cBhvr>
                                        <p:cTn id="78" dur="1" fill="hold">
                                          <p:stCondLst>
                                            <p:cond delay="0"/>
                                          </p:stCondLst>
                                        </p:cTn>
                                        <p:tgtEl>
                                          <p:spTgt spid="3"/>
                                        </p:tgtEl>
                                        <p:attrNameLst>
                                          <p:attrName>style.visibility</p:attrName>
                                        </p:attrNameLst>
                                      </p:cBhvr>
                                      <p:to>
                                        <p:strVal val="visible"/>
                                      </p:to>
                                    </p:set>
                                    <p:animEffect transition="in" filter="fade">
                                      <p:cBhvr>
                                        <p:cTn id="79" dur="500"/>
                                        <p:tgtEl>
                                          <p:spTgt spid="3"/>
                                        </p:tgtEl>
                                      </p:cBhvr>
                                    </p:animEffect>
                                    <p:anim calcmode="lin" valueType="num">
                                      <p:cBhvr>
                                        <p:cTn id="80" dur="500" fill="hold"/>
                                        <p:tgtEl>
                                          <p:spTgt spid="3"/>
                                        </p:tgtEl>
                                        <p:attrNameLst>
                                          <p:attrName>ppt_x</p:attrName>
                                        </p:attrNameLst>
                                      </p:cBhvr>
                                      <p:tavLst>
                                        <p:tav tm="0">
                                          <p:val>
                                            <p:strVal val="#ppt_x"/>
                                          </p:val>
                                        </p:tav>
                                        <p:tav tm="100000">
                                          <p:val>
                                            <p:strVal val="#ppt_x"/>
                                          </p:val>
                                        </p:tav>
                                      </p:tavLst>
                                    </p:anim>
                                    <p:anim calcmode="lin" valueType="num">
                                      <p:cBhvr>
                                        <p:cTn id="81" dur="500" fill="hold"/>
                                        <p:tgtEl>
                                          <p:spTgt spid="3"/>
                                        </p:tgtEl>
                                        <p:attrNameLst>
                                          <p:attrName>ppt_y</p:attrName>
                                        </p:attrNameLst>
                                      </p:cBhvr>
                                      <p:tavLst>
                                        <p:tav tm="0">
                                          <p:val>
                                            <p:strVal val="#ppt_y+.1"/>
                                          </p:val>
                                        </p:tav>
                                        <p:tav tm="100000">
                                          <p:val>
                                            <p:strVal val="#ppt_y"/>
                                          </p:val>
                                        </p:tav>
                                      </p:tavLst>
                                    </p:anim>
                                  </p:childTnLst>
                                </p:cTn>
                              </p:par>
                            </p:childTnLst>
                          </p:cTn>
                        </p:par>
                        <p:par>
                          <p:cTn id="82" fill="hold">
                            <p:stCondLst>
                              <p:cond delay="6000"/>
                            </p:stCondLst>
                            <p:childTnLst>
                              <p:par>
                                <p:cTn id="83" presetID="10" presetClass="entr" presetSubtype="0" fill="hold" nodeType="afterEffect">
                                  <p:stCondLst>
                                    <p:cond delay="0"/>
                                  </p:stCondLst>
                                  <p:iterate type="wd">
                                    <p:tmPct val="0"/>
                                  </p:iterate>
                                  <p:childTnLst>
                                    <p:set>
                                      <p:cBhvr>
                                        <p:cTn id="84" dur="1" fill="hold">
                                          <p:stCondLst>
                                            <p:cond delay="0"/>
                                          </p:stCondLst>
                                        </p:cTn>
                                        <p:tgtEl>
                                          <p:spTgt spid="110"/>
                                        </p:tgtEl>
                                        <p:attrNameLst>
                                          <p:attrName>style.visibility</p:attrName>
                                        </p:attrNameLst>
                                      </p:cBhvr>
                                      <p:to>
                                        <p:strVal val="visible"/>
                                      </p:to>
                                    </p:set>
                                    <p:animEffect transition="in" filter="fade">
                                      <p:cBhvr>
                                        <p:cTn id="85" dur="250"/>
                                        <p:tgtEl>
                                          <p:spTgt spid="110"/>
                                        </p:tgtEl>
                                      </p:cBhvr>
                                    </p:animEffect>
                                  </p:childTnLst>
                                </p:cTn>
                              </p:par>
                            </p:childTnLst>
                          </p:cTn>
                        </p:par>
                        <p:par>
                          <p:cTn id="86" fill="hold">
                            <p:stCondLst>
                              <p:cond delay="6250"/>
                            </p:stCondLst>
                            <p:childTnLst>
                              <p:par>
                                <p:cTn id="87" presetID="10" presetClass="entr" presetSubtype="0" fill="hold" nodeType="afterEffect">
                                  <p:stCondLst>
                                    <p:cond delay="0"/>
                                  </p:stCondLst>
                                  <p:iterate type="wd">
                                    <p:tmPct val="0"/>
                                  </p:iterate>
                                  <p:childTnLst>
                                    <p:set>
                                      <p:cBhvr>
                                        <p:cTn id="88" dur="1" fill="hold">
                                          <p:stCondLst>
                                            <p:cond delay="0"/>
                                          </p:stCondLst>
                                        </p:cTn>
                                        <p:tgtEl>
                                          <p:spTgt spid="25"/>
                                        </p:tgtEl>
                                        <p:attrNameLst>
                                          <p:attrName>style.visibility</p:attrName>
                                        </p:attrNameLst>
                                      </p:cBhvr>
                                      <p:to>
                                        <p:strVal val="visible"/>
                                      </p:to>
                                    </p:set>
                                    <p:animEffect transition="in" filter="fade">
                                      <p:cBhvr>
                                        <p:cTn id="89" dur="250"/>
                                        <p:tgtEl>
                                          <p:spTgt spid="25"/>
                                        </p:tgtEl>
                                      </p:cBhvr>
                                    </p:animEffect>
                                  </p:childTnLst>
                                </p:cTn>
                              </p:par>
                            </p:childTnLst>
                          </p:cTn>
                        </p:par>
                        <p:par>
                          <p:cTn id="90" fill="hold">
                            <p:stCondLst>
                              <p:cond delay="6500"/>
                            </p:stCondLst>
                            <p:childTnLst>
                              <p:par>
                                <p:cTn id="91" presetID="42" presetClass="entr" presetSubtype="0" fill="hold" nodeType="afterEffect">
                                  <p:stCondLst>
                                    <p:cond delay="0"/>
                                  </p:stCondLst>
                                  <p:iterate type="wd">
                                    <p:tmPct val="0"/>
                                  </p:iterate>
                                  <p:childTnLst>
                                    <p:set>
                                      <p:cBhvr>
                                        <p:cTn id="92" dur="1" fill="hold">
                                          <p:stCondLst>
                                            <p:cond delay="0"/>
                                          </p:stCondLst>
                                        </p:cTn>
                                        <p:tgtEl>
                                          <p:spTgt spid="4"/>
                                        </p:tgtEl>
                                        <p:attrNameLst>
                                          <p:attrName>style.visibility</p:attrName>
                                        </p:attrNameLst>
                                      </p:cBhvr>
                                      <p:to>
                                        <p:strVal val="visible"/>
                                      </p:to>
                                    </p:set>
                                    <p:animEffect transition="in" filter="fade">
                                      <p:cBhvr>
                                        <p:cTn id="93" dur="500"/>
                                        <p:tgtEl>
                                          <p:spTgt spid="4"/>
                                        </p:tgtEl>
                                      </p:cBhvr>
                                    </p:animEffect>
                                    <p:anim calcmode="lin" valueType="num">
                                      <p:cBhvr>
                                        <p:cTn id="94" dur="500" fill="hold"/>
                                        <p:tgtEl>
                                          <p:spTgt spid="4"/>
                                        </p:tgtEl>
                                        <p:attrNameLst>
                                          <p:attrName>ppt_x</p:attrName>
                                        </p:attrNameLst>
                                      </p:cBhvr>
                                      <p:tavLst>
                                        <p:tav tm="0">
                                          <p:val>
                                            <p:strVal val="#ppt_x"/>
                                          </p:val>
                                        </p:tav>
                                        <p:tav tm="100000">
                                          <p:val>
                                            <p:strVal val="#ppt_x"/>
                                          </p:val>
                                        </p:tav>
                                      </p:tavLst>
                                    </p:anim>
                                    <p:anim calcmode="lin" valueType="num">
                                      <p:cBhvr>
                                        <p:cTn id="95" dur="500" fill="hold"/>
                                        <p:tgtEl>
                                          <p:spTgt spid="4"/>
                                        </p:tgtEl>
                                        <p:attrNameLst>
                                          <p:attrName>ppt_y</p:attrName>
                                        </p:attrNameLst>
                                      </p:cBhvr>
                                      <p:tavLst>
                                        <p:tav tm="0">
                                          <p:val>
                                            <p:strVal val="#ppt_y+.1"/>
                                          </p:val>
                                        </p:tav>
                                        <p:tav tm="100000">
                                          <p:val>
                                            <p:strVal val="#ppt_y"/>
                                          </p:val>
                                        </p:tav>
                                      </p:tavLst>
                                    </p:anim>
                                  </p:childTnLst>
                                </p:cTn>
                              </p:par>
                            </p:childTnLst>
                          </p:cTn>
                        </p:par>
                        <p:par>
                          <p:cTn id="96" fill="hold">
                            <p:stCondLst>
                              <p:cond delay="7000"/>
                            </p:stCondLst>
                            <p:childTnLst>
                              <p:par>
                                <p:cTn id="97" presetID="10" presetClass="entr" presetSubtype="0" fill="hold" nodeType="afterEffect">
                                  <p:stCondLst>
                                    <p:cond delay="0"/>
                                  </p:stCondLst>
                                  <p:iterate type="wd">
                                    <p:tmPct val="0"/>
                                  </p:iterate>
                                  <p:childTnLst>
                                    <p:set>
                                      <p:cBhvr>
                                        <p:cTn id="98" dur="1" fill="hold">
                                          <p:stCondLst>
                                            <p:cond delay="0"/>
                                          </p:stCondLst>
                                        </p:cTn>
                                        <p:tgtEl>
                                          <p:spTgt spid="111"/>
                                        </p:tgtEl>
                                        <p:attrNameLst>
                                          <p:attrName>style.visibility</p:attrName>
                                        </p:attrNameLst>
                                      </p:cBhvr>
                                      <p:to>
                                        <p:strVal val="visible"/>
                                      </p:to>
                                    </p:set>
                                    <p:animEffect transition="in" filter="fade">
                                      <p:cBhvr>
                                        <p:cTn id="99" dur="250"/>
                                        <p:tgtEl>
                                          <p:spTgt spid="111"/>
                                        </p:tgtEl>
                                      </p:cBhvr>
                                    </p:animEffect>
                                  </p:childTnLst>
                                </p:cTn>
                              </p:par>
                            </p:childTnLst>
                          </p:cTn>
                        </p:par>
                        <p:par>
                          <p:cTn id="100" fill="hold">
                            <p:stCondLst>
                              <p:cond delay="7250"/>
                            </p:stCondLst>
                            <p:childTnLst>
                              <p:par>
                                <p:cTn id="101" presetID="10" presetClass="entr" presetSubtype="0" fill="hold" nodeType="afterEffect">
                                  <p:stCondLst>
                                    <p:cond delay="0"/>
                                  </p:stCondLst>
                                  <p:iterate type="wd">
                                    <p:tmPct val="0"/>
                                  </p:iterate>
                                  <p:childTnLst>
                                    <p:set>
                                      <p:cBhvr>
                                        <p:cTn id="102" dur="1" fill="hold">
                                          <p:stCondLst>
                                            <p:cond delay="0"/>
                                          </p:stCondLst>
                                        </p:cTn>
                                        <p:tgtEl>
                                          <p:spTgt spid="22"/>
                                        </p:tgtEl>
                                        <p:attrNameLst>
                                          <p:attrName>style.visibility</p:attrName>
                                        </p:attrNameLst>
                                      </p:cBhvr>
                                      <p:to>
                                        <p:strVal val="visible"/>
                                      </p:to>
                                    </p:set>
                                    <p:animEffect transition="in" filter="fade">
                                      <p:cBhvr>
                                        <p:cTn id="103" dur="250"/>
                                        <p:tgtEl>
                                          <p:spTgt spid="22"/>
                                        </p:tgtEl>
                                      </p:cBhvr>
                                    </p:animEffect>
                                  </p:childTnLst>
                                </p:cTn>
                              </p:par>
                            </p:childTnLst>
                          </p:cTn>
                        </p:par>
                        <p:par>
                          <p:cTn id="104" fill="hold">
                            <p:stCondLst>
                              <p:cond delay="7500"/>
                            </p:stCondLst>
                            <p:childTnLst>
                              <p:par>
                                <p:cTn id="105" presetID="42" presetClass="entr" presetSubtype="0" fill="hold" nodeType="afterEffect">
                                  <p:stCondLst>
                                    <p:cond delay="0"/>
                                  </p:stCondLst>
                                  <p:iterate type="wd">
                                    <p:tmPct val="0"/>
                                  </p:iterate>
                                  <p:childTnLst>
                                    <p:set>
                                      <p:cBhvr>
                                        <p:cTn id="106" dur="1" fill="hold">
                                          <p:stCondLst>
                                            <p:cond delay="0"/>
                                          </p:stCondLst>
                                        </p:cTn>
                                        <p:tgtEl>
                                          <p:spTgt spid="5"/>
                                        </p:tgtEl>
                                        <p:attrNameLst>
                                          <p:attrName>style.visibility</p:attrName>
                                        </p:attrNameLst>
                                      </p:cBhvr>
                                      <p:to>
                                        <p:strVal val="visible"/>
                                      </p:to>
                                    </p:set>
                                    <p:animEffect transition="in" filter="fade">
                                      <p:cBhvr>
                                        <p:cTn id="107" dur="500"/>
                                        <p:tgtEl>
                                          <p:spTgt spid="5"/>
                                        </p:tgtEl>
                                      </p:cBhvr>
                                    </p:animEffect>
                                    <p:anim calcmode="lin" valueType="num">
                                      <p:cBhvr>
                                        <p:cTn id="108" dur="500" fill="hold"/>
                                        <p:tgtEl>
                                          <p:spTgt spid="5"/>
                                        </p:tgtEl>
                                        <p:attrNameLst>
                                          <p:attrName>ppt_x</p:attrName>
                                        </p:attrNameLst>
                                      </p:cBhvr>
                                      <p:tavLst>
                                        <p:tav tm="0">
                                          <p:val>
                                            <p:strVal val="#ppt_x"/>
                                          </p:val>
                                        </p:tav>
                                        <p:tav tm="100000">
                                          <p:val>
                                            <p:strVal val="#ppt_x"/>
                                          </p:val>
                                        </p:tav>
                                      </p:tavLst>
                                    </p:anim>
                                    <p:anim calcmode="lin" valueType="num">
                                      <p:cBhvr>
                                        <p:cTn id="109" dur="500" fill="hold"/>
                                        <p:tgtEl>
                                          <p:spTgt spid="5"/>
                                        </p:tgtEl>
                                        <p:attrNameLst>
                                          <p:attrName>ppt_y</p:attrName>
                                        </p:attrNameLst>
                                      </p:cBhvr>
                                      <p:tavLst>
                                        <p:tav tm="0">
                                          <p:val>
                                            <p:strVal val="#ppt_y+.1"/>
                                          </p:val>
                                        </p:tav>
                                        <p:tav tm="100000">
                                          <p:val>
                                            <p:strVal val="#ppt_y"/>
                                          </p:val>
                                        </p:tav>
                                      </p:tavLst>
                                    </p:anim>
                                  </p:childTnLst>
                                </p:cTn>
                              </p:par>
                              <p:par>
                                <p:cTn id="110" presetID="23" presetClass="exit" presetSubtype="544" fill="hold" nodeType="withEffect">
                                  <p:stCondLst>
                                    <p:cond delay="1000"/>
                                  </p:stCondLst>
                                  <p:iterate type="wd">
                                    <p:tmPct val="5000"/>
                                  </p:iterate>
                                  <p:childTnLst>
                                    <p:anim calcmode="lin" valueType="num">
                                      <p:cBhvr>
                                        <p:cTn id="111" dur="1000"/>
                                        <p:tgtEl>
                                          <p:spTgt spid="8"/>
                                        </p:tgtEl>
                                        <p:attrNameLst>
                                          <p:attrName>ppt_w</p:attrName>
                                        </p:attrNameLst>
                                      </p:cBhvr>
                                      <p:tavLst>
                                        <p:tav tm="0">
                                          <p:val>
                                            <p:strVal val="ppt_w"/>
                                          </p:val>
                                        </p:tav>
                                        <p:tav tm="100000">
                                          <p:val>
                                            <p:fltVal val="0"/>
                                          </p:val>
                                        </p:tav>
                                      </p:tavLst>
                                    </p:anim>
                                    <p:anim calcmode="lin" valueType="num">
                                      <p:cBhvr>
                                        <p:cTn id="112" dur="1000"/>
                                        <p:tgtEl>
                                          <p:spTgt spid="8"/>
                                        </p:tgtEl>
                                        <p:attrNameLst>
                                          <p:attrName>ppt_h</p:attrName>
                                        </p:attrNameLst>
                                      </p:cBhvr>
                                      <p:tavLst>
                                        <p:tav tm="0">
                                          <p:val>
                                            <p:strVal val="ppt_h"/>
                                          </p:val>
                                        </p:tav>
                                        <p:tav tm="100000">
                                          <p:val>
                                            <p:fltVal val="0"/>
                                          </p:val>
                                        </p:tav>
                                      </p:tavLst>
                                    </p:anim>
                                    <p:anim calcmode="lin" valueType="num">
                                      <p:cBhvr>
                                        <p:cTn id="113" dur="1000"/>
                                        <p:tgtEl>
                                          <p:spTgt spid="8"/>
                                        </p:tgtEl>
                                        <p:attrNameLst>
                                          <p:attrName>ppt_x</p:attrName>
                                        </p:attrNameLst>
                                      </p:cBhvr>
                                      <p:tavLst>
                                        <p:tav tm="0">
                                          <p:val>
                                            <p:strVal val="ppt_x"/>
                                          </p:val>
                                        </p:tav>
                                        <p:tav tm="100000">
                                          <p:val>
                                            <p:fltVal val="0.5"/>
                                          </p:val>
                                        </p:tav>
                                      </p:tavLst>
                                    </p:anim>
                                    <p:anim calcmode="lin" valueType="num">
                                      <p:cBhvr>
                                        <p:cTn id="114" dur="1000"/>
                                        <p:tgtEl>
                                          <p:spTgt spid="8"/>
                                        </p:tgtEl>
                                        <p:attrNameLst>
                                          <p:attrName>ppt_y</p:attrName>
                                        </p:attrNameLst>
                                      </p:cBhvr>
                                      <p:tavLst>
                                        <p:tav tm="0">
                                          <p:val>
                                            <p:strVal val="ppt_y"/>
                                          </p:val>
                                        </p:tav>
                                        <p:tav tm="100000">
                                          <p:val>
                                            <p:fltVal val="0.5"/>
                                          </p:val>
                                        </p:tav>
                                      </p:tavLst>
                                    </p:anim>
                                    <p:set>
                                      <p:cBhvr>
                                        <p:cTn id="115" dur="1" fill="hold">
                                          <p:stCondLst>
                                            <p:cond delay="999"/>
                                          </p:stCondLst>
                                        </p:cTn>
                                        <p:tgtEl>
                                          <p:spTgt spid="8"/>
                                        </p:tgtEl>
                                        <p:attrNameLst>
                                          <p:attrName>style.visibility</p:attrName>
                                        </p:attrNameLst>
                                      </p:cBhvr>
                                      <p:to>
                                        <p:strVal val="hidden"/>
                                      </p:to>
                                    </p:set>
                                  </p:childTnLst>
                                </p:cTn>
                              </p:par>
                              <p:par>
                                <p:cTn id="116" presetID="23" presetClass="exit" presetSubtype="544" fill="hold" nodeType="withEffect">
                                  <p:stCondLst>
                                    <p:cond delay="1000"/>
                                  </p:stCondLst>
                                  <p:iterate type="wd">
                                    <p:tmPct val="5000"/>
                                  </p:iterate>
                                  <p:childTnLst>
                                    <p:anim calcmode="lin" valueType="num">
                                      <p:cBhvr>
                                        <p:cTn id="117" dur="1000"/>
                                        <p:tgtEl>
                                          <p:spTgt spid="28"/>
                                        </p:tgtEl>
                                        <p:attrNameLst>
                                          <p:attrName>ppt_w</p:attrName>
                                        </p:attrNameLst>
                                      </p:cBhvr>
                                      <p:tavLst>
                                        <p:tav tm="0">
                                          <p:val>
                                            <p:strVal val="ppt_w"/>
                                          </p:val>
                                        </p:tav>
                                        <p:tav tm="100000">
                                          <p:val>
                                            <p:fltVal val="0"/>
                                          </p:val>
                                        </p:tav>
                                      </p:tavLst>
                                    </p:anim>
                                    <p:anim calcmode="lin" valueType="num">
                                      <p:cBhvr>
                                        <p:cTn id="118" dur="1000"/>
                                        <p:tgtEl>
                                          <p:spTgt spid="28"/>
                                        </p:tgtEl>
                                        <p:attrNameLst>
                                          <p:attrName>ppt_h</p:attrName>
                                        </p:attrNameLst>
                                      </p:cBhvr>
                                      <p:tavLst>
                                        <p:tav tm="0">
                                          <p:val>
                                            <p:strVal val="ppt_h"/>
                                          </p:val>
                                        </p:tav>
                                        <p:tav tm="100000">
                                          <p:val>
                                            <p:fltVal val="0"/>
                                          </p:val>
                                        </p:tav>
                                      </p:tavLst>
                                    </p:anim>
                                    <p:anim calcmode="lin" valueType="num">
                                      <p:cBhvr>
                                        <p:cTn id="119" dur="1000"/>
                                        <p:tgtEl>
                                          <p:spTgt spid="28"/>
                                        </p:tgtEl>
                                        <p:attrNameLst>
                                          <p:attrName>ppt_x</p:attrName>
                                        </p:attrNameLst>
                                      </p:cBhvr>
                                      <p:tavLst>
                                        <p:tav tm="0">
                                          <p:val>
                                            <p:strVal val="ppt_x"/>
                                          </p:val>
                                        </p:tav>
                                        <p:tav tm="100000">
                                          <p:val>
                                            <p:fltVal val="0.5"/>
                                          </p:val>
                                        </p:tav>
                                      </p:tavLst>
                                    </p:anim>
                                    <p:anim calcmode="lin" valueType="num">
                                      <p:cBhvr>
                                        <p:cTn id="120" dur="1000"/>
                                        <p:tgtEl>
                                          <p:spTgt spid="28"/>
                                        </p:tgtEl>
                                        <p:attrNameLst>
                                          <p:attrName>ppt_y</p:attrName>
                                        </p:attrNameLst>
                                      </p:cBhvr>
                                      <p:tavLst>
                                        <p:tav tm="0">
                                          <p:val>
                                            <p:strVal val="ppt_y"/>
                                          </p:val>
                                        </p:tav>
                                        <p:tav tm="100000">
                                          <p:val>
                                            <p:fltVal val="0.5"/>
                                          </p:val>
                                        </p:tav>
                                      </p:tavLst>
                                    </p:anim>
                                    <p:set>
                                      <p:cBhvr>
                                        <p:cTn id="121" dur="1" fill="hold">
                                          <p:stCondLst>
                                            <p:cond delay="999"/>
                                          </p:stCondLst>
                                        </p:cTn>
                                        <p:tgtEl>
                                          <p:spTgt spid="28"/>
                                        </p:tgtEl>
                                        <p:attrNameLst>
                                          <p:attrName>style.visibility</p:attrName>
                                        </p:attrNameLst>
                                      </p:cBhvr>
                                      <p:to>
                                        <p:strVal val="hidden"/>
                                      </p:to>
                                    </p:set>
                                  </p:childTnLst>
                                </p:cTn>
                              </p:par>
                              <p:par>
                                <p:cTn id="122" presetID="23" presetClass="exit" presetSubtype="544" fill="hold" grpId="1" nodeType="withEffect">
                                  <p:stCondLst>
                                    <p:cond delay="1000"/>
                                  </p:stCondLst>
                                  <p:iterate type="wd">
                                    <p:tmPct val="1395"/>
                                  </p:iterate>
                                  <p:childTnLst>
                                    <p:anim calcmode="lin" valueType="num">
                                      <p:cBhvr>
                                        <p:cTn id="123" dur="1000"/>
                                        <p:tgtEl>
                                          <p:spTgt spid="161"/>
                                        </p:tgtEl>
                                        <p:attrNameLst>
                                          <p:attrName>ppt_w</p:attrName>
                                        </p:attrNameLst>
                                      </p:cBhvr>
                                      <p:tavLst>
                                        <p:tav tm="0">
                                          <p:val>
                                            <p:strVal val="ppt_w"/>
                                          </p:val>
                                        </p:tav>
                                        <p:tav tm="100000">
                                          <p:val>
                                            <p:fltVal val="0"/>
                                          </p:val>
                                        </p:tav>
                                      </p:tavLst>
                                    </p:anim>
                                    <p:anim calcmode="lin" valueType="num">
                                      <p:cBhvr>
                                        <p:cTn id="124" dur="1000"/>
                                        <p:tgtEl>
                                          <p:spTgt spid="161"/>
                                        </p:tgtEl>
                                        <p:attrNameLst>
                                          <p:attrName>ppt_h</p:attrName>
                                        </p:attrNameLst>
                                      </p:cBhvr>
                                      <p:tavLst>
                                        <p:tav tm="0">
                                          <p:val>
                                            <p:strVal val="ppt_h"/>
                                          </p:val>
                                        </p:tav>
                                        <p:tav tm="100000">
                                          <p:val>
                                            <p:fltVal val="0"/>
                                          </p:val>
                                        </p:tav>
                                      </p:tavLst>
                                    </p:anim>
                                    <p:anim calcmode="lin" valueType="num">
                                      <p:cBhvr>
                                        <p:cTn id="125" dur="1000"/>
                                        <p:tgtEl>
                                          <p:spTgt spid="161"/>
                                        </p:tgtEl>
                                        <p:attrNameLst>
                                          <p:attrName>ppt_x</p:attrName>
                                        </p:attrNameLst>
                                      </p:cBhvr>
                                      <p:tavLst>
                                        <p:tav tm="0">
                                          <p:val>
                                            <p:strVal val="ppt_x"/>
                                          </p:val>
                                        </p:tav>
                                        <p:tav tm="100000">
                                          <p:val>
                                            <p:fltVal val="0.5"/>
                                          </p:val>
                                        </p:tav>
                                      </p:tavLst>
                                    </p:anim>
                                    <p:anim calcmode="lin" valueType="num">
                                      <p:cBhvr>
                                        <p:cTn id="126" dur="1000"/>
                                        <p:tgtEl>
                                          <p:spTgt spid="161"/>
                                        </p:tgtEl>
                                        <p:attrNameLst>
                                          <p:attrName>ppt_y</p:attrName>
                                        </p:attrNameLst>
                                      </p:cBhvr>
                                      <p:tavLst>
                                        <p:tav tm="0">
                                          <p:val>
                                            <p:strVal val="ppt_y"/>
                                          </p:val>
                                        </p:tav>
                                        <p:tav tm="100000">
                                          <p:val>
                                            <p:fltVal val="0.5"/>
                                          </p:val>
                                        </p:tav>
                                      </p:tavLst>
                                    </p:anim>
                                    <p:set>
                                      <p:cBhvr>
                                        <p:cTn id="127" dur="1" fill="hold">
                                          <p:stCondLst>
                                            <p:cond delay="999"/>
                                          </p:stCondLst>
                                        </p:cTn>
                                        <p:tgtEl>
                                          <p:spTgt spid="161"/>
                                        </p:tgtEl>
                                        <p:attrNameLst>
                                          <p:attrName>style.visibility</p:attrName>
                                        </p:attrNameLst>
                                      </p:cBhvr>
                                      <p:to>
                                        <p:strVal val="hidden"/>
                                      </p:to>
                                    </p:set>
                                  </p:childTnLst>
                                </p:cTn>
                              </p:par>
                              <p:par>
                                <p:cTn id="128" presetID="23" presetClass="exit" presetSubtype="544" fill="hold" nodeType="withEffect">
                                  <p:stCondLst>
                                    <p:cond delay="1000"/>
                                  </p:stCondLst>
                                  <p:iterate type="wd">
                                    <p:tmPct val="5000"/>
                                  </p:iterate>
                                  <p:childTnLst>
                                    <p:anim calcmode="lin" valueType="num">
                                      <p:cBhvr>
                                        <p:cTn id="129" dur="1000"/>
                                        <p:tgtEl>
                                          <p:spTgt spid="9"/>
                                        </p:tgtEl>
                                        <p:attrNameLst>
                                          <p:attrName>ppt_w</p:attrName>
                                        </p:attrNameLst>
                                      </p:cBhvr>
                                      <p:tavLst>
                                        <p:tav tm="0">
                                          <p:val>
                                            <p:strVal val="ppt_w"/>
                                          </p:val>
                                        </p:tav>
                                        <p:tav tm="100000">
                                          <p:val>
                                            <p:fltVal val="0"/>
                                          </p:val>
                                        </p:tav>
                                      </p:tavLst>
                                    </p:anim>
                                    <p:anim calcmode="lin" valueType="num">
                                      <p:cBhvr>
                                        <p:cTn id="130" dur="1000"/>
                                        <p:tgtEl>
                                          <p:spTgt spid="9"/>
                                        </p:tgtEl>
                                        <p:attrNameLst>
                                          <p:attrName>ppt_h</p:attrName>
                                        </p:attrNameLst>
                                      </p:cBhvr>
                                      <p:tavLst>
                                        <p:tav tm="0">
                                          <p:val>
                                            <p:strVal val="ppt_h"/>
                                          </p:val>
                                        </p:tav>
                                        <p:tav tm="100000">
                                          <p:val>
                                            <p:fltVal val="0"/>
                                          </p:val>
                                        </p:tav>
                                      </p:tavLst>
                                    </p:anim>
                                    <p:anim calcmode="lin" valueType="num">
                                      <p:cBhvr>
                                        <p:cTn id="131" dur="1000"/>
                                        <p:tgtEl>
                                          <p:spTgt spid="9"/>
                                        </p:tgtEl>
                                        <p:attrNameLst>
                                          <p:attrName>ppt_x</p:attrName>
                                        </p:attrNameLst>
                                      </p:cBhvr>
                                      <p:tavLst>
                                        <p:tav tm="0">
                                          <p:val>
                                            <p:strVal val="ppt_x"/>
                                          </p:val>
                                        </p:tav>
                                        <p:tav tm="100000">
                                          <p:val>
                                            <p:fltVal val="0.5"/>
                                          </p:val>
                                        </p:tav>
                                      </p:tavLst>
                                    </p:anim>
                                    <p:anim calcmode="lin" valueType="num">
                                      <p:cBhvr>
                                        <p:cTn id="132" dur="1000"/>
                                        <p:tgtEl>
                                          <p:spTgt spid="9"/>
                                        </p:tgtEl>
                                        <p:attrNameLst>
                                          <p:attrName>ppt_y</p:attrName>
                                        </p:attrNameLst>
                                      </p:cBhvr>
                                      <p:tavLst>
                                        <p:tav tm="0">
                                          <p:val>
                                            <p:strVal val="ppt_y"/>
                                          </p:val>
                                        </p:tav>
                                        <p:tav tm="100000">
                                          <p:val>
                                            <p:fltVal val="0.5"/>
                                          </p:val>
                                        </p:tav>
                                      </p:tavLst>
                                    </p:anim>
                                    <p:set>
                                      <p:cBhvr>
                                        <p:cTn id="133" dur="1" fill="hold">
                                          <p:stCondLst>
                                            <p:cond delay="999"/>
                                          </p:stCondLst>
                                        </p:cTn>
                                        <p:tgtEl>
                                          <p:spTgt spid="9"/>
                                        </p:tgtEl>
                                        <p:attrNameLst>
                                          <p:attrName>style.visibility</p:attrName>
                                        </p:attrNameLst>
                                      </p:cBhvr>
                                      <p:to>
                                        <p:strVal val="hidden"/>
                                      </p:to>
                                    </p:set>
                                  </p:childTnLst>
                                </p:cTn>
                              </p:par>
                              <p:par>
                                <p:cTn id="134" presetID="23" presetClass="exit" presetSubtype="544" fill="hold" nodeType="withEffect">
                                  <p:stCondLst>
                                    <p:cond delay="1000"/>
                                  </p:stCondLst>
                                  <p:iterate type="wd">
                                    <p:tmPct val="5000"/>
                                  </p:iterate>
                                  <p:childTnLst>
                                    <p:anim calcmode="lin" valueType="num">
                                      <p:cBhvr>
                                        <p:cTn id="135" dur="1000"/>
                                        <p:tgtEl>
                                          <p:spTgt spid="6"/>
                                        </p:tgtEl>
                                        <p:attrNameLst>
                                          <p:attrName>ppt_w</p:attrName>
                                        </p:attrNameLst>
                                      </p:cBhvr>
                                      <p:tavLst>
                                        <p:tav tm="0">
                                          <p:val>
                                            <p:strVal val="ppt_w"/>
                                          </p:val>
                                        </p:tav>
                                        <p:tav tm="100000">
                                          <p:val>
                                            <p:fltVal val="0"/>
                                          </p:val>
                                        </p:tav>
                                      </p:tavLst>
                                    </p:anim>
                                    <p:anim calcmode="lin" valueType="num">
                                      <p:cBhvr>
                                        <p:cTn id="136" dur="1000"/>
                                        <p:tgtEl>
                                          <p:spTgt spid="6"/>
                                        </p:tgtEl>
                                        <p:attrNameLst>
                                          <p:attrName>ppt_h</p:attrName>
                                        </p:attrNameLst>
                                      </p:cBhvr>
                                      <p:tavLst>
                                        <p:tav tm="0">
                                          <p:val>
                                            <p:strVal val="ppt_h"/>
                                          </p:val>
                                        </p:tav>
                                        <p:tav tm="100000">
                                          <p:val>
                                            <p:fltVal val="0"/>
                                          </p:val>
                                        </p:tav>
                                      </p:tavLst>
                                    </p:anim>
                                    <p:anim calcmode="lin" valueType="num">
                                      <p:cBhvr>
                                        <p:cTn id="137" dur="1000"/>
                                        <p:tgtEl>
                                          <p:spTgt spid="6"/>
                                        </p:tgtEl>
                                        <p:attrNameLst>
                                          <p:attrName>ppt_x</p:attrName>
                                        </p:attrNameLst>
                                      </p:cBhvr>
                                      <p:tavLst>
                                        <p:tav tm="0">
                                          <p:val>
                                            <p:strVal val="ppt_x"/>
                                          </p:val>
                                        </p:tav>
                                        <p:tav tm="100000">
                                          <p:val>
                                            <p:fltVal val="0.5"/>
                                          </p:val>
                                        </p:tav>
                                      </p:tavLst>
                                    </p:anim>
                                    <p:anim calcmode="lin" valueType="num">
                                      <p:cBhvr>
                                        <p:cTn id="138" dur="1000"/>
                                        <p:tgtEl>
                                          <p:spTgt spid="6"/>
                                        </p:tgtEl>
                                        <p:attrNameLst>
                                          <p:attrName>ppt_y</p:attrName>
                                        </p:attrNameLst>
                                      </p:cBhvr>
                                      <p:tavLst>
                                        <p:tav tm="0">
                                          <p:val>
                                            <p:strVal val="ppt_y"/>
                                          </p:val>
                                        </p:tav>
                                        <p:tav tm="100000">
                                          <p:val>
                                            <p:fltVal val="0.5"/>
                                          </p:val>
                                        </p:tav>
                                      </p:tavLst>
                                    </p:anim>
                                    <p:set>
                                      <p:cBhvr>
                                        <p:cTn id="139" dur="1" fill="hold">
                                          <p:stCondLst>
                                            <p:cond delay="999"/>
                                          </p:stCondLst>
                                        </p:cTn>
                                        <p:tgtEl>
                                          <p:spTgt spid="6"/>
                                        </p:tgtEl>
                                        <p:attrNameLst>
                                          <p:attrName>style.visibility</p:attrName>
                                        </p:attrNameLst>
                                      </p:cBhvr>
                                      <p:to>
                                        <p:strVal val="hidden"/>
                                      </p:to>
                                    </p:set>
                                  </p:childTnLst>
                                </p:cTn>
                              </p:par>
                              <p:par>
                                <p:cTn id="140" presetID="23" presetClass="exit" presetSubtype="544" fill="hold" nodeType="withEffect">
                                  <p:stCondLst>
                                    <p:cond delay="1000"/>
                                  </p:stCondLst>
                                  <p:iterate type="wd">
                                    <p:tmPct val="5000"/>
                                  </p:iterate>
                                  <p:childTnLst>
                                    <p:anim calcmode="lin" valueType="num">
                                      <p:cBhvr>
                                        <p:cTn id="141" dur="1000"/>
                                        <p:tgtEl>
                                          <p:spTgt spid="7"/>
                                        </p:tgtEl>
                                        <p:attrNameLst>
                                          <p:attrName>ppt_w</p:attrName>
                                        </p:attrNameLst>
                                      </p:cBhvr>
                                      <p:tavLst>
                                        <p:tav tm="0">
                                          <p:val>
                                            <p:strVal val="ppt_w"/>
                                          </p:val>
                                        </p:tav>
                                        <p:tav tm="100000">
                                          <p:val>
                                            <p:fltVal val="0"/>
                                          </p:val>
                                        </p:tav>
                                      </p:tavLst>
                                    </p:anim>
                                    <p:anim calcmode="lin" valueType="num">
                                      <p:cBhvr>
                                        <p:cTn id="142" dur="1000"/>
                                        <p:tgtEl>
                                          <p:spTgt spid="7"/>
                                        </p:tgtEl>
                                        <p:attrNameLst>
                                          <p:attrName>ppt_h</p:attrName>
                                        </p:attrNameLst>
                                      </p:cBhvr>
                                      <p:tavLst>
                                        <p:tav tm="0">
                                          <p:val>
                                            <p:strVal val="ppt_h"/>
                                          </p:val>
                                        </p:tav>
                                        <p:tav tm="100000">
                                          <p:val>
                                            <p:fltVal val="0"/>
                                          </p:val>
                                        </p:tav>
                                      </p:tavLst>
                                    </p:anim>
                                    <p:anim calcmode="lin" valueType="num">
                                      <p:cBhvr>
                                        <p:cTn id="143" dur="1000"/>
                                        <p:tgtEl>
                                          <p:spTgt spid="7"/>
                                        </p:tgtEl>
                                        <p:attrNameLst>
                                          <p:attrName>ppt_x</p:attrName>
                                        </p:attrNameLst>
                                      </p:cBhvr>
                                      <p:tavLst>
                                        <p:tav tm="0">
                                          <p:val>
                                            <p:strVal val="ppt_x"/>
                                          </p:val>
                                        </p:tav>
                                        <p:tav tm="100000">
                                          <p:val>
                                            <p:fltVal val="0.5"/>
                                          </p:val>
                                        </p:tav>
                                      </p:tavLst>
                                    </p:anim>
                                    <p:anim calcmode="lin" valueType="num">
                                      <p:cBhvr>
                                        <p:cTn id="144" dur="1000"/>
                                        <p:tgtEl>
                                          <p:spTgt spid="7"/>
                                        </p:tgtEl>
                                        <p:attrNameLst>
                                          <p:attrName>ppt_y</p:attrName>
                                        </p:attrNameLst>
                                      </p:cBhvr>
                                      <p:tavLst>
                                        <p:tav tm="0">
                                          <p:val>
                                            <p:strVal val="ppt_y"/>
                                          </p:val>
                                        </p:tav>
                                        <p:tav tm="100000">
                                          <p:val>
                                            <p:fltVal val="0.5"/>
                                          </p:val>
                                        </p:tav>
                                      </p:tavLst>
                                    </p:anim>
                                    <p:set>
                                      <p:cBhvr>
                                        <p:cTn id="145" dur="1" fill="hold">
                                          <p:stCondLst>
                                            <p:cond delay="999"/>
                                          </p:stCondLst>
                                        </p:cTn>
                                        <p:tgtEl>
                                          <p:spTgt spid="7"/>
                                        </p:tgtEl>
                                        <p:attrNameLst>
                                          <p:attrName>style.visibility</p:attrName>
                                        </p:attrNameLst>
                                      </p:cBhvr>
                                      <p:to>
                                        <p:strVal val="hidden"/>
                                      </p:to>
                                    </p:set>
                                  </p:childTnLst>
                                </p:cTn>
                              </p:par>
                              <p:par>
                                <p:cTn id="146" presetID="23" presetClass="exit" presetSubtype="544" fill="hold" nodeType="withEffect">
                                  <p:stCondLst>
                                    <p:cond delay="1000"/>
                                  </p:stCondLst>
                                  <p:iterate type="wd">
                                    <p:tmPct val="5000"/>
                                  </p:iterate>
                                  <p:childTnLst>
                                    <p:anim calcmode="lin" valueType="num">
                                      <p:cBhvr>
                                        <p:cTn id="147" dur="1000"/>
                                        <p:tgtEl>
                                          <p:spTgt spid="18"/>
                                        </p:tgtEl>
                                        <p:attrNameLst>
                                          <p:attrName>ppt_w</p:attrName>
                                        </p:attrNameLst>
                                      </p:cBhvr>
                                      <p:tavLst>
                                        <p:tav tm="0">
                                          <p:val>
                                            <p:strVal val="ppt_w"/>
                                          </p:val>
                                        </p:tav>
                                        <p:tav tm="100000">
                                          <p:val>
                                            <p:fltVal val="0"/>
                                          </p:val>
                                        </p:tav>
                                      </p:tavLst>
                                    </p:anim>
                                    <p:anim calcmode="lin" valueType="num">
                                      <p:cBhvr>
                                        <p:cTn id="148" dur="1000"/>
                                        <p:tgtEl>
                                          <p:spTgt spid="18"/>
                                        </p:tgtEl>
                                        <p:attrNameLst>
                                          <p:attrName>ppt_h</p:attrName>
                                        </p:attrNameLst>
                                      </p:cBhvr>
                                      <p:tavLst>
                                        <p:tav tm="0">
                                          <p:val>
                                            <p:strVal val="ppt_h"/>
                                          </p:val>
                                        </p:tav>
                                        <p:tav tm="100000">
                                          <p:val>
                                            <p:fltVal val="0"/>
                                          </p:val>
                                        </p:tav>
                                      </p:tavLst>
                                    </p:anim>
                                    <p:anim calcmode="lin" valueType="num">
                                      <p:cBhvr>
                                        <p:cTn id="149" dur="1000"/>
                                        <p:tgtEl>
                                          <p:spTgt spid="18"/>
                                        </p:tgtEl>
                                        <p:attrNameLst>
                                          <p:attrName>ppt_x</p:attrName>
                                        </p:attrNameLst>
                                      </p:cBhvr>
                                      <p:tavLst>
                                        <p:tav tm="0">
                                          <p:val>
                                            <p:strVal val="ppt_x"/>
                                          </p:val>
                                        </p:tav>
                                        <p:tav tm="100000">
                                          <p:val>
                                            <p:fltVal val="0.5"/>
                                          </p:val>
                                        </p:tav>
                                      </p:tavLst>
                                    </p:anim>
                                    <p:anim calcmode="lin" valueType="num">
                                      <p:cBhvr>
                                        <p:cTn id="150" dur="1000"/>
                                        <p:tgtEl>
                                          <p:spTgt spid="18"/>
                                        </p:tgtEl>
                                        <p:attrNameLst>
                                          <p:attrName>ppt_y</p:attrName>
                                        </p:attrNameLst>
                                      </p:cBhvr>
                                      <p:tavLst>
                                        <p:tav tm="0">
                                          <p:val>
                                            <p:strVal val="ppt_y"/>
                                          </p:val>
                                        </p:tav>
                                        <p:tav tm="100000">
                                          <p:val>
                                            <p:fltVal val="0.5"/>
                                          </p:val>
                                        </p:tav>
                                      </p:tavLst>
                                    </p:anim>
                                    <p:set>
                                      <p:cBhvr>
                                        <p:cTn id="151" dur="1" fill="hold">
                                          <p:stCondLst>
                                            <p:cond delay="999"/>
                                          </p:stCondLst>
                                        </p:cTn>
                                        <p:tgtEl>
                                          <p:spTgt spid="18"/>
                                        </p:tgtEl>
                                        <p:attrNameLst>
                                          <p:attrName>style.visibility</p:attrName>
                                        </p:attrNameLst>
                                      </p:cBhvr>
                                      <p:to>
                                        <p:strVal val="hidden"/>
                                      </p:to>
                                    </p:set>
                                  </p:childTnLst>
                                </p:cTn>
                              </p:par>
                              <p:par>
                                <p:cTn id="152" presetID="23" presetClass="exit" presetSubtype="544" fill="hold" nodeType="withEffect">
                                  <p:stCondLst>
                                    <p:cond delay="1000"/>
                                  </p:stCondLst>
                                  <p:iterate type="wd">
                                    <p:tmPct val="5000"/>
                                  </p:iterate>
                                  <p:childTnLst>
                                    <p:anim calcmode="lin" valueType="num">
                                      <p:cBhvr>
                                        <p:cTn id="153" dur="1000"/>
                                        <p:tgtEl>
                                          <p:spTgt spid="2"/>
                                        </p:tgtEl>
                                        <p:attrNameLst>
                                          <p:attrName>ppt_w</p:attrName>
                                        </p:attrNameLst>
                                      </p:cBhvr>
                                      <p:tavLst>
                                        <p:tav tm="0">
                                          <p:val>
                                            <p:strVal val="ppt_w"/>
                                          </p:val>
                                        </p:tav>
                                        <p:tav tm="100000">
                                          <p:val>
                                            <p:fltVal val="0"/>
                                          </p:val>
                                        </p:tav>
                                      </p:tavLst>
                                    </p:anim>
                                    <p:anim calcmode="lin" valueType="num">
                                      <p:cBhvr>
                                        <p:cTn id="154" dur="1000"/>
                                        <p:tgtEl>
                                          <p:spTgt spid="2"/>
                                        </p:tgtEl>
                                        <p:attrNameLst>
                                          <p:attrName>ppt_h</p:attrName>
                                        </p:attrNameLst>
                                      </p:cBhvr>
                                      <p:tavLst>
                                        <p:tav tm="0">
                                          <p:val>
                                            <p:strVal val="ppt_h"/>
                                          </p:val>
                                        </p:tav>
                                        <p:tav tm="100000">
                                          <p:val>
                                            <p:fltVal val="0"/>
                                          </p:val>
                                        </p:tav>
                                      </p:tavLst>
                                    </p:anim>
                                    <p:anim calcmode="lin" valueType="num">
                                      <p:cBhvr>
                                        <p:cTn id="155" dur="1000"/>
                                        <p:tgtEl>
                                          <p:spTgt spid="2"/>
                                        </p:tgtEl>
                                        <p:attrNameLst>
                                          <p:attrName>ppt_x</p:attrName>
                                        </p:attrNameLst>
                                      </p:cBhvr>
                                      <p:tavLst>
                                        <p:tav tm="0">
                                          <p:val>
                                            <p:strVal val="ppt_x"/>
                                          </p:val>
                                        </p:tav>
                                        <p:tav tm="100000">
                                          <p:val>
                                            <p:fltVal val="0.5"/>
                                          </p:val>
                                        </p:tav>
                                      </p:tavLst>
                                    </p:anim>
                                    <p:anim calcmode="lin" valueType="num">
                                      <p:cBhvr>
                                        <p:cTn id="156" dur="1000"/>
                                        <p:tgtEl>
                                          <p:spTgt spid="2"/>
                                        </p:tgtEl>
                                        <p:attrNameLst>
                                          <p:attrName>ppt_y</p:attrName>
                                        </p:attrNameLst>
                                      </p:cBhvr>
                                      <p:tavLst>
                                        <p:tav tm="0">
                                          <p:val>
                                            <p:strVal val="ppt_y"/>
                                          </p:val>
                                        </p:tav>
                                        <p:tav tm="100000">
                                          <p:val>
                                            <p:fltVal val="0.5"/>
                                          </p:val>
                                        </p:tav>
                                      </p:tavLst>
                                    </p:anim>
                                    <p:set>
                                      <p:cBhvr>
                                        <p:cTn id="157" dur="1" fill="hold">
                                          <p:stCondLst>
                                            <p:cond delay="999"/>
                                          </p:stCondLst>
                                        </p:cTn>
                                        <p:tgtEl>
                                          <p:spTgt spid="2"/>
                                        </p:tgtEl>
                                        <p:attrNameLst>
                                          <p:attrName>style.visibility</p:attrName>
                                        </p:attrNameLst>
                                      </p:cBhvr>
                                      <p:to>
                                        <p:strVal val="hidden"/>
                                      </p:to>
                                    </p:set>
                                  </p:childTnLst>
                                </p:cTn>
                              </p:par>
                              <p:par>
                                <p:cTn id="158" presetID="23" presetClass="exit" presetSubtype="544" fill="hold" nodeType="withEffect">
                                  <p:stCondLst>
                                    <p:cond delay="1000"/>
                                  </p:stCondLst>
                                  <p:iterate type="wd">
                                    <p:tmPct val="5000"/>
                                  </p:iterate>
                                  <p:childTnLst>
                                    <p:anim calcmode="lin" valueType="num">
                                      <p:cBhvr>
                                        <p:cTn id="159" dur="1000"/>
                                        <p:tgtEl>
                                          <p:spTgt spid="109"/>
                                        </p:tgtEl>
                                        <p:attrNameLst>
                                          <p:attrName>ppt_w</p:attrName>
                                        </p:attrNameLst>
                                      </p:cBhvr>
                                      <p:tavLst>
                                        <p:tav tm="0">
                                          <p:val>
                                            <p:strVal val="ppt_w"/>
                                          </p:val>
                                        </p:tav>
                                        <p:tav tm="100000">
                                          <p:val>
                                            <p:fltVal val="0"/>
                                          </p:val>
                                        </p:tav>
                                      </p:tavLst>
                                    </p:anim>
                                    <p:anim calcmode="lin" valueType="num">
                                      <p:cBhvr>
                                        <p:cTn id="160" dur="1000"/>
                                        <p:tgtEl>
                                          <p:spTgt spid="109"/>
                                        </p:tgtEl>
                                        <p:attrNameLst>
                                          <p:attrName>ppt_h</p:attrName>
                                        </p:attrNameLst>
                                      </p:cBhvr>
                                      <p:tavLst>
                                        <p:tav tm="0">
                                          <p:val>
                                            <p:strVal val="ppt_h"/>
                                          </p:val>
                                        </p:tav>
                                        <p:tav tm="100000">
                                          <p:val>
                                            <p:fltVal val="0"/>
                                          </p:val>
                                        </p:tav>
                                      </p:tavLst>
                                    </p:anim>
                                    <p:anim calcmode="lin" valueType="num">
                                      <p:cBhvr>
                                        <p:cTn id="161" dur="1000"/>
                                        <p:tgtEl>
                                          <p:spTgt spid="109"/>
                                        </p:tgtEl>
                                        <p:attrNameLst>
                                          <p:attrName>ppt_x</p:attrName>
                                        </p:attrNameLst>
                                      </p:cBhvr>
                                      <p:tavLst>
                                        <p:tav tm="0">
                                          <p:val>
                                            <p:strVal val="ppt_x"/>
                                          </p:val>
                                        </p:tav>
                                        <p:tav tm="100000">
                                          <p:val>
                                            <p:fltVal val="0.5"/>
                                          </p:val>
                                        </p:tav>
                                      </p:tavLst>
                                    </p:anim>
                                    <p:anim calcmode="lin" valueType="num">
                                      <p:cBhvr>
                                        <p:cTn id="162" dur="1000"/>
                                        <p:tgtEl>
                                          <p:spTgt spid="109"/>
                                        </p:tgtEl>
                                        <p:attrNameLst>
                                          <p:attrName>ppt_y</p:attrName>
                                        </p:attrNameLst>
                                      </p:cBhvr>
                                      <p:tavLst>
                                        <p:tav tm="0">
                                          <p:val>
                                            <p:strVal val="ppt_y"/>
                                          </p:val>
                                        </p:tav>
                                        <p:tav tm="100000">
                                          <p:val>
                                            <p:fltVal val="0.5"/>
                                          </p:val>
                                        </p:tav>
                                      </p:tavLst>
                                    </p:anim>
                                    <p:set>
                                      <p:cBhvr>
                                        <p:cTn id="163" dur="1" fill="hold">
                                          <p:stCondLst>
                                            <p:cond delay="999"/>
                                          </p:stCondLst>
                                        </p:cTn>
                                        <p:tgtEl>
                                          <p:spTgt spid="109"/>
                                        </p:tgtEl>
                                        <p:attrNameLst>
                                          <p:attrName>style.visibility</p:attrName>
                                        </p:attrNameLst>
                                      </p:cBhvr>
                                      <p:to>
                                        <p:strVal val="hidden"/>
                                      </p:to>
                                    </p:set>
                                  </p:childTnLst>
                                </p:cTn>
                              </p:par>
                              <p:par>
                                <p:cTn id="164" presetID="23" presetClass="exit" presetSubtype="544" fill="hold" nodeType="withEffect">
                                  <p:stCondLst>
                                    <p:cond delay="1000"/>
                                  </p:stCondLst>
                                  <p:iterate type="wd">
                                    <p:tmPct val="5000"/>
                                  </p:iterate>
                                  <p:childTnLst>
                                    <p:anim calcmode="lin" valueType="num">
                                      <p:cBhvr>
                                        <p:cTn id="165" dur="1000"/>
                                        <p:tgtEl>
                                          <p:spTgt spid="14"/>
                                        </p:tgtEl>
                                        <p:attrNameLst>
                                          <p:attrName>ppt_w</p:attrName>
                                        </p:attrNameLst>
                                      </p:cBhvr>
                                      <p:tavLst>
                                        <p:tav tm="0">
                                          <p:val>
                                            <p:strVal val="ppt_w"/>
                                          </p:val>
                                        </p:tav>
                                        <p:tav tm="100000">
                                          <p:val>
                                            <p:fltVal val="0"/>
                                          </p:val>
                                        </p:tav>
                                      </p:tavLst>
                                    </p:anim>
                                    <p:anim calcmode="lin" valueType="num">
                                      <p:cBhvr>
                                        <p:cTn id="166" dur="1000"/>
                                        <p:tgtEl>
                                          <p:spTgt spid="14"/>
                                        </p:tgtEl>
                                        <p:attrNameLst>
                                          <p:attrName>ppt_h</p:attrName>
                                        </p:attrNameLst>
                                      </p:cBhvr>
                                      <p:tavLst>
                                        <p:tav tm="0">
                                          <p:val>
                                            <p:strVal val="ppt_h"/>
                                          </p:val>
                                        </p:tav>
                                        <p:tav tm="100000">
                                          <p:val>
                                            <p:fltVal val="0"/>
                                          </p:val>
                                        </p:tav>
                                      </p:tavLst>
                                    </p:anim>
                                    <p:anim calcmode="lin" valueType="num">
                                      <p:cBhvr>
                                        <p:cTn id="167" dur="1000"/>
                                        <p:tgtEl>
                                          <p:spTgt spid="14"/>
                                        </p:tgtEl>
                                        <p:attrNameLst>
                                          <p:attrName>ppt_x</p:attrName>
                                        </p:attrNameLst>
                                      </p:cBhvr>
                                      <p:tavLst>
                                        <p:tav tm="0">
                                          <p:val>
                                            <p:strVal val="ppt_x"/>
                                          </p:val>
                                        </p:tav>
                                        <p:tav tm="100000">
                                          <p:val>
                                            <p:fltVal val="0.5"/>
                                          </p:val>
                                        </p:tav>
                                      </p:tavLst>
                                    </p:anim>
                                    <p:anim calcmode="lin" valueType="num">
                                      <p:cBhvr>
                                        <p:cTn id="168" dur="1000"/>
                                        <p:tgtEl>
                                          <p:spTgt spid="14"/>
                                        </p:tgtEl>
                                        <p:attrNameLst>
                                          <p:attrName>ppt_y</p:attrName>
                                        </p:attrNameLst>
                                      </p:cBhvr>
                                      <p:tavLst>
                                        <p:tav tm="0">
                                          <p:val>
                                            <p:strVal val="ppt_y"/>
                                          </p:val>
                                        </p:tav>
                                        <p:tav tm="100000">
                                          <p:val>
                                            <p:fltVal val="0.5"/>
                                          </p:val>
                                        </p:tav>
                                      </p:tavLst>
                                    </p:anim>
                                    <p:set>
                                      <p:cBhvr>
                                        <p:cTn id="169" dur="1" fill="hold">
                                          <p:stCondLst>
                                            <p:cond delay="999"/>
                                          </p:stCondLst>
                                        </p:cTn>
                                        <p:tgtEl>
                                          <p:spTgt spid="14"/>
                                        </p:tgtEl>
                                        <p:attrNameLst>
                                          <p:attrName>style.visibility</p:attrName>
                                        </p:attrNameLst>
                                      </p:cBhvr>
                                      <p:to>
                                        <p:strVal val="hidden"/>
                                      </p:to>
                                    </p:set>
                                  </p:childTnLst>
                                </p:cTn>
                              </p:par>
                              <p:par>
                                <p:cTn id="170" presetID="23" presetClass="exit" presetSubtype="544" fill="hold" nodeType="withEffect">
                                  <p:stCondLst>
                                    <p:cond delay="1000"/>
                                  </p:stCondLst>
                                  <p:iterate type="wd">
                                    <p:tmPct val="5000"/>
                                  </p:iterate>
                                  <p:childTnLst>
                                    <p:anim calcmode="lin" valueType="num">
                                      <p:cBhvr>
                                        <p:cTn id="171" dur="1000"/>
                                        <p:tgtEl>
                                          <p:spTgt spid="3"/>
                                        </p:tgtEl>
                                        <p:attrNameLst>
                                          <p:attrName>ppt_w</p:attrName>
                                        </p:attrNameLst>
                                      </p:cBhvr>
                                      <p:tavLst>
                                        <p:tav tm="0">
                                          <p:val>
                                            <p:strVal val="ppt_w"/>
                                          </p:val>
                                        </p:tav>
                                        <p:tav tm="100000">
                                          <p:val>
                                            <p:fltVal val="0"/>
                                          </p:val>
                                        </p:tav>
                                      </p:tavLst>
                                    </p:anim>
                                    <p:anim calcmode="lin" valueType="num">
                                      <p:cBhvr>
                                        <p:cTn id="172" dur="1000"/>
                                        <p:tgtEl>
                                          <p:spTgt spid="3"/>
                                        </p:tgtEl>
                                        <p:attrNameLst>
                                          <p:attrName>ppt_h</p:attrName>
                                        </p:attrNameLst>
                                      </p:cBhvr>
                                      <p:tavLst>
                                        <p:tav tm="0">
                                          <p:val>
                                            <p:strVal val="ppt_h"/>
                                          </p:val>
                                        </p:tav>
                                        <p:tav tm="100000">
                                          <p:val>
                                            <p:fltVal val="0"/>
                                          </p:val>
                                        </p:tav>
                                      </p:tavLst>
                                    </p:anim>
                                    <p:anim calcmode="lin" valueType="num">
                                      <p:cBhvr>
                                        <p:cTn id="173" dur="1000"/>
                                        <p:tgtEl>
                                          <p:spTgt spid="3"/>
                                        </p:tgtEl>
                                        <p:attrNameLst>
                                          <p:attrName>ppt_x</p:attrName>
                                        </p:attrNameLst>
                                      </p:cBhvr>
                                      <p:tavLst>
                                        <p:tav tm="0">
                                          <p:val>
                                            <p:strVal val="ppt_x"/>
                                          </p:val>
                                        </p:tav>
                                        <p:tav tm="100000">
                                          <p:val>
                                            <p:fltVal val="0.5"/>
                                          </p:val>
                                        </p:tav>
                                      </p:tavLst>
                                    </p:anim>
                                    <p:anim calcmode="lin" valueType="num">
                                      <p:cBhvr>
                                        <p:cTn id="174" dur="1000"/>
                                        <p:tgtEl>
                                          <p:spTgt spid="3"/>
                                        </p:tgtEl>
                                        <p:attrNameLst>
                                          <p:attrName>ppt_y</p:attrName>
                                        </p:attrNameLst>
                                      </p:cBhvr>
                                      <p:tavLst>
                                        <p:tav tm="0">
                                          <p:val>
                                            <p:strVal val="ppt_y"/>
                                          </p:val>
                                        </p:tav>
                                        <p:tav tm="100000">
                                          <p:val>
                                            <p:fltVal val="0.5"/>
                                          </p:val>
                                        </p:tav>
                                      </p:tavLst>
                                    </p:anim>
                                    <p:set>
                                      <p:cBhvr>
                                        <p:cTn id="175" dur="1" fill="hold">
                                          <p:stCondLst>
                                            <p:cond delay="999"/>
                                          </p:stCondLst>
                                        </p:cTn>
                                        <p:tgtEl>
                                          <p:spTgt spid="3"/>
                                        </p:tgtEl>
                                        <p:attrNameLst>
                                          <p:attrName>style.visibility</p:attrName>
                                        </p:attrNameLst>
                                      </p:cBhvr>
                                      <p:to>
                                        <p:strVal val="hidden"/>
                                      </p:to>
                                    </p:set>
                                  </p:childTnLst>
                                </p:cTn>
                              </p:par>
                              <p:par>
                                <p:cTn id="176" presetID="23" presetClass="exit" presetSubtype="544" fill="hold" nodeType="withEffect">
                                  <p:stCondLst>
                                    <p:cond delay="1000"/>
                                  </p:stCondLst>
                                  <p:iterate type="wd">
                                    <p:tmPct val="5000"/>
                                  </p:iterate>
                                  <p:childTnLst>
                                    <p:anim calcmode="lin" valueType="num">
                                      <p:cBhvr>
                                        <p:cTn id="177" dur="1000"/>
                                        <p:tgtEl>
                                          <p:spTgt spid="110"/>
                                        </p:tgtEl>
                                        <p:attrNameLst>
                                          <p:attrName>ppt_w</p:attrName>
                                        </p:attrNameLst>
                                      </p:cBhvr>
                                      <p:tavLst>
                                        <p:tav tm="0">
                                          <p:val>
                                            <p:strVal val="ppt_w"/>
                                          </p:val>
                                        </p:tav>
                                        <p:tav tm="100000">
                                          <p:val>
                                            <p:fltVal val="0"/>
                                          </p:val>
                                        </p:tav>
                                      </p:tavLst>
                                    </p:anim>
                                    <p:anim calcmode="lin" valueType="num">
                                      <p:cBhvr>
                                        <p:cTn id="178" dur="1000"/>
                                        <p:tgtEl>
                                          <p:spTgt spid="110"/>
                                        </p:tgtEl>
                                        <p:attrNameLst>
                                          <p:attrName>ppt_h</p:attrName>
                                        </p:attrNameLst>
                                      </p:cBhvr>
                                      <p:tavLst>
                                        <p:tav tm="0">
                                          <p:val>
                                            <p:strVal val="ppt_h"/>
                                          </p:val>
                                        </p:tav>
                                        <p:tav tm="100000">
                                          <p:val>
                                            <p:fltVal val="0"/>
                                          </p:val>
                                        </p:tav>
                                      </p:tavLst>
                                    </p:anim>
                                    <p:anim calcmode="lin" valueType="num">
                                      <p:cBhvr>
                                        <p:cTn id="179" dur="1000"/>
                                        <p:tgtEl>
                                          <p:spTgt spid="110"/>
                                        </p:tgtEl>
                                        <p:attrNameLst>
                                          <p:attrName>ppt_x</p:attrName>
                                        </p:attrNameLst>
                                      </p:cBhvr>
                                      <p:tavLst>
                                        <p:tav tm="0">
                                          <p:val>
                                            <p:strVal val="ppt_x"/>
                                          </p:val>
                                        </p:tav>
                                        <p:tav tm="100000">
                                          <p:val>
                                            <p:fltVal val="0.5"/>
                                          </p:val>
                                        </p:tav>
                                      </p:tavLst>
                                    </p:anim>
                                    <p:anim calcmode="lin" valueType="num">
                                      <p:cBhvr>
                                        <p:cTn id="180" dur="1000"/>
                                        <p:tgtEl>
                                          <p:spTgt spid="110"/>
                                        </p:tgtEl>
                                        <p:attrNameLst>
                                          <p:attrName>ppt_y</p:attrName>
                                        </p:attrNameLst>
                                      </p:cBhvr>
                                      <p:tavLst>
                                        <p:tav tm="0">
                                          <p:val>
                                            <p:strVal val="ppt_y"/>
                                          </p:val>
                                        </p:tav>
                                        <p:tav tm="100000">
                                          <p:val>
                                            <p:fltVal val="0.5"/>
                                          </p:val>
                                        </p:tav>
                                      </p:tavLst>
                                    </p:anim>
                                    <p:set>
                                      <p:cBhvr>
                                        <p:cTn id="181" dur="1" fill="hold">
                                          <p:stCondLst>
                                            <p:cond delay="999"/>
                                          </p:stCondLst>
                                        </p:cTn>
                                        <p:tgtEl>
                                          <p:spTgt spid="110"/>
                                        </p:tgtEl>
                                        <p:attrNameLst>
                                          <p:attrName>style.visibility</p:attrName>
                                        </p:attrNameLst>
                                      </p:cBhvr>
                                      <p:to>
                                        <p:strVal val="hidden"/>
                                      </p:to>
                                    </p:set>
                                  </p:childTnLst>
                                </p:cTn>
                              </p:par>
                              <p:par>
                                <p:cTn id="182" presetID="23" presetClass="exit" presetSubtype="544" fill="hold" nodeType="withEffect">
                                  <p:stCondLst>
                                    <p:cond delay="1000"/>
                                  </p:stCondLst>
                                  <p:iterate type="wd">
                                    <p:tmPct val="5000"/>
                                  </p:iterate>
                                  <p:childTnLst>
                                    <p:anim calcmode="lin" valueType="num">
                                      <p:cBhvr>
                                        <p:cTn id="183" dur="1000"/>
                                        <p:tgtEl>
                                          <p:spTgt spid="25"/>
                                        </p:tgtEl>
                                        <p:attrNameLst>
                                          <p:attrName>ppt_w</p:attrName>
                                        </p:attrNameLst>
                                      </p:cBhvr>
                                      <p:tavLst>
                                        <p:tav tm="0">
                                          <p:val>
                                            <p:strVal val="ppt_w"/>
                                          </p:val>
                                        </p:tav>
                                        <p:tav tm="100000">
                                          <p:val>
                                            <p:fltVal val="0"/>
                                          </p:val>
                                        </p:tav>
                                      </p:tavLst>
                                    </p:anim>
                                    <p:anim calcmode="lin" valueType="num">
                                      <p:cBhvr>
                                        <p:cTn id="184" dur="1000"/>
                                        <p:tgtEl>
                                          <p:spTgt spid="25"/>
                                        </p:tgtEl>
                                        <p:attrNameLst>
                                          <p:attrName>ppt_h</p:attrName>
                                        </p:attrNameLst>
                                      </p:cBhvr>
                                      <p:tavLst>
                                        <p:tav tm="0">
                                          <p:val>
                                            <p:strVal val="ppt_h"/>
                                          </p:val>
                                        </p:tav>
                                        <p:tav tm="100000">
                                          <p:val>
                                            <p:fltVal val="0"/>
                                          </p:val>
                                        </p:tav>
                                      </p:tavLst>
                                    </p:anim>
                                    <p:anim calcmode="lin" valueType="num">
                                      <p:cBhvr>
                                        <p:cTn id="185" dur="1000"/>
                                        <p:tgtEl>
                                          <p:spTgt spid="25"/>
                                        </p:tgtEl>
                                        <p:attrNameLst>
                                          <p:attrName>ppt_x</p:attrName>
                                        </p:attrNameLst>
                                      </p:cBhvr>
                                      <p:tavLst>
                                        <p:tav tm="0">
                                          <p:val>
                                            <p:strVal val="ppt_x"/>
                                          </p:val>
                                        </p:tav>
                                        <p:tav tm="100000">
                                          <p:val>
                                            <p:fltVal val="0.5"/>
                                          </p:val>
                                        </p:tav>
                                      </p:tavLst>
                                    </p:anim>
                                    <p:anim calcmode="lin" valueType="num">
                                      <p:cBhvr>
                                        <p:cTn id="186" dur="1000"/>
                                        <p:tgtEl>
                                          <p:spTgt spid="25"/>
                                        </p:tgtEl>
                                        <p:attrNameLst>
                                          <p:attrName>ppt_y</p:attrName>
                                        </p:attrNameLst>
                                      </p:cBhvr>
                                      <p:tavLst>
                                        <p:tav tm="0">
                                          <p:val>
                                            <p:strVal val="ppt_y"/>
                                          </p:val>
                                        </p:tav>
                                        <p:tav tm="100000">
                                          <p:val>
                                            <p:fltVal val="0.5"/>
                                          </p:val>
                                        </p:tav>
                                      </p:tavLst>
                                    </p:anim>
                                    <p:set>
                                      <p:cBhvr>
                                        <p:cTn id="187" dur="1" fill="hold">
                                          <p:stCondLst>
                                            <p:cond delay="999"/>
                                          </p:stCondLst>
                                        </p:cTn>
                                        <p:tgtEl>
                                          <p:spTgt spid="25"/>
                                        </p:tgtEl>
                                        <p:attrNameLst>
                                          <p:attrName>style.visibility</p:attrName>
                                        </p:attrNameLst>
                                      </p:cBhvr>
                                      <p:to>
                                        <p:strVal val="hidden"/>
                                      </p:to>
                                    </p:set>
                                  </p:childTnLst>
                                </p:cTn>
                              </p:par>
                              <p:par>
                                <p:cTn id="188" presetID="23" presetClass="exit" presetSubtype="544" fill="hold" nodeType="withEffect">
                                  <p:stCondLst>
                                    <p:cond delay="1000"/>
                                  </p:stCondLst>
                                  <p:iterate type="wd">
                                    <p:tmPct val="5000"/>
                                  </p:iterate>
                                  <p:childTnLst>
                                    <p:anim calcmode="lin" valueType="num">
                                      <p:cBhvr>
                                        <p:cTn id="189" dur="1000"/>
                                        <p:tgtEl>
                                          <p:spTgt spid="4"/>
                                        </p:tgtEl>
                                        <p:attrNameLst>
                                          <p:attrName>ppt_w</p:attrName>
                                        </p:attrNameLst>
                                      </p:cBhvr>
                                      <p:tavLst>
                                        <p:tav tm="0">
                                          <p:val>
                                            <p:strVal val="ppt_w"/>
                                          </p:val>
                                        </p:tav>
                                        <p:tav tm="100000">
                                          <p:val>
                                            <p:fltVal val="0"/>
                                          </p:val>
                                        </p:tav>
                                      </p:tavLst>
                                    </p:anim>
                                    <p:anim calcmode="lin" valueType="num">
                                      <p:cBhvr>
                                        <p:cTn id="190" dur="1000"/>
                                        <p:tgtEl>
                                          <p:spTgt spid="4"/>
                                        </p:tgtEl>
                                        <p:attrNameLst>
                                          <p:attrName>ppt_h</p:attrName>
                                        </p:attrNameLst>
                                      </p:cBhvr>
                                      <p:tavLst>
                                        <p:tav tm="0">
                                          <p:val>
                                            <p:strVal val="ppt_h"/>
                                          </p:val>
                                        </p:tav>
                                        <p:tav tm="100000">
                                          <p:val>
                                            <p:fltVal val="0"/>
                                          </p:val>
                                        </p:tav>
                                      </p:tavLst>
                                    </p:anim>
                                    <p:anim calcmode="lin" valueType="num">
                                      <p:cBhvr>
                                        <p:cTn id="191" dur="1000"/>
                                        <p:tgtEl>
                                          <p:spTgt spid="4"/>
                                        </p:tgtEl>
                                        <p:attrNameLst>
                                          <p:attrName>ppt_x</p:attrName>
                                        </p:attrNameLst>
                                      </p:cBhvr>
                                      <p:tavLst>
                                        <p:tav tm="0">
                                          <p:val>
                                            <p:strVal val="ppt_x"/>
                                          </p:val>
                                        </p:tav>
                                        <p:tav tm="100000">
                                          <p:val>
                                            <p:fltVal val="0.5"/>
                                          </p:val>
                                        </p:tav>
                                      </p:tavLst>
                                    </p:anim>
                                    <p:anim calcmode="lin" valueType="num">
                                      <p:cBhvr>
                                        <p:cTn id="192" dur="1000"/>
                                        <p:tgtEl>
                                          <p:spTgt spid="4"/>
                                        </p:tgtEl>
                                        <p:attrNameLst>
                                          <p:attrName>ppt_y</p:attrName>
                                        </p:attrNameLst>
                                      </p:cBhvr>
                                      <p:tavLst>
                                        <p:tav tm="0">
                                          <p:val>
                                            <p:strVal val="ppt_y"/>
                                          </p:val>
                                        </p:tav>
                                        <p:tav tm="100000">
                                          <p:val>
                                            <p:fltVal val="0.5"/>
                                          </p:val>
                                        </p:tav>
                                      </p:tavLst>
                                    </p:anim>
                                    <p:set>
                                      <p:cBhvr>
                                        <p:cTn id="193" dur="1" fill="hold">
                                          <p:stCondLst>
                                            <p:cond delay="999"/>
                                          </p:stCondLst>
                                        </p:cTn>
                                        <p:tgtEl>
                                          <p:spTgt spid="4"/>
                                        </p:tgtEl>
                                        <p:attrNameLst>
                                          <p:attrName>style.visibility</p:attrName>
                                        </p:attrNameLst>
                                      </p:cBhvr>
                                      <p:to>
                                        <p:strVal val="hidden"/>
                                      </p:to>
                                    </p:set>
                                  </p:childTnLst>
                                </p:cTn>
                              </p:par>
                              <p:par>
                                <p:cTn id="194" presetID="23" presetClass="exit" presetSubtype="544" fill="hold" nodeType="withEffect">
                                  <p:stCondLst>
                                    <p:cond delay="1000"/>
                                  </p:stCondLst>
                                  <p:iterate type="wd">
                                    <p:tmPct val="5000"/>
                                  </p:iterate>
                                  <p:childTnLst>
                                    <p:anim calcmode="lin" valueType="num">
                                      <p:cBhvr>
                                        <p:cTn id="195" dur="1000"/>
                                        <p:tgtEl>
                                          <p:spTgt spid="111"/>
                                        </p:tgtEl>
                                        <p:attrNameLst>
                                          <p:attrName>ppt_w</p:attrName>
                                        </p:attrNameLst>
                                      </p:cBhvr>
                                      <p:tavLst>
                                        <p:tav tm="0">
                                          <p:val>
                                            <p:strVal val="ppt_w"/>
                                          </p:val>
                                        </p:tav>
                                        <p:tav tm="100000">
                                          <p:val>
                                            <p:fltVal val="0"/>
                                          </p:val>
                                        </p:tav>
                                      </p:tavLst>
                                    </p:anim>
                                    <p:anim calcmode="lin" valueType="num">
                                      <p:cBhvr>
                                        <p:cTn id="196" dur="1000"/>
                                        <p:tgtEl>
                                          <p:spTgt spid="111"/>
                                        </p:tgtEl>
                                        <p:attrNameLst>
                                          <p:attrName>ppt_h</p:attrName>
                                        </p:attrNameLst>
                                      </p:cBhvr>
                                      <p:tavLst>
                                        <p:tav tm="0">
                                          <p:val>
                                            <p:strVal val="ppt_h"/>
                                          </p:val>
                                        </p:tav>
                                        <p:tav tm="100000">
                                          <p:val>
                                            <p:fltVal val="0"/>
                                          </p:val>
                                        </p:tav>
                                      </p:tavLst>
                                    </p:anim>
                                    <p:anim calcmode="lin" valueType="num">
                                      <p:cBhvr>
                                        <p:cTn id="197" dur="1000"/>
                                        <p:tgtEl>
                                          <p:spTgt spid="111"/>
                                        </p:tgtEl>
                                        <p:attrNameLst>
                                          <p:attrName>ppt_x</p:attrName>
                                        </p:attrNameLst>
                                      </p:cBhvr>
                                      <p:tavLst>
                                        <p:tav tm="0">
                                          <p:val>
                                            <p:strVal val="ppt_x"/>
                                          </p:val>
                                        </p:tav>
                                        <p:tav tm="100000">
                                          <p:val>
                                            <p:fltVal val="0.5"/>
                                          </p:val>
                                        </p:tav>
                                      </p:tavLst>
                                    </p:anim>
                                    <p:anim calcmode="lin" valueType="num">
                                      <p:cBhvr>
                                        <p:cTn id="198" dur="1000"/>
                                        <p:tgtEl>
                                          <p:spTgt spid="111"/>
                                        </p:tgtEl>
                                        <p:attrNameLst>
                                          <p:attrName>ppt_y</p:attrName>
                                        </p:attrNameLst>
                                      </p:cBhvr>
                                      <p:tavLst>
                                        <p:tav tm="0">
                                          <p:val>
                                            <p:strVal val="ppt_y"/>
                                          </p:val>
                                        </p:tav>
                                        <p:tav tm="100000">
                                          <p:val>
                                            <p:fltVal val="0.5"/>
                                          </p:val>
                                        </p:tav>
                                      </p:tavLst>
                                    </p:anim>
                                    <p:set>
                                      <p:cBhvr>
                                        <p:cTn id="199" dur="1" fill="hold">
                                          <p:stCondLst>
                                            <p:cond delay="999"/>
                                          </p:stCondLst>
                                        </p:cTn>
                                        <p:tgtEl>
                                          <p:spTgt spid="111"/>
                                        </p:tgtEl>
                                        <p:attrNameLst>
                                          <p:attrName>style.visibility</p:attrName>
                                        </p:attrNameLst>
                                      </p:cBhvr>
                                      <p:to>
                                        <p:strVal val="hidden"/>
                                      </p:to>
                                    </p:set>
                                  </p:childTnLst>
                                </p:cTn>
                              </p:par>
                              <p:par>
                                <p:cTn id="200" presetID="23" presetClass="exit" presetSubtype="544" fill="hold" nodeType="withEffect">
                                  <p:stCondLst>
                                    <p:cond delay="1000"/>
                                  </p:stCondLst>
                                  <p:iterate type="wd">
                                    <p:tmPct val="5000"/>
                                  </p:iterate>
                                  <p:childTnLst>
                                    <p:anim calcmode="lin" valueType="num">
                                      <p:cBhvr>
                                        <p:cTn id="201" dur="1000"/>
                                        <p:tgtEl>
                                          <p:spTgt spid="22"/>
                                        </p:tgtEl>
                                        <p:attrNameLst>
                                          <p:attrName>ppt_w</p:attrName>
                                        </p:attrNameLst>
                                      </p:cBhvr>
                                      <p:tavLst>
                                        <p:tav tm="0">
                                          <p:val>
                                            <p:strVal val="ppt_w"/>
                                          </p:val>
                                        </p:tav>
                                        <p:tav tm="100000">
                                          <p:val>
                                            <p:fltVal val="0"/>
                                          </p:val>
                                        </p:tav>
                                      </p:tavLst>
                                    </p:anim>
                                    <p:anim calcmode="lin" valueType="num">
                                      <p:cBhvr>
                                        <p:cTn id="202" dur="1000"/>
                                        <p:tgtEl>
                                          <p:spTgt spid="22"/>
                                        </p:tgtEl>
                                        <p:attrNameLst>
                                          <p:attrName>ppt_h</p:attrName>
                                        </p:attrNameLst>
                                      </p:cBhvr>
                                      <p:tavLst>
                                        <p:tav tm="0">
                                          <p:val>
                                            <p:strVal val="ppt_h"/>
                                          </p:val>
                                        </p:tav>
                                        <p:tav tm="100000">
                                          <p:val>
                                            <p:fltVal val="0"/>
                                          </p:val>
                                        </p:tav>
                                      </p:tavLst>
                                    </p:anim>
                                    <p:anim calcmode="lin" valueType="num">
                                      <p:cBhvr>
                                        <p:cTn id="203" dur="1000"/>
                                        <p:tgtEl>
                                          <p:spTgt spid="22"/>
                                        </p:tgtEl>
                                        <p:attrNameLst>
                                          <p:attrName>ppt_x</p:attrName>
                                        </p:attrNameLst>
                                      </p:cBhvr>
                                      <p:tavLst>
                                        <p:tav tm="0">
                                          <p:val>
                                            <p:strVal val="ppt_x"/>
                                          </p:val>
                                        </p:tav>
                                        <p:tav tm="100000">
                                          <p:val>
                                            <p:fltVal val="0.5"/>
                                          </p:val>
                                        </p:tav>
                                      </p:tavLst>
                                    </p:anim>
                                    <p:anim calcmode="lin" valueType="num">
                                      <p:cBhvr>
                                        <p:cTn id="204" dur="1000"/>
                                        <p:tgtEl>
                                          <p:spTgt spid="22"/>
                                        </p:tgtEl>
                                        <p:attrNameLst>
                                          <p:attrName>ppt_y</p:attrName>
                                        </p:attrNameLst>
                                      </p:cBhvr>
                                      <p:tavLst>
                                        <p:tav tm="0">
                                          <p:val>
                                            <p:strVal val="ppt_y"/>
                                          </p:val>
                                        </p:tav>
                                        <p:tav tm="100000">
                                          <p:val>
                                            <p:fltVal val="0.5"/>
                                          </p:val>
                                        </p:tav>
                                      </p:tavLst>
                                    </p:anim>
                                    <p:set>
                                      <p:cBhvr>
                                        <p:cTn id="205" dur="1" fill="hold">
                                          <p:stCondLst>
                                            <p:cond delay="999"/>
                                          </p:stCondLst>
                                        </p:cTn>
                                        <p:tgtEl>
                                          <p:spTgt spid="22"/>
                                        </p:tgtEl>
                                        <p:attrNameLst>
                                          <p:attrName>style.visibility</p:attrName>
                                        </p:attrNameLst>
                                      </p:cBhvr>
                                      <p:to>
                                        <p:strVal val="hidden"/>
                                      </p:to>
                                    </p:set>
                                  </p:childTnLst>
                                </p:cTn>
                              </p:par>
                              <p:par>
                                <p:cTn id="206" presetID="23" presetClass="exit" presetSubtype="544" fill="hold" nodeType="withEffect">
                                  <p:stCondLst>
                                    <p:cond delay="1000"/>
                                  </p:stCondLst>
                                  <p:iterate type="wd">
                                    <p:tmPct val="5000"/>
                                  </p:iterate>
                                  <p:childTnLst>
                                    <p:anim calcmode="lin" valueType="num">
                                      <p:cBhvr>
                                        <p:cTn id="207" dur="1000"/>
                                        <p:tgtEl>
                                          <p:spTgt spid="5"/>
                                        </p:tgtEl>
                                        <p:attrNameLst>
                                          <p:attrName>ppt_w</p:attrName>
                                        </p:attrNameLst>
                                      </p:cBhvr>
                                      <p:tavLst>
                                        <p:tav tm="0">
                                          <p:val>
                                            <p:strVal val="ppt_w"/>
                                          </p:val>
                                        </p:tav>
                                        <p:tav tm="100000">
                                          <p:val>
                                            <p:fltVal val="0"/>
                                          </p:val>
                                        </p:tav>
                                      </p:tavLst>
                                    </p:anim>
                                    <p:anim calcmode="lin" valueType="num">
                                      <p:cBhvr>
                                        <p:cTn id="208" dur="1000"/>
                                        <p:tgtEl>
                                          <p:spTgt spid="5"/>
                                        </p:tgtEl>
                                        <p:attrNameLst>
                                          <p:attrName>ppt_h</p:attrName>
                                        </p:attrNameLst>
                                      </p:cBhvr>
                                      <p:tavLst>
                                        <p:tav tm="0">
                                          <p:val>
                                            <p:strVal val="ppt_h"/>
                                          </p:val>
                                        </p:tav>
                                        <p:tav tm="100000">
                                          <p:val>
                                            <p:fltVal val="0"/>
                                          </p:val>
                                        </p:tav>
                                      </p:tavLst>
                                    </p:anim>
                                    <p:anim calcmode="lin" valueType="num">
                                      <p:cBhvr>
                                        <p:cTn id="209" dur="1000"/>
                                        <p:tgtEl>
                                          <p:spTgt spid="5"/>
                                        </p:tgtEl>
                                        <p:attrNameLst>
                                          <p:attrName>ppt_x</p:attrName>
                                        </p:attrNameLst>
                                      </p:cBhvr>
                                      <p:tavLst>
                                        <p:tav tm="0">
                                          <p:val>
                                            <p:strVal val="ppt_x"/>
                                          </p:val>
                                        </p:tav>
                                        <p:tav tm="100000">
                                          <p:val>
                                            <p:fltVal val="0.5"/>
                                          </p:val>
                                        </p:tav>
                                      </p:tavLst>
                                    </p:anim>
                                    <p:anim calcmode="lin" valueType="num">
                                      <p:cBhvr>
                                        <p:cTn id="210" dur="1000"/>
                                        <p:tgtEl>
                                          <p:spTgt spid="5"/>
                                        </p:tgtEl>
                                        <p:attrNameLst>
                                          <p:attrName>ppt_y</p:attrName>
                                        </p:attrNameLst>
                                      </p:cBhvr>
                                      <p:tavLst>
                                        <p:tav tm="0">
                                          <p:val>
                                            <p:strVal val="ppt_y"/>
                                          </p:val>
                                        </p:tav>
                                        <p:tav tm="100000">
                                          <p:val>
                                            <p:fltVal val="0.5"/>
                                          </p:val>
                                        </p:tav>
                                      </p:tavLst>
                                    </p:anim>
                                    <p:set>
                                      <p:cBhvr>
                                        <p:cTn id="211" dur="1" fill="hold">
                                          <p:stCondLst>
                                            <p:cond delay="999"/>
                                          </p:stCondLst>
                                        </p:cTn>
                                        <p:tgtEl>
                                          <p:spTgt spid="5"/>
                                        </p:tgtEl>
                                        <p:attrNameLst>
                                          <p:attrName>style.visibility</p:attrName>
                                        </p:attrNameLst>
                                      </p:cBhvr>
                                      <p:to>
                                        <p:strVal val="hidden"/>
                                      </p:to>
                                    </p:set>
                                  </p:childTnLst>
                                </p:cTn>
                              </p:par>
                              <p:par>
                                <p:cTn id="212" presetID="23" presetClass="exit" presetSubtype="544" fill="hold" grpId="1" nodeType="withEffect">
                                  <p:stCondLst>
                                    <p:cond delay="750"/>
                                  </p:stCondLst>
                                  <p:iterate type="wd">
                                    <p:tmPct val="5000"/>
                                  </p:iterate>
                                  <p:childTnLst>
                                    <p:anim calcmode="lin" valueType="num">
                                      <p:cBhvr>
                                        <p:cTn id="213" dur="1000"/>
                                        <p:tgtEl>
                                          <p:spTgt spid="101"/>
                                        </p:tgtEl>
                                        <p:attrNameLst>
                                          <p:attrName>ppt_w</p:attrName>
                                        </p:attrNameLst>
                                      </p:cBhvr>
                                      <p:tavLst>
                                        <p:tav tm="0">
                                          <p:val>
                                            <p:strVal val="ppt_w"/>
                                          </p:val>
                                        </p:tav>
                                        <p:tav tm="100000">
                                          <p:val>
                                            <p:fltVal val="0"/>
                                          </p:val>
                                        </p:tav>
                                      </p:tavLst>
                                    </p:anim>
                                    <p:anim calcmode="lin" valueType="num">
                                      <p:cBhvr>
                                        <p:cTn id="214" dur="1000"/>
                                        <p:tgtEl>
                                          <p:spTgt spid="101"/>
                                        </p:tgtEl>
                                        <p:attrNameLst>
                                          <p:attrName>ppt_h</p:attrName>
                                        </p:attrNameLst>
                                      </p:cBhvr>
                                      <p:tavLst>
                                        <p:tav tm="0">
                                          <p:val>
                                            <p:strVal val="ppt_h"/>
                                          </p:val>
                                        </p:tav>
                                        <p:tav tm="100000">
                                          <p:val>
                                            <p:fltVal val="0"/>
                                          </p:val>
                                        </p:tav>
                                      </p:tavLst>
                                    </p:anim>
                                    <p:anim calcmode="lin" valueType="num">
                                      <p:cBhvr>
                                        <p:cTn id="215" dur="1000"/>
                                        <p:tgtEl>
                                          <p:spTgt spid="101"/>
                                        </p:tgtEl>
                                        <p:attrNameLst>
                                          <p:attrName>ppt_x</p:attrName>
                                        </p:attrNameLst>
                                      </p:cBhvr>
                                      <p:tavLst>
                                        <p:tav tm="0">
                                          <p:val>
                                            <p:strVal val="ppt_x"/>
                                          </p:val>
                                        </p:tav>
                                        <p:tav tm="100000">
                                          <p:val>
                                            <p:fltVal val="0.5"/>
                                          </p:val>
                                        </p:tav>
                                      </p:tavLst>
                                    </p:anim>
                                    <p:anim calcmode="lin" valueType="num">
                                      <p:cBhvr>
                                        <p:cTn id="216" dur="1000"/>
                                        <p:tgtEl>
                                          <p:spTgt spid="101"/>
                                        </p:tgtEl>
                                        <p:attrNameLst>
                                          <p:attrName>ppt_y</p:attrName>
                                        </p:attrNameLst>
                                      </p:cBhvr>
                                      <p:tavLst>
                                        <p:tav tm="0">
                                          <p:val>
                                            <p:strVal val="ppt_y"/>
                                          </p:val>
                                        </p:tav>
                                        <p:tav tm="100000">
                                          <p:val>
                                            <p:fltVal val="0.5"/>
                                          </p:val>
                                        </p:tav>
                                      </p:tavLst>
                                    </p:anim>
                                    <p:set>
                                      <p:cBhvr>
                                        <p:cTn id="217" dur="1" fill="hold">
                                          <p:stCondLst>
                                            <p:cond delay="999"/>
                                          </p:stCondLst>
                                        </p:cTn>
                                        <p:tgtEl>
                                          <p:spTgt spid="101"/>
                                        </p:tgtEl>
                                        <p:attrNameLst>
                                          <p:attrName>style.visibility</p:attrName>
                                        </p:attrNameLst>
                                      </p:cBhvr>
                                      <p:to>
                                        <p:strVal val="hidden"/>
                                      </p:to>
                                    </p:set>
                                  </p:childTnLst>
                                </p:cTn>
                              </p:par>
                              <p:par>
                                <p:cTn id="218" presetID="23" presetClass="exit" presetSubtype="544" fill="hold" grpId="1" nodeType="withEffect">
                                  <p:stCondLst>
                                    <p:cond delay="750"/>
                                  </p:stCondLst>
                                  <p:iterate type="wd">
                                    <p:tmPct val="5000"/>
                                  </p:iterate>
                                  <p:childTnLst>
                                    <p:anim calcmode="lin" valueType="num">
                                      <p:cBhvr>
                                        <p:cTn id="219" dur="1000"/>
                                        <p:tgtEl>
                                          <p:spTgt spid="104"/>
                                        </p:tgtEl>
                                        <p:attrNameLst>
                                          <p:attrName>ppt_w</p:attrName>
                                        </p:attrNameLst>
                                      </p:cBhvr>
                                      <p:tavLst>
                                        <p:tav tm="0">
                                          <p:val>
                                            <p:strVal val="ppt_w"/>
                                          </p:val>
                                        </p:tav>
                                        <p:tav tm="100000">
                                          <p:val>
                                            <p:fltVal val="0"/>
                                          </p:val>
                                        </p:tav>
                                      </p:tavLst>
                                    </p:anim>
                                    <p:anim calcmode="lin" valueType="num">
                                      <p:cBhvr>
                                        <p:cTn id="220" dur="1000"/>
                                        <p:tgtEl>
                                          <p:spTgt spid="104"/>
                                        </p:tgtEl>
                                        <p:attrNameLst>
                                          <p:attrName>ppt_h</p:attrName>
                                        </p:attrNameLst>
                                      </p:cBhvr>
                                      <p:tavLst>
                                        <p:tav tm="0">
                                          <p:val>
                                            <p:strVal val="ppt_h"/>
                                          </p:val>
                                        </p:tav>
                                        <p:tav tm="100000">
                                          <p:val>
                                            <p:fltVal val="0"/>
                                          </p:val>
                                        </p:tav>
                                      </p:tavLst>
                                    </p:anim>
                                    <p:anim calcmode="lin" valueType="num">
                                      <p:cBhvr>
                                        <p:cTn id="221" dur="1000"/>
                                        <p:tgtEl>
                                          <p:spTgt spid="104"/>
                                        </p:tgtEl>
                                        <p:attrNameLst>
                                          <p:attrName>ppt_x</p:attrName>
                                        </p:attrNameLst>
                                      </p:cBhvr>
                                      <p:tavLst>
                                        <p:tav tm="0">
                                          <p:val>
                                            <p:strVal val="ppt_x"/>
                                          </p:val>
                                        </p:tav>
                                        <p:tav tm="100000">
                                          <p:val>
                                            <p:fltVal val="0.5"/>
                                          </p:val>
                                        </p:tav>
                                      </p:tavLst>
                                    </p:anim>
                                    <p:anim calcmode="lin" valueType="num">
                                      <p:cBhvr>
                                        <p:cTn id="222" dur="1000"/>
                                        <p:tgtEl>
                                          <p:spTgt spid="104"/>
                                        </p:tgtEl>
                                        <p:attrNameLst>
                                          <p:attrName>ppt_y</p:attrName>
                                        </p:attrNameLst>
                                      </p:cBhvr>
                                      <p:tavLst>
                                        <p:tav tm="0">
                                          <p:val>
                                            <p:strVal val="ppt_y"/>
                                          </p:val>
                                        </p:tav>
                                        <p:tav tm="100000">
                                          <p:val>
                                            <p:fltVal val="0.5"/>
                                          </p:val>
                                        </p:tav>
                                      </p:tavLst>
                                    </p:anim>
                                    <p:set>
                                      <p:cBhvr>
                                        <p:cTn id="223" dur="1" fill="hold">
                                          <p:stCondLst>
                                            <p:cond delay="999"/>
                                          </p:stCondLst>
                                        </p:cTn>
                                        <p:tgtEl>
                                          <p:spTgt spid="104"/>
                                        </p:tgtEl>
                                        <p:attrNameLst>
                                          <p:attrName>style.visibility</p:attrName>
                                        </p:attrNameLst>
                                      </p:cBhvr>
                                      <p:to>
                                        <p:strVal val="hidden"/>
                                      </p:to>
                                    </p:set>
                                  </p:childTnLst>
                                </p:cTn>
                              </p:par>
                              <p:par>
                                <p:cTn id="224" presetID="23" presetClass="exit" presetSubtype="544" fill="hold" grpId="1" nodeType="withEffect">
                                  <p:stCondLst>
                                    <p:cond delay="750"/>
                                  </p:stCondLst>
                                  <p:iterate type="wd">
                                    <p:tmPct val="5000"/>
                                  </p:iterate>
                                  <p:childTnLst>
                                    <p:anim calcmode="lin" valueType="num">
                                      <p:cBhvr>
                                        <p:cTn id="225" dur="1000"/>
                                        <p:tgtEl>
                                          <p:spTgt spid="105"/>
                                        </p:tgtEl>
                                        <p:attrNameLst>
                                          <p:attrName>ppt_w</p:attrName>
                                        </p:attrNameLst>
                                      </p:cBhvr>
                                      <p:tavLst>
                                        <p:tav tm="0">
                                          <p:val>
                                            <p:strVal val="ppt_w"/>
                                          </p:val>
                                        </p:tav>
                                        <p:tav tm="100000">
                                          <p:val>
                                            <p:fltVal val="0"/>
                                          </p:val>
                                        </p:tav>
                                      </p:tavLst>
                                    </p:anim>
                                    <p:anim calcmode="lin" valueType="num">
                                      <p:cBhvr>
                                        <p:cTn id="226" dur="1000"/>
                                        <p:tgtEl>
                                          <p:spTgt spid="105"/>
                                        </p:tgtEl>
                                        <p:attrNameLst>
                                          <p:attrName>ppt_h</p:attrName>
                                        </p:attrNameLst>
                                      </p:cBhvr>
                                      <p:tavLst>
                                        <p:tav tm="0">
                                          <p:val>
                                            <p:strVal val="ppt_h"/>
                                          </p:val>
                                        </p:tav>
                                        <p:tav tm="100000">
                                          <p:val>
                                            <p:fltVal val="0"/>
                                          </p:val>
                                        </p:tav>
                                      </p:tavLst>
                                    </p:anim>
                                    <p:anim calcmode="lin" valueType="num">
                                      <p:cBhvr>
                                        <p:cTn id="227" dur="1000"/>
                                        <p:tgtEl>
                                          <p:spTgt spid="105"/>
                                        </p:tgtEl>
                                        <p:attrNameLst>
                                          <p:attrName>ppt_x</p:attrName>
                                        </p:attrNameLst>
                                      </p:cBhvr>
                                      <p:tavLst>
                                        <p:tav tm="0">
                                          <p:val>
                                            <p:strVal val="ppt_x"/>
                                          </p:val>
                                        </p:tav>
                                        <p:tav tm="100000">
                                          <p:val>
                                            <p:fltVal val="0.5"/>
                                          </p:val>
                                        </p:tav>
                                      </p:tavLst>
                                    </p:anim>
                                    <p:anim calcmode="lin" valueType="num">
                                      <p:cBhvr>
                                        <p:cTn id="228" dur="1000"/>
                                        <p:tgtEl>
                                          <p:spTgt spid="105"/>
                                        </p:tgtEl>
                                        <p:attrNameLst>
                                          <p:attrName>ppt_y</p:attrName>
                                        </p:attrNameLst>
                                      </p:cBhvr>
                                      <p:tavLst>
                                        <p:tav tm="0">
                                          <p:val>
                                            <p:strVal val="ppt_y"/>
                                          </p:val>
                                        </p:tav>
                                        <p:tav tm="100000">
                                          <p:val>
                                            <p:fltVal val="0.5"/>
                                          </p:val>
                                        </p:tav>
                                      </p:tavLst>
                                    </p:anim>
                                    <p:set>
                                      <p:cBhvr>
                                        <p:cTn id="229" dur="1" fill="hold">
                                          <p:stCondLst>
                                            <p:cond delay="999"/>
                                          </p:stCondLst>
                                        </p:cTn>
                                        <p:tgtEl>
                                          <p:spTgt spid="105"/>
                                        </p:tgtEl>
                                        <p:attrNameLst>
                                          <p:attrName>style.visibility</p:attrName>
                                        </p:attrNameLst>
                                      </p:cBhvr>
                                      <p:to>
                                        <p:strVal val="hidden"/>
                                      </p:to>
                                    </p:set>
                                  </p:childTnLst>
                                </p:cTn>
                              </p:par>
                              <p:par>
                                <p:cTn id="230" presetID="23" presetClass="exit" presetSubtype="544" fill="hold" grpId="1" nodeType="withEffect">
                                  <p:stCondLst>
                                    <p:cond delay="750"/>
                                  </p:stCondLst>
                                  <p:iterate type="wd">
                                    <p:tmPct val="5000"/>
                                  </p:iterate>
                                  <p:childTnLst>
                                    <p:anim calcmode="lin" valueType="num">
                                      <p:cBhvr>
                                        <p:cTn id="231" dur="1000"/>
                                        <p:tgtEl>
                                          <p:spTgt spid="112"/>
                                        </p:tgtEl>
                                        <p:attrNameLst>
                                          <p:attrName>ppt_w</p:attrName>
                                        </p:attrNameLst>
                                      </p:cBhvr>
                                      <p:tavLst>
                                        <p:tav tm="0">
                                          <p:val>
                                            <p:strVal val="ppt_w"/>
                                          </p:val>
                                        </p:tav>
                                        <p:tav tm="100000">
                                          <p:val>
                                            <p:fltVal val="0"/>
                                          </p:val>
                                        </p:tav>
                                      </p:tavLst>
                                    </p:anim>
                                    <p:anim calcmode="lin" valueType="num">
                                      <p:cBhvr>
                                        <p:cTn id="232" dur="1000"/>
                                        <p:tgtEl>
                                          <p:spTgt spid="112"/>
                                        </p:tgtEl>
                                        <p:attrNameLst>
                                          <p:attrName>ppt_h</p:attrName>
                                        </p:attrNameLst>
                                      </p:cBhvr>
                                      <p:tavLst>
                                        <p:tav tm="0">
                                          <p:val>
                                            <p:strVal val="ppt_h"/>
                                          </p:val>
                                        </p:tav>
                                        <p:tav tm="100000">
                                          <p:val>
                                            <p:fltVal val="0"/>
                                          </p:val>
                                        </p:tav>
                                      </p:tavLst>
                                    </p:anim>
                                    <p:anim calcmode="lin" valueType="num">
                                      <p:cBhvr>
                                        <p:cTn id="233" dur="1000"/>
                                        <p:tgtEl>
                                          <p:spTgt spid="112"/>
                                        </p:tgtEl>
                                        <p:attrNameLst>
                                          <p:attrName>ppt_x</p:attrName>
                                        </p:attrNameLst>
                                      </p:cBhvr>
                                      <p:tavLst>
                                        <p:tav tm="0">
                                          <p:val>
                                            <p:strVal val="ppt_x"/>
                                          </p:val>
                                        </p:tav>
                                        <p:tav tm="100000">
                                          <p:val>
                                            <p:fltVal val="0.5"/>
                                          </p:val>
                                        </p:tav>
                                      </p:tavLst>
                                    </p:anim>
                                    <p:anim calcmode="lin" valueType="num">
                                      <p:cBhvr>
                                        <p:cTn id="234" dur="1000"/>
                                        <p:tgtEl>
                                          <p:spTgt spid="112"/>
                                        </p:tgtEl>
                                        <p:attrNameLst>
                                          <p:attrName>ppt_y</p:attrName>
                                        </p:attrNameLst>
                                      </p:cBhvr>
                                      <p:tavLst>
                                        <p:tav tm="0">
                                          <p:val>
                                            <p:strVal val="ppt_y"/>
                                          </p:val>
                                        </p:tav>
                                        <p:tav tm="100000">
                                          <p:val>
                                            <p:fltVal val="0.5"/>
                                          </p:val>
                                        </p:tav>
                                      </p:tavLst>
                                    </p:anim>
                                    <p:set>
                                      <p:cBhvr>
                                        <p:cTn id="235" dur="1" fill="hold">
                                          <p:stCondLst>
                                            <p:cond delay="999"/>
                                          </p:stCondLst>
                                        </p:cTn>
                                        <p:tgtEl>
                                          <p:spTgt spid="112"/>
                                        </p:tgtEl>
                                        <p:attrNameLst>
                                          <p:attrName>style.visibility</p:attrName>
                                        </p:attrNameLst>
                                      </p:cBhvr>
                                      <p:to>
                                        <p:strVal val="hidden"/>
                                      </p:to>
                                    </p:set>
                                  </p:childTnLst>
                                </p:cTn>
                              </p:par>
                              <p:par>
                                <p:cTn id="236" presetID="23" presetClass="exit" presetSubtype="544" fill="hold" nodeType="withEffect">
                                  <p:stCondLst>
                                    <p:cond delay="750"/>
                                  </p:stCondLst>
                                  <p:iterate type="wd">
                                    <p:tmPct val="5000"/>
                                  </p:iterate>
                                  <p:childTnLst>
                                    <p:anim calcmode="lin" valueType="num">
                                      <p:cBhvr>
                                        <p:cTn id="237" dur="1000"/>
                                        <p:tgtEl>
                                          <p:spTgt spid="114"/>
                                        </p:tgtEl>
                                        <p:attrNameLst>
                                          <p:attrName>ppt_w</p:attrName>
                                        </p:attrNameLst>
                                      </p:cBhvr>
                                      <p:tavLst>
                                        <p:tav tm="0">
                                          <p:val>
                                            <p:strVal val="ppt_w"/>
                                          </p:val>
                                        </p:tav>
                                        <p:tav tm="100000">
                                          <p:val>
                                            <p:fltVal val="0"/>
                                          </p:val>
                                        </p:tav>
                                      </p:tavLst>
                                    </p:anim>
                                    <p:anim calcmode="lin" valueType="num">
                                      <p:cBhvr>
                                        <p:cTn id="238" dur="1000"/>
                                        <p:tgtEl>
                                          <p:spTgt spid="114"/>
                                        </p:tgtEl>
                                        <p:attrNameLst>
                                          <p:attrName>ppt_h</p:attrName>
                                        </p:attrNameLst>
                                      </p:cBhvr>
                                      <p:tavLst>
                                        <p:tav tm="0">
                                          <p:val>
                                            <p:strVal val="ppt_h"/>
                                          </p:val>
                                        </p:tav>
                                        <p:tav tm="100000">
                                          <p:val>
                                            <p:fltVal val="0"/>
                                          </p:val>
                                        </p:tav>
                                      </p:tavLst>
                                    </p:anim>
                                    <p:anim calcmode="lin" valueType="num">
                                      <p:cBhvr>
                                        <p:cTn id="239" dur="1000"/>
                                        <p:tgtEl>
                                          <p:spTgt spid="114"/>
                                        </p:tgtEl>
                                        <p:attrNameLst>
                                          <p:attrName>ppt_x</p:attrName>
                                        </p:attrNameLst>
                                      </p:cBhvr>
                                      <p:tavLst>
                                        <p:tav tm="0">
                                          <p:val>
                                            <p:strVal val="ppt_x"/>
                                          </p:val>
                                        </p:tav>
                                        <p:tav tm="100000">
                                          <p:val>
                                            <p:fltVal val="0.5"/>
                                          </p:val>
                                        </p:tav>
                                      </p:tavLst>
                                    </p:anim>
                                    <p:anim calcmode="lin" valueType="num">
                                      <p:cBhvr>
                                        <p:cTn id="240" dur="1000"/>
                                        <p:tgtEl>
                                          <p:spTgt spid="114"/>
                                        </p:tgtEl>
                                        <p:attrNameLst>
                                          <p:attrName>ppt_y</p:attrName>
                                        </p:attrNameLst>
                                      </p:cBhvr>
                                      <p:tavLst>
                                        <p:tav tm="0">
                                          <p:val>
                                            <p:strVal val="ppt_y"/>
                                          </p:val>
                                        </p:tav>
                                        <p:tav tm="100000">
                                          <p:val>
                                            <p:fltVal val="0.5"/>
                                          </p:val>
                                        </p:tav>
                                      </p:tavLst>
                                    </p:anim>
                                    <p:set>
                                      <p:cBhvr>
                                        <p:cTn id="241" dur="1" fill="hold">
                                          <p:stCondLst>
                                            <p:cond delay="9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1" grpId="1"/>
      <p:bldP spid="101" grpId="0" animBg="1"/>
      <p:bldP spid="101" grpId="1" animBg="1"/>
      <p:bldP spid="104" grpId="0" animBg="1"/>
      <p:bldP spid="104" grpId="1" animBg="1"/>
      <p:bldP spid="105" grpId="0" animBg="1"/>
      <p:bldP spid="105" grpId="1" animBg="1"/>
      <p:bldP spid="112" grpId="0" animBg="1"/>
      <p:bldP spid="1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59"/>
          <p:cNvGrpSpPr/>
          <p:nvPr/>
        </p:nvGrpSpPr>
        <p:grpSpPr bwMode="auto">
          <a:xfrm>
            <a:off x="1098947" y="1993107"/>
            <a:ext cx="984647" cy="984647"/>
            <a:chOff x="3246689" y="2286035"/>
            <a:chExt cx="1313126" cy="1313126"/>
          </a:xfrm>
        </p:grpSpPr>
        <p:sp>
          <p:nvSpPr>
            <p:cNvPr id="2" name="椭圆 1"/>
            <p:cNvSpPr/>
            <p:nvPr/>
          </p:nvSpPr>
          <p:spPr>
            <a:xfrm>
              <a:off x="3246689" y="2286035"/>
              <a:ext cx="1313126" cy="1313126"/>
            </a:xfrm>
            <a:prstGeom prst="ellipse">
              <a:avLst/>
            </a:prstGeom>
            <a:solidFill>
              <a:schemeClr val="bg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4" name="组合 54"/>
            <p:cNvGrpSpPr/>
            <p:nvPr/>
          </p:nvGrpSpPr>
          <p:grpSpPr>
            <a:xfrm>
              <a:off x="3539229" y="2451911"/>
              <a:ext cx="728047" cy="981374"/>
              <a:chOff x="3722033" y="3714538"/>
              <a:chExt cx="500321" cy="674410"/>
            </a:xfrm>
            <a:solidFill>
              <a:srgbClr val="5F81A5"/>
            </a:solidFill>
          </p:grpSpPr>
          <p:sp>
            <p:nvSpPr>
              <p:cNvPr id="56"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57"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58"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sp>
          <p:nvSpPr>
            <p:cNvPr id="59" name="椭圆 58"/>
            <p:cNvSpPr/>
            <p:nvPr/>
          </p:nvSpPr>
          <p:spPr>
            <a:xfrm>
              <a:off x="4189854" y="2301913"/>
              <a:ext cx="292159" cy="293747"/>
            </a:xfrm>
            <a:prstGeom prst="ellipse">
              <a:avLst/>
            </a:prstGeom>
            <a:solidFill>
              <a:srgbClr val="5F81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altLang="zh-CN" sz="1350">
                  <a:solidFill>
                    <a:prstClr val="white"/>
                  </a:solidFill>
                  <a:latin typeface="Arial" panose="020B0604020202020204"/>
                  <a:ea typeface="幼圆" panose="02010509060101010101" pitchFamily="49" charset="-122"/>
                </a:rPr>
                <a:t>1</a:t>
              </a:r>
              <a:endParaRPr lang="zh-CN" altLang="en-US" sz="1350">
                <a:solidFill>
                  <a:prstClr val="white"/>
                </a:solidFill>
                <a:latin typeface="Arial" panose="020B0604020202020204"/>
                <a:ea typeface="幼圆" panose="02010509060101010101" pitchFamily="49" charset="-122"/>
              </a:endParaRPr>
            </a:p>
          </p:txBody>
        </p:sp>
      </p:grpSp>
      <p:grpSp>
        <p:nvGrpSpPr>
          <p:cNvPr id="5" name="组合 83"/>
          <p:cNvGrpSpPr/>
          <p:nvPr/>
        </p:nvGrpSpPr>
        <p:grpSpPr bwMode="auto">
          <a:xfrm>
            <a:off x="3087291" y="1993107"/>
            <a:ext cx="984647" cy="984647"/>
            <a:chOff x="4081665" y="2286035"/>
            <a:chExt cx="1313126" cy="1313126"/>
          </a:xfrm>
        </p:grpSpPr>
        <p:sp>
          <p:nvSpPr>
            <p:cNvPr id="76" name="椭圆 75"/>
            <p:cNvSpPr/>
            <p:nvPr/>
          </p:nvSpPr>
          <p:spPr>
            <a:xfrm>
              <a:off x="4081665" y="2286035"/>
              <a:ext cx="1313126" cy="1313126"/>
            </a:xfrm>
            <a:prstGeom prst="ellipse">
              <a:avLst/>
            </a:prstGeom>
            <a:solidFill>
              <a:schemeClr val="bg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6" name="组合 76"/>
            <p:cNvGrpSpPr/>
            <p:nvPr/>
          </p:nvGrpSpPr>
          <p:grpSpPr>
            <a:xfrm>
              <a:off x="4374205" y="2451911"/>
              <a:ext cx="728047" cy="981374"/>
              <a:chOff x="3722033" y="3714538"/>
              <a:chExt cx="500321" cy="674410"/>
            </a:xfrm>
            <a:solidFill>
              <a:srgbClr val="11B5B8"/>
            </a:solidFill>
          </p:grpSpPr>
          <p:sp>
            <p:nvSpPr>
              <p:cNvPr id="79"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80"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81"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sp>
          <p:nvSpPr>
            <p:cNvPr id="78" name="椭圆 77"/>
            <p:cNvSpPr/>
            <p:nvPr/>
          </p:nvSpPr>
          <p:spPr>
            <a:xfrm>
              <a:off x="5024830" y="2301913"/>
              <a:ext cx="292159" cy="293747"/>
            </a:xfrm>
            <a:prstGeom prst="ellipse">
              <a:avLst/>
            </a:prstGeom>
            <a:solidFill>
              <a:srgbClr val="11B5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altLang="zh-CN" sz="1350">
                  <a:solidFill>
                    <a:prstClr val="white"/>
                  </a:solidFill>
                  <a:latin typeface="Arial" panose="020B0604020202020204"/>
                  <a:ea typeface="幼圆" panose="02010509060101010101" pitchFamily="49" charset="-122"/>
                </a:rPr>
                <a:t>2</a:t>
              </a:r>
              <a:endParaRPr lang="zh-CN" altLang="en-US" sz="1350">
                <a:solidFill>
                  <a:prstClr val="white"/>
                </a:solidFill>
                <a:latin typeface="Arial" panose="020B0604020202020204"/>
                <a:ea typeface="幼圆" panose="02010509060101010101" pitchFamily="49" charset="-122"/>
              </a:endParaRPr>
            </a:p>
          </p:txBody>
        </p:sp>
      </p:grpSp>
      <p:grpSp>
        <p:nvGrpSpPr>
          <p:cNvPr id="7" name="组合 82"/>
          <p:cNvGrpSpPr/>
          <p:nvPr/>
        </p:nvGrpSpPr>
        <p:grpSpPr bwMode="auto">
          <a:xfrm>
            <a:off x="5074444" y="1993107"/>
            <a:ext cx="984647" cy="984647"/>
            <a:chOff x="6515832" y="2286035"/>
            <a:chExt cx="1313126" cy="1313126"/>
          </a:xfrm>
        </p:grpSpPr>
        <p:sp>
          <p:nvSpPr>
            <p:cNvPr id="69" name="椭圆 68"/>
            <p:cNvSpPr/>
            <p:nvPr/>
          </p:nvSpPr>
          <p:spPr>
            <a:xfrm>
              <a:off x="6515832" y="2286035"/>
              <a:ext cx="1313126" cy="1313126"/>
            </a:xfrm>
            <a:prstGeom prst="ellipse">
              <a:avLst/>
            </a:prstGeom>
            <a:solidFill>
              <a:schemeClr val="bg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8" name="组合 69"/>
            <p:cNvGrpSpPr/>
            <p:nvPr/>
          </p:nvGrpSpPr>
          <p:grpSpPr>
            <a:xfrm>
              <a:off x="6808372" y="2451911"/>
              <a:ext cx="728047" cy="981374"/>
              <a:chOff x="3722033" y="3714538"/>
              <a:chExt cx="500321" cy="674410"/>
            </a:xfrm>
            <a:solidFill>
              <a:srgbClr val="9EC87E"/>
            </a:solidFill>
          </p:grpSpPr>
          <p:sp>
            <p:nvSpPr>
              <p:cNvPr id="72"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73"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74"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sp>
          <p:nvSpPr>
            <p:cNvPr id="71" name="椭圆 70"/>
            <p:cNvSpPr/>
            <p:nvPr/>
          </p:nvSpPr>
          <p:spPr>
            <a:xfrm>
              <a:off x="7458996" y="2301913"/>
              <a:ext cx="292159" cy="293747"/>
            </a:xfrm>
            <a:prstGeom prst="ellipse">
              <a:avLst/>
            </a:prstGeom>
            <a:solidFill>
              <a:srgbClr val="9EC8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altLang="zh-CN" sz="1350">
                  <a:solidFill>
                    <a:prstClr val="white"/>
                  </a:solidFill>
                  <a:latin typeface="Arial" panose="020B0604020202020204"/>
                  <a:ea typeface="幼圆" panose="02010509060101010101" pitchFamily="49" charset="-122"/>
                </a:rPr>
                <a:t>3</a:t>
              </a:r>
              <a:endParaRPr lang="zh-CN" altLang="en-US" sz="1350">
                <a:solidFill>
                  <a:prstClr val="white"/>
                </a:solidFill>
                <a:latin typeface="Arial" panose="020B0604020202020204"/>
                <a:ea typeface="幼圆" panose="02010509060101010101" pitchFamily="49" charset="-122"/>
              </a:endParaRPr>
            </a:p>
          </p:txBody>
        </p:sp>
      </p:grpSp>
      <p:grpSp>
        <p:nvGrpSpPr>
          <p:cNvPr id="9" name="组合 81"/>
          <p:cNvGrpSpPr/>
          <p:nvPr/>
        </p:nvGrpSpPr>
        <p:grpSpPr bwMode="auto">
          <a:xfrm>
            <a:off x="7061597" y="1993107"/>
            <a:ext cx="984647" cy="984647"/>
            <a:chOff x="8949998" y="2286035"/>
            <a:chExt cx="1313126" cy="1313126"/>
          </a:xfrm>
        </p:grpSpPr>
        <p:sp>
          <p:nvSpPr>
            <p:cNvPr id="62" name="椭圆 61"/>
            <p:cNvSpPr/>
            <p:nvPr/>
          </p:nvSpPr>
          <p:spPr>
            <a:xfrm>
              <a:off x="8949998" y="2286035"/>
              <a:ext cx="1313126" cy="1313126"/>
            </a:xfrm>
            <a:prstGeom prst="ellipse">
              <a:avLst/>
            </a:prstGeom>
            <a:solidFill>
              <a:schemeClr val="bg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10" name="组合 62"/>
            <p:cNvGrpSpPr/>
            <p:nvPr/>
          </p:nvGrpSpPr>
          <p:grpSpPr>
            <a:xfrm>
              <a:off x="9242538" y="2451911"/>
              <a:ext cx="728047" cy="981374"/>
              <a:chOff x="3722033" y="3714538"/>
              <a:chExt cx="500321" cy="674410"/>
            </a:xfrm>
            <a:solidFill>
              <a:srgbClr val="FBC75D"/>
            </a:solidFill>
          </p:grpSpPr>
          <p:sp>
            <p:nvSpPr>
              <p:cNvPr id="65"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66"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67"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sp>
          <p:nvSpPr>
            <p:cNvPr id="64" name="椭圆 63"/>
            <p:cNvSpPr/>
            <p:nvPr/>
          </p:nvSpPr>
          <p:spPr>
            <a:xfrm>
              <a:off x="9893163" y="2301913"/>
              <a:ext cx="292159" cy="293747"/>
            </a:xfrm>
            <a:prstGeom prst="ellips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altLang="zh-CN" sz="1350">
                  <a:solidFill>
                    <a:prstClr val="white"/>
                  </a:solidFill>
                  <a:latin typeface="Arial" panose="020B0604020202020204"/>
                  <a:ea typeface="幼圆" panose="02010509060101010101" pitchFamily="49" charset="-122"/>
                </a:rPr>
                <a:t>4</a:t>
              </a:r>
              <a:endParaRPr lang="zh-CN" altLang="en-US" sz="1350">
                <a:solidFill>
                  <a:prstClr val="white"/>
                </a:solidFill>
                <a:latin typeface="Arial" panose="020B0604020202020204"/>
                <a:ea typeface="幼圆" panose="02010509060101010101" pitchFamily="49" charset="-122"/>
              </a:endParaRPr>
            </a:p>
          </p:txBody>
        </p:sp>
      </p:grpSp>
      <p:sp>
        <p:nvSpPr>
          <p:cNvPr id="43" name="文本框 42"/>
          <p:cNvSpPr txBox="1"/>
          <p:nvPr/>
        </p:nvSpPr>
        <p:spPr>
          <a:xfrm>
            <a:off x="621506" y="3474244"/>
            <a:ext cx="1938338" cy="406400"/>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742950" y="3178969"/>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47" name="文本框 46"/>
          <p:cNvSpPr txBox="1"/>
          <p:nvPr/>
        </p:nvSpPr>
        <p:spPr>
          <a:xfrm>
            <a:off x="2609851" y="3474244"/>
            <a:ext cx="1937147" cy="406400"/>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48" name="矩形 47"/>
          <p:cNvSpPr>
            <a:spLocks noChangeArrowheads="1"/>
          </p:cNvSpPr>
          <p:nvPr/>
        </p:nvSpPr>
        <p:spPr bwMode="auto">
          <a:xfrm>
            <a:off x="2740819" y="3178969"/>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50" name="文本框 49"/>
          <p:cNvSpPr txBox="1"/>
          <p:nvPr/>
        </p:nvSpPr>
        <p:spPr>
          <a:xfrm>
            <a:off x="4597003" y="3474244"/>
            <a:ext cx="1938338" cy="406400"/>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51" name="矩形 50"/>
          <p:cNvSpPr>
            <a:spLocks noChangeArrowheads="1"/>
          </p:cNvSpPr>
          <p:nvPr/>
        </p:nvSpPr>
        <p:spPr bwMode="auto">
          <a:xfrm>
            <a:off x="4737498" y="3178969"/>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53" name="文本框 52"/>
          <p:cNvSpPr txBox="1"/>
          <p:nvPr/>
        </p:nvSpPr>
        <p:spPr>
          <a:xfrm>
            <a:off x="6584156" y="3474244"/>
            <a:ext cx="1938338" cy="406400"/>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54" name="矩形 53"/>
          <p:cNvSpPr>
            <a:spLocks noChangeArrowheads="1"/>
          </p:cNvSpPr>
          <p:nvPr/>
        </p:nvSpPr>
        <p:spPr bwMode="auto">
          <a:xfrm>
            <a:off x="6705600" y="3178969"/>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45" name="矩形 44"/>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6" name="矩形 45"/>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9" name="矩形 48"/>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2" name="矩形 51"/>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55" name="组合 9"/>
          <p:cNvGrpSpPr/>
          <p:nvPr/>
        </p:nvGrpSpPr>
        <p:grpSpPr bwMode="auto">
          <a:xfrm>
            <a:off x="813586" y="287917"/>
            <a:ext cx="2897204" cy="654426"/>
            <a:chOff x="1051541" y="624028"/>
            <a:chExt cx="3862374" cy="872759"/>
          </a:xfrm>
        </p:grpSpPr>
        <p:sp>
          <p:nvSpPr>
            <p:cNvPr id="60" name="文本框 59"/>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61" name="矩形 60"/>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45"/>
                                        </p:tgtEl>
                                        <p:attrNameLst>
                                          <p:attrName>style.visibility</p:attrName>
                                        </p:attrNameLst>
                                      </p:cBhvr>
                                      <p:to>
                                        <p:strVal val="visible"/>
                                      </p:to>
                                    </p:set>
                                    <p:anim calcmode="lin" valueType="num">
                                      <p:cBhvr additive="base">
                                        <p:cTn id="7" dur="250" fill="hold"/>
                                        <p:tgtEl>
                                          <p:spTgt spid="45"/>
                                        </p:tgtEl>
                                        <p:attrNameLst>
                                          <p:attrName>ppt_x</p:attrName>
                                        </p:attrNameLst>
                                      </p:cBhvr>
                                      <p:tavLst>
                                        <p:tav tm="0">
                                          <p:val>
                                            <p:strVal val="0-#ppt_w/2"/>
                                          </p:val>
                                        </p:tav>
                                        <p:tav tm="100000">
                                          <p:val>
                                            <p:strVal val="#ppt_x"/>
                                          </p:val>
                                        </p:tav>
                                      </p:tavLst>
                                    </p:anim>
                                    <p:anim calcmode="lin" valueType="num">
                                      <p:cBhvr additive="base">
                                        <p:cTn id="8" dur="25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250" fill="hold"/>
                                        <p:tgtEl>
                                          <p:spTgt spid="46"/>
                                        </p:tgtEl>
                                        <p:attrNameLst>
                                          <p:attrName>ppt_x</p:attrName>
                                        </p:attrNameLst>
                                      </p:cBhvr>
                                      <p:tavLst>
                                        <p:tav tm="0">
                                          <p:val>
                                            <p:strVal val="0-#ppt_w/2"/>
                                          </p:val>
                                        </p:tav>
                                        <p:tav tm="100000">
                                          <p:val>
                                            <p:strVal val="#ppt_x"/>
                                          </p:val>
                                        </p:tav>
                                      </p:tavLst>
                                    </p:anim>
                                    <p:anim calcmode="lin" valueType="num">
                                      <p:cBhvr additive="base">
                                        <p:cTn id="13" dur="250" fill="hold"/>
                                        <p:tgtEl>
                                          <p:spTgt spid="46"/>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250" fill="hold"/>
                                        <p:tgtEl>
                                          <p:spTgt spid="49"/>
                                        </p:tgtEl>
                                        <p:attrNameLst>
                                          <p:attrName>ppt_x</p:attrName>
                                        </p:attrNameLst>
                                      </p:cBhvr>
                                      <p:tavLst>
                                        <p:tav tm="0">
                                          <p:val>
                                            <p:strVal val="0-#ppt_w/2"/>
                                          </p:val>
                                        </p:tav>
                                        <p:tav tm="100000">
                                          <p:val>
                                            <p:strVal val="#ppt_x"/>
                                          </p:val>
                                        </p:tav>
                                      </p:tavLst>
                                    </p:anim>
                                    <p:anim calcmode="lin" valueType="num">
                                      <p:cBhvr additive="base">
                                        <p:cTn id="18" dur="25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250" fill="hold"/>
                                        <p:tgtEl>
                                          <p:spTgt spid="52"/>
                                        </p:tgtEl>
                                        <p:attrNameLst>
                                          <p:attrName>ppt_x</p:attrName>
                                        </p:attrNameLst>
                                      </p:cBhvr>
                                      <p:tavLst>
                                        <p:tav tm="0">
                                          <p:val>
                                            <p:strVal val="0-#ppt_w/2"/>
                                          </p:val>
                                        </p:tav>
                                        <p:tav tm="100000">
                                          <p:val>
                                            <p:strVal val="#ppt_x"/>
                                          </p:val>
                                        </p:tav>
                                      </p:tavLst>
                                    </p:anim>
                                    <p:anim calcmode="lin" valueType="num">
                                      <p:cBhvr additive="base">
                                        <p:cTn id="23" dur="250" fill="hold"/>
                                        <p:tgtEl>
                                          <p:spTgt spid="52"/>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000"/>
                                  </p:stCondLst>
                                  <p:iterate type="wd">
                                    <p:tmPct val="0"/>
                                  </p:iterate>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250"/>
                                  </p:stCondLst>
                                  <p:iterate type="wd">
                                    <p:tmPct val="0"/>
                                  </p:iterate>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500"/>
                                  </p:stCondLst>
                                  <p:iterate type="wd">
                                    <p:tmPct val="0"/>
                                  </p:iterate>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1750"/>
                                  </p:stCondLst>
                                  <p:iterate type="wd">
                                    <p:tmPct val="0"/>
                                  </p:iterate>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750"/>
                                  </p:stCondLst>
                                  <p:iterate type="wd">
                                    <p:tmPct val="0"/>
                                  </p:iterate>
                                  <p:childTnLst>
                                    <p:set>
                                      <p:cBhvr>
                                        <p:cTn id="51" dur="1" fill="hold">
                                          <p:stCondLst>
                                            <p:cond delay="0"/>
                                          </p:stCondLst>
                                        </p:cTn>
                                        <p:tgtEl>
                                          <p:spTgt spid="44"/>
                                        </p:tgtEl>
                                        <p:attrNameLst>
                                          <p:attrName>style.visibility</p:attrName>
                                        </p:attrNameLst>
                                      </p:cBhvr>
                                      <p:to>
                                        <p:strVal val="visible"/>
                                      </p:to>
                                    </p:set>
                                    <p:animEffect transition="in" filter="fade">
                                      <p:cBhvr>
                                        <p:cTn id="52" dur="1000"/>
                                        <p:tgtEl>
                                          <p:spTgt spid="44"/>
                                        </p:tgtEl>
                                      </p:cBhvr>
                                    </p:animEffect>
                                    <p:anim calcmode="lin" valueType="num">
                                      <p:cBhvr>
                                        <p:cTn id="53" dur="1000" fill="hold"/>
                                        <p:tgtEl>
                                          <p:spTgt spid="44"/>
                                        </p:tgtEl>
                                        <p:attrNameLst>
                                          <p:attrName>ppt_x</p:attrName>
                                        </p:attrNameLst>
                                      </p:cBhvr>
                                      <p:tavLst>
                                        <p:tav tm="0">
                                          <p:val>
                                            <p:strVal val="#ppt_x"/>
                                          </p:val>
                                        </p:tav>
                                        <p:tav tm="100000">
                                          <p:val>
                                            <p:strVal val="#ppt_x"/>
                                          </p:val>
                                        </p:tav>
                                      </p:tavLst>
                                    </p:anim>
                                    <p:anim calcmode="lin" valueType="num">
                                      <p:cBhvr>
                                        <p:cTn id="54" dur="1000" fill="hold"/>
                                        <p:tgtEl>
                                          <p:spTgt spid="4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3000"/>
                                  </p:stCondLst>
                                  <p:iterate type="wd">
                                    <p:tmPct val="0"/>
                                  </p:iterate>
                                  <p:childTnLst>
                                    <p:set>
                                      <p:cBhvr>
                                        <p:cTn id="56" dur="1" fill="hold">
                                          <p:stCondLst>
                                            <p:cond delay="0"/>
                                          </p:stCondLst>
                                        </p:cTn>
                                        <p:tgtEl>
                                          <p:spTgt spid="48"/>
                                        </p:tgtEl>
                                        <p:attrNameLst>
                                          <p:attrName>style.visibility</p:attrName>
                                        </p:attrNameLst>
                                      </p:cBhvr>
                                      <p:to>
                                        <p:strVal val="visible"/>
                                      </p:to>
                                    </p:set>
                                    <p:animEffect transition="in" filter="fade">
                                      <p:cBhvr>
                                        <p:cTn id="57" dur="750"/>
                                        <p:tgtEl>
                                          <p:spTgt spid="48"/>
                                        </p:tgtEl>
                                      </p:cBhvr>
                                    </p:animEffect>
                                    <p:anim calcmode="lin" valueType="num">
                                      <p:cBhvr>
                                        <p:cTn id="58" dur="750" fill="hold"/>
                                        <p:tgtEl>
                                          <p:spTgt spid="48"/>
                                        </p:tgtEl>
                                        <p:attrNameLst>
                                          <p:attrName>ppt_x</p:attrName>
                                        </p:attrNameLst>
                                      </p:cBhvr>
                                      <p:tavLst>
                                        <p:tav tm="0">
                                          <p:val>
                                            <p:strVal val="#ppt_x"/>
                                          </p:val>
                                        </p:tav>
                                        <p:tav tm="100000">
                                          <p:val>
                                            <p:strVal val="#ppt_x"/>
                                          </p:val>
                                        </p:tav>
                                      </p:tavLst>
                                    </p:anim>
                                    <p:anim calcmode="lin" valueType="num">
                                      <p:cBhvr>
                                        <p:cTn id="59" dur="75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250"/>
                                  </p:stCondLst>
                                  <p:iterate type="wd">
                                    <p:tmPct val="0"/>
                                  </p:iterate>
                                  <p:childTnLst>
                                    <p:set>
                                      <p:cBhvr>
                                        <p:cTn id="61" dur="1" fill="hold">
                                          <p:stCondLst>
                                            <p:cond delay="0"/>
                                          </p:stCondLst>
                                        </p:cTn>
                                        <p:tgtEl>
                                          <p:spTgt spid="51"/>
                                        </p:tgtEl>
                                        <p:attrNameLst>
                                          <p:attrName>style.visibility</p:attrName>
                                        </p:attrNameLst>
                                      </p:cBhvr>
                                      <p:to>
                                        <p:strVal val="visible"/>
                                      </p:to>
                                    </p:set>
                                    <p:animEffect transition="in" filter="fade">
                                      <p:cBhvr>
                                        <p:cTn id="62" dur="750"/>
                                        <p:tgtEl>
                                          <p:spTgt spid="51"/>
                                        </p:tgtEl>
                                      </p:cBhvr>
                                    </p:animEffect>
                                    <p:anim calcmode="lin" valueType="num">
                                      <p:cBhvr>
                                        <p:cTn id="63" dur="750" fill="hold"/>
                                        <p:tgtEl>
                                          <p:spTgt spid="51"/>
                                        </p:tgtEl>
                                        <p:attrNameLst>
                                          <p:attrName>ppt_x</p:attrName>
                                        </p:attrNameLst>
                                      </p:cBhvr>
                                      <p:tavLst>
                                        <p:tav tm="0">
                                          <p:val>
                                            <p:strVal val="#ppt_x"/>
                                          </p:val>
                                        </p:tav>
                                        <p:tav tm="100000">
                                          <p:val>
                                            <p:strVal val="#ppt_x"/>
                                          </p:val>
                                        </p:tav>
                                      </p:tavLst>
                                    </p:anim>
                                    <p:anim calcmode="lin" valueType="num">
                                      <p:cBhvr>
                                        <p:cTn id="64" dur="750" fill="hold"/>
                                        <p:tgtEl>
                                          <p:spTgt spid="5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500"/>
                                  </p:stCondLst>
                                  <p:iterate type="wd">
                                    <p:tmPct val="0"/>
                                  </p:iterate>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anim calcmode="lin" valueType="num">
                                      <p:cBhvr>
                                        <p:cTn id="68" dur="500" fill="hold"/>
                                        <p:tgtEl>
                                          <p:spTgt spid="54"/>
                                        </p:tgtEl>
                                        <p:attrNameLst>
                                          <p:attrName>ppt_x</p:attrName>
                                        </p:attrNameLst>
                                      </p:cBhvr>
                                      <p:tavLst>
                                        <p:tav tm="0">
                                          <p:val>
                                            <p:strVal val="#ppt_x"/>
                                          </p:val>
                                        </p:tav>
                                        <p:tav tm="100000">
                                          <p:val>
                                            <p:strVal val="#ppt_x"/>
                                          </p:val>
                                        </p:tav>
                                      </p:tavLst>
                                    </p:anim>
                                    <p:anim calcmode="lin" valueType="num">
                                      <p:cBhvr>
                                        <p:cTn id="69" dur="500" fill="hold"/>
                                        <p:tgtEl>
                                          <p:spTgt spid="54"/>
                                        </p:tgtEl>
                                        <p:attrNameLst>
                                          <p:attrName>ppt_y</p:attrName>
                                        </p:attrNameLst>
                                      </p:cBhvr>
                                      <p:tavLst>
                                        <p:tav tm="0">
                                          <p:val>
                                            <p:strVal val="#ppt_y+.1"/>
                                          </p:val>
                                        </p:tav>
                                        <p:tav tm="100000">
                                          <p:val>
                                            <p:strVal val="#ppt_y"/>
                                          </p:val>
                                        </p:tav>
                                      </p:tavLst>
                                    </p:anim>
                                  </p:childTnLst>
                                </p:cTn>
                              </p:par>
                              <p:par>
                                <p:cTn id="70" presetID="22" presetClass="entr" presetSubtype="1" fill="hold" grpId="0" nodeType="withEffect">
                                  <p:stCondLst>
                                    <p:cond delay="4000"/>
                                  </p:stCondLst>
                                  <p:iterate type="wd">
                                    <p:tmPct val="0"/>
                                  </p:iterate>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4250"/>
                                  </p:stCondLst>
                                  <p:iterate type="wd">
                                    <p:tmPct val="0"/>
                                  </p:iterate>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par>
                                <p:cTn id="76" presetID="22" presetClass="entr" presetSubtype="1" fill="hold" grpId="0" nodeType="withEffect">
                                  <p:stCondLst>
                                    <p:cond delay="4500"/>
                                  </p:stCondLst>
                                  <p:iterate type="wd">
                                    <p:tmPct val="0"/>
                                  </p:iterate>
                                  <p:childTnLst>
                                    <p:set>
                                      <p:cBhvr>
                                        <p:cTn id="77" dur="1" fill="hold">
                                          <p:stCondLst>
                                            <p:cond delay="0"/>
                                          </p:stCondLst>
                                        </p:cTn>
                                        <p:tgtEl>
                                          <p:spTgt spid="50"/>
                                        </p:tgtEl>
                                        <p:attrNameLst>
                                          <p:attrName>style.visibility</p:attrName>
                                        </p:attrNameLst>
                                      </p:cBhvr>
                                      <p:to>
                                        <p:strVal val="visible"/>
                                      </p:to>
                                    </p:set>
                                    <p:animEffect transition="in" filter="wipe(up)">
                                      <p:cBhvr>
                                        <p:cTn id="78" dur="500"/>
                                        <p:tgtEl>
                                          <p:spTgt spid="50"/>
                                        </p:tgtEl>
                                      </p:cBhvr>
                                    </p:animEffect>
                                  </p:childTnLst>
                                </p:cTn>
                              </p:par>
                              <p:par>
                                <p:cTn id="79" presetID="22" presetClass="entr" presetSubtype="1" fill="hold" grpId="0" nodeType="withEffect">
                                  <p:stCondLst>
                                    <p:cond delay="4750"/>
                                  </p:stCondLst>
                                  <p:iterate type="wd">
                                    <p:tmPct val="0"/>
                                  </p:iterate>
                                  <p:childTnLst>
                                    <p:set>
                                      <p:cBhvr>
                                        <p:cTn id="80" dur="1" fill="hold">
                                          <p:stCondLst>
                                            <p:cond delay="0"/>
                                          </p:stCondLst>
                                        </p:cTn>
                                        <p:tgtEl>
                                          <p:spTgt spid="53"/>
                                        </p:tgtEl>
                                        <p:attrNameLst>
                                          <p:attrName>style.visibility</p:attrName>
                                        </p:attrNameLst>
                                      </p:cBhvr>
                                      <p:to>
                                        <p:strVal val="visible"/>
                                      </p:to>
                                    </p:set>
                                    <p:animEffect transition="in" filter="wipe(up)">
                                      <p:cBhvr>
                                        <p:cTn id="81" dur="500"/>
                                        <p:tgtEl>
                                          <p:spTgt spid="53"/>
                                        </p:tgtEl>
                                      </p:cBhvr>
                                    </p:animEffect>
                                  </p:childTnLst>
                                </p:cTn>
                              </p:par>
                              <p:par>
                                <p:cTn id="82" presetID="23" presetClass="exit" presetSubtype="544" fill="hold" nodeType="withEffect">
                                  <p:stCondLst>
                                    <p:cond delay="5750"/>
                                  </p:stCondLst>
                                  <p:iterate type="wd">
                                    <p:tmPct val="5000"/>
                                  </p:iterate>
                                  <p:childTnLst>
                                    <p:anim calcmode="lin" valueType="num">
                                      <p:cBhvr>
                                        <p:cTn id="83" dur="1000"/>
                                        <p:tgtEl>
                                          <p:spTgt spid="3"/>
                                        </p:tgtEl>
                                        <p:attrNameLst>
                                          <p:attrName>ppt_w</p:attrName>
                                        </p:attrNameLst>
                                      </p:cBhvr>
                                      <p:tavLst>
                                        <p:tav tm="0">
                                          <p:val>
                                            <p:strVal val="ppt_w"/>
                                          </p:val>
                                        </p:tav>
                                        <p:tav tm="100000">
                                          <p:val>
                                            <p:fltVal val="0"/>
                                          </p:val>
                                        </p:tav>
                                      </p:tavLst>
                                    </p:anim>
                                    <p:anim calcmode="lin" valueType="num">
                                      <p:cBhvr>
                                        <p:cTn id="84" dur="1000"/>
                                        <p:tgtEl>
                                          <p:spTgt spid="3"/>
                                        </p:tgtEl>
                                        <p:attrNameLst>
                                          <p:attrName>ppt_h</p:attrName>
                                        </p:attrNameLst>
                                      </p:cBhvr>
                                      <p:tavLst>
                                        <p:tav tm="0">
                                          <p:val>
                                            <p:strVal val="ppt_h"/>
                                          </p:val>
                                        </p:tav>
                                        <p:tav tm="100000">
                                          <p:val>
                                            <p:fltVal val="0"/>
                                          </p:val>
                                        </p:tav>
                                      </p:tavLst>
                                    </p:anim>
                                    <p:anim calcmode="lin" valueType="num">
                                      <p:cBhvr>
                                        <p:cTn id="85" dur="1000"/>
                                        <p:tgtEl>
                                          <p:spTgt spid="3"/>
                                        </p:tgtEl>
                                        <p:attrNameLst>
                                          <p:attrName>ppt_x</p:attrName>
                                        </p:attrNameLst>
                                      </p:cBhvr>
                                      <p:tavLst>
                                        <p:tav tm="0">
                                          <p:val>
                                            <p:strVal val="ppt_x"/>
                                          </p:val>
                                        </p:tav>
                                        <p:tav tm="100000">
                                          <p:val>
                                            <p:fltVal val="0.5"/>
                                          </p:val>
                                        </p:tav>
                                      </p:tavLst>
                                    </p:anim>
                                    <p:anim calcmode="lin" valueType="num">
                                      <p:cBhvr>
                                        <p:cTn id="86" dur="1000"/>
                                        <p:tgtEl>
                                          <p:spTgt spid="3"/>
                                        </p:tgtEl>
                                        <p:attrNameLst>
                                          <p:attrName>ppt_y</p:attrName>
                                        </p:attrNameLst>
                                      </p:cBhvr>
                                      <p:tavLst>
                                        <p:tav tm="0">
                                          <p:val>
                                            <p:strVal val="ppt_y"/>
                                          </p:val>
                                        </p:tav>
                                        <p:tav tm="100000">
                                          <p:val>
                                            <p:fltVal val="0.5"/>
                                          </p:val>
                                        </p:tav>
                                      </p:tavLst>
                                    </p:anim>
                                    <p:set>
                                      <p:cBhvr>
                                        <p:cTn id="87" dur="1" fill="hold">
                                          <p:stCondLst>
                                            <p:cond delay="999"/>
                                          </p:stCondLst>
                                        </p:cTn>
                                        <p:tgtEl>
                                          <p:spTgt spid="3"/>
                                        </p:tgtEl>
                                        <p:attrNameLst>
                                          <p:attrName>style.visibility</p:attrName>
                                        </p:attrNameLst>
                                      </p:cBhvr>
                                      <p:to>
                                        <p:strVal val="hidden"/>
                                      </p:to>
                                    </p:set>
                                  </p:childTnLst>
                                </p:cTn>
                              </p:par>
                              <p:par>
                                <p:cTn id="88" presetID="23" presetClass="exit" presetSubtype="544" fill="hold" nodeType="withEffect">
                                  <p:stCondLst>
                                    <p:cond delay="5750"/>
                                  </p:stCondLst>
                                  <p:iterate type="wd">
                                    <p:tmPct val="5000"/>
                                  </p:iterate>
                                  <p:childTnLst>
                                    <p:anim calcmode="lin" valueType="num">
                                      <p:cBhvr>
                                        <p:cTn id="89" dur="1000"/>
                                        <p:tgtEl>
                                          <p:spTgt spid="5"/>
                                        </p:tgtEl>
                                        <p:attrNameLst>
                                          <p:attrName>ppt_w</p:attrName>
                                        </p:attrNameLst>
                                      </p:cBhvr>
                                      <p:tavLst>
                                        <p:tav tm="0">
                                          <p:val>
                                            <p:strVal val="ppt_w"/>
                                          </p:val>
                                        </p:tav>
                                        <p:tav tm="100000">
                                          <p:val>
                                            <p:fltVal val="0"/>
                                          </p:val>
                                        </p:tav>
                                      </p:tavLst>
                                    </p:anim>
                                    <p:anim calcmode="lin" valueType="num">
                                      <p:cBhvr>
                                        <p:cTn id="90" dur="1000"/>
                                        <p:tgtEl>
                                          <p:spTgt spid="5"/>
                                        </p:tgtEl>
                                        <p:attrNameLst>
                                          <p:attrName>ppt_h</p:attrName>
                                        </p:attrNameLst>
                                      </p:cBhvr>
                                      <p:tavLst>
                                        <p:tav tm="0">
                                          <p:val>
                                            <p:strVal val="ppt_h"/>
                                          </p:val>
                                        </p:tav>
                                        <p:tav tm="100000">
                                          <p:val>
                                            <p:fltVal val="0"/>
                                          </p:val>
                                        </p:tav>
                                      </p:tavLst>
                                    </p:anim>
                                    <p:anim calcmode="lin" valueType="num">
                                      <p:cBhvr>
                                        <p:cTn id="91" dur="1000"/>
                                        <p:tgtEl>
                                          <p:spTgt spid="5"/>
                                        </p:tgtEl>
                                        <p:attrNameLst>
                                          <p:attrName>ppt_x</p:attrName>
                                        </p:attrNameLst>
                                      </p:cBhvr>
                                      <p:tavLst>
                                        <p:tav tm="0">
                                          <p:val>
                                            <p:strVal val="ppt_x"/>
                                          </p:val>
                                        </p:tav>
                                        <p:tav tm="100000">
                                          <p:val>
                                            <p:fltVal val="0.5"/>
                                          </p:val>
                                        </p:tav>
                                      </p:tavLst>
                                    </p:anim>
                                    <p:anim calcmode="lin" valueType="num">
                                      <p:cBhvr>
                                        <p:cTn id="92" dur="1000"/>
                                        <p:tgtEl>
                                          <p:spTgt spid="5"/>
                                        </p:tgtEl>
                                        <p:attrNameLst>
                                          <p:attrName>ppt_y</p:attrName>
                                        </p:attrNameLst>
                                      </p:cBhvr>
                                      <p:tavLst>
                                        <p:tav tm="0">
                                          <p:val>
                                            <p:strVal val="ppt_y"/>
                                          </p:val>
                                        </p:tav>
                                        <p:tav tm="100000">
                                          <p:val>
                                            <p:fltVal val="0.5"/>
                                          </p:val>
                                        </p:tav>
                                      </p:tavLst>
                                    </p:anim>
                                    <p:set>
                                      <p:cBhvr>
                                        <p:cTn id="93" dur="1" fill="hold">
                                          <p:stCondLst>
                                            <p:cond delay="999"/>
                                          </p:stCondLst>
                                        </p:cTn>
                                        <p:tgtEl>
                                          <p:spTgt spid="5"/>
                                        </p:tgtEl>
                                        <p:attrNameLst>
                                          <p:attrName>style.visibility</p:attrName>
                                        </p:attrNameLst>
                                      </p:cBhvr>
                                      <p:to>
                                        <p:strVal val="hidden"/>
                                      </p:to>
                                    </p:set>
                                  </p:childTnLst>
                                </p:cTn>
                              </p:par>
                              <p:par>
                                <p:cTn id="94" presetID="23" presetClass="exit" presetSubtype="544" fill="hold" nodeType="withEffect">
                                  <p:stCondLst>
                                    <p:cond delay="5750"/>
                                  </p:stCondLst>
                                  <p:iterate type="wd">
                                    <p:tmPct val="5000"/>
                                  </p:iterate>
                                  <p:childTnLst>
                                    <p:anim calcmode="lin" valueType="num">
                                      <p:cBhvr>
                                        <p:cTn id="95" dur="1000"/>
                                        <p:tgtEl>
                                          <p:spTgt spid="7"/>
                                        </p:tgtEl>
                                        <p:attrNameLst>
                                          <p:attrName>ppt_w</p:attrName>
                                        </p:attrNameLst>
                                      </p:cBhvr>
                                      <p:tavLst>
                                        <p:tav tm="0">
                                          <p:val>
                                            <p:strVal val="ppt_w"/>
                                          </p:val>
                                        </p:tav>
                                        <p:tav tm="100000">
                                          <p:val>
                                            <p:fltVal val="0"/>
                                          </p:val>
                                        </p:tav>
                                      </p:tavLst>
                                    </p:anim>
                                    <p:anim calcmode="lin" valueType="num">
                                      <p:cBhvr>
                                        <p:cTn id="96" dur="1000"/>
                                        <p:tgtEl>
                                          <p:spTgt spid="7"/>
                                        </p:tgtEl>
                                        <p:attrNameLst>
                                          <p:attrName>ppt_h</p:attrName>
                                        </p:attrNameLst>
                                      </p:cBhvr>
                                      <p:tavLst>
                                        <p:tav tm="0">
                                          <p:val>
                                            <p:strVal val="ppt_h"/>
                                          </p:val>
                                        </p:tav>
                                        <p:tav tm="100000">
                                          <p:val>
                                            <p:fltVal val="0"/>
                                          </p:val>
                                        </p:tav>
                                      </p:tavLst>
                                    </p:anim>
                                    <p:anim calcmode="lin" valueType="num">
                                      <p:cBhvr>
                                        <p:cTn id="97" dur="1000"/>
                                        <p:tgtEl>
                                          <p:spTgt spid="7"/>
                                        </p:tgtEl>
                                        <p:attrNameLst>
                                          <p:attrName>ppt_x</p:attrName>
                                        </p:attrNameLst>
                                      </p:cBhvr>
                                      <p:tavLst>
                                        <p:tav tm="0">
                                          <p:val>
                                            <p:strVal val="ppt_x"/>
                                          </p:val>
                                        </p:tav>
                                        <p:tav tm="100000">
                                          <p:val>
                                            <p:fltVal val="0.5"/>
                                          </p:val>
                                        </p:tav>
                                      </p:tavLst>
                                    </p:anim>
                                    <p:anim calcmode="lin" valueType="num">
                                      <p:cBhvr>
                                        <p:cTn id="98" dur="1000"/>
                                        <p:tgtEl>
                                          <p:spTgt spid="7"/>
                                        </p:tgtEl>
                                        <p:attrNameLst>
                                          <p:attrName>ppt_y</p:attrName>
                                        </p:attrNameLst>
                                      </p:cBhvr>
                                      <p:tavLst>
                                        <p:tav tm="0">
                                          <p:val>
                                            <p:strVal val="ppt_y"/>
                                          </p:val>
                                        </p:tav>
                                        <p:tav tm="100000">
                                          <p:val>
                                            <p:fltVal val="0.5"/>
                                          </p:val>
                                        </p:tav>
                                      </p:tavLst>
                                    </p:anim>
                                    <p:set>
                                      <p:cBhvr>
                                        <p:cTn id="99" dur="1" fill="hold">
                                          <p:stCondLst>
                                            <p:cond delay="999"/>
                                          </p:stCondLst>
                                        </p:cTn>
                                        <p:tgtEl>
                                          <p:spTgt spid="7"/>
                                        </p:tgtEl>
                                        <p:attrNameLst>
                                          <p:attrName>style.visibility</p:attrName>
                                        </p:attrNameLst>
                                      </p:cBhvr>
                                      <p:to>
                                        <p:strVal val="hidden"/>
                                      </p:to>
                                    </p:set>
                                  </p:childTnLst>
                                </p:cTn>
                              </p:par>
                              <p:par>
                                <p:cTn id="100" presetID="23" presetClass="exit" presetSubtype="544" fill="hold" nodeType="withEffect">
                                  <p:stCondLst>
                                    <p:cond delay="5750"/>
                                  </p:stCondLst>
                                  <p:iterate type="wd">
                                    <p:tmPct val="5000"/>
                                  </p:iterate>
                                  <p:childTnLst>
                                    <p:anim calcmode="lin" valueType="num">
                                      <p:cBhvr>
                                        <p:cTn id="101" dur="1000"/>
                                        <p:tgtEl>
                                          <p:spTgt spid="9"/>
                                        </p:tgtEl>
                                        <p:attrNameLst>
                                          <p:attrName>ppt_w</p:attrName>
                                        </p:attrNameLst>
                                      </p:cBhvr>
                                      <p:tavLst>
                                        <p:tav tm="0">
                                          <p:val>
                                            <p:strVal val="ppt_w"/>
                                          </p:val>
                                        </p:tav>
                                        <p:tav tm="100000">
                                          <p:val>
                                            <p:fltVal val="0"/>
                                          </p:val>
                                        </p:tav>
                                      </p:tavLst>
                                    </p:anim>
                                    <p:anim calcmode="lin" valueType="num">
                                      <p:cBhvr>
                                        <p:cTn id="102" dur="1000"/>
                                        <p:tgtEl>
                                          <p:spTgt spid="9"/>
                                        </p:tgtEl>
                                        <p:attrNameLst>
                                          <p:attrName>ppt_h</p:attrName>
                                        </p:attrNameLst>
                                      </p:cBhvr>
                                      <p:tavLst>
                                        <p:tav tm="0">
                                          <p:val>
                                            <p:strVal val="ppt_h"/>
                                          </p:val>
                                        </p:tav>
                                        <p:tav tm="100000">
                                          <p:val>
                                            <p:fltVal val="0"/>
                                          </p:val>
                                        </p:tav>
                                      </p:tavLst>
                                    </p:anim>
                                    <p:anim calcmode="lin" valueType="num">
                                      <p:cBhvr>
                                        <p:cTn id="103" dur="1000"/>
                                        <p:tgtEl>
                                          <p:spTgt spid="9"/>
                                        </p:tgtEl>
                                        <p:attrNameLst>
                                          <p:attrName>ppt_x</p:attrName>
                                        </p:attrNameLst>
                                      </p:cBhvr>
                                      <p:tavLst>
                                        <p:tav tm="0">
                                          <p:val>
                                            <p:strVal val="ppt_x"/>
                                          </p:val>
                                        </p:tav>
                                        <p:tav tm="100000">
                                          <p:val>
                                            <p:fltVal val="0.5"/>
                                          </p:val>
                                        </p:tav>
                                      </p:tavLst>
                                    </p:anim>
                                    <p:anim calcmode="lin" valueType="num">
                                      <p:cBhvr>
                                        <p:cTn id="104" dur="1000"/>
                                        <p:tgtEl>
                                          <p:spTgt spid="9"/>
                                        </p:tgtEl>
                                        <p:attrNameLst>
                                          <p:attrName>ppt_y</p:attrName>
                                        </p:attrNameLst>
                                      </p:cBhvr>
                                      <p:tavLst>
                                        <p:tav tm="0">
                                          <p:val>
                                            <p:strVal val="ppt_y"/>
                                          </p:val>
                                        </p:tav>
                                        <p:tav tm="100000">
                                          <p:val>
                                            <p:fltVal val="0.5"/>
                                          </p:val>
                                        </p:tav>
                                      </p:tavLst>
                                    </p:anim>
                                    <p:set>
                                      <p:cBhvr>
                                        <p:cTn id="105" dur="1" fill="hold">
                                          <p:stCondLst>
                                            <p:cond delay="999"/>
                                          </p:stCondLst>
                                        </p:cTn>
                                        <p:tgtEl>
                                          <p:spTgt spid="9"/>
                                        </p:tgtEl>
                                        <p:attrNameLst>
                                          <p:attrName>style.visibility</p:attrName>
                                        </p:attrNameLst>
                                      </p:cBhvr>
                                      <p:to>
                                        <p:strVal val="hidden"/>
                                      </p:to>
                                    </p:set>
                                  </p:childTnLst>
                                </p:cTn>
                              </p:par>
                              <p:par>
                                <p:cTn id="106" presetID="23" presetClass="exit" presetSubtype="544" fill="hold" grpId="1" nodeType="withEffect">
                                  <p:stCondLst>
                                    <p:cond delay="5750"/>
                                  </p:stCondLst>
                                  <p:iterate type="wd">
                                    <p:tmPct val="5000"/>
                                  </p:iterate>
                                  <p:childTnLst>
                                    <p:anim calcmode="lin" valueType="num">
                                      <p:cBhvr>
                                        <p:cTn id="107" dur="1000"/>
                                        <p:tgtEl>
                                          <p:spTgt spid="44"/>
                                        </p:tgtEl>
                                        <p:attrNameLst>
                                          <p:attrName>ppt_w</p:attrName>
                                        </p:attrNameLst>
                                      </p:cBhvr>
                                      <p:tavLst>
                                        <p:tav tm="0">
                                          <p:val>
                                            <p:strVal val="ppt_w"/>
                                          </p:val>
                                        </p:tav>
                                        <p:tav tm="100000">
                                          <p:val>
                                            <p:fltVal val="0"/>
                                          </p:val>
                                        </p:tav>
                                      </p:tavLst>
                                    </p:anim>
                                    <p:anim calcmode="lin" valueType="num">
                                      <p:cBhvr>
                                        <p:cTn id="108" dur="1000"/>
                                        <p:tgtEl>
                                          <p:spTgt spid="44"/>
                                        </p:tgtEl>
                                        <p:attrNameLst>
                                          <p:attrName>ppt_h</p:attrName>
                                        </p:attrNameLst>
                                      </p:cBhvr>
                                      <p:tavLst>
                                        <p:tav tm="0">
                                          <p:val>
                                            <p:strVal val="ppt_h"/>
                                          </p:val>
                                        </p:tav>
                                        <p:tav tm="100000">
                                          <p:val>
                                            <p:fltVal val="0"/>
                                          </p:val>
                                        </p:tav>
                                      </p:tavLst>
                                    </p:anim>
                                    <p:anim calcmode="lin" valueType="num">
                                      <p:cBhvr>
                                        <p:cTn id="109" dur="1000"/>
                                        <p:tgtEl>
                                          <p:spTgt spid="44"/>
                                        </p:tgtEl>
                                        <p:attrNameLst>
                                          <p:attrName>ppt_x</p:attrName>
                                        </p:attrNameLst>
                                      </p:cBhvr>
                                      <p:tavLst>
                                        <p:tav tm="0">
                                          <p:val>
                                            <p:strVal val="ppt_x"/>
                                          </p:val>
                                        </p:tav>
                                        <p:tav tm="100000">
                                          <p:val>
                                            <p:fltVal val="0.5"/>
                                          </p:val>
                                        </p:tav>
                                      </p:tavLst>
                                    </p:anim>
                                    <p:anim calcmode="lin" valueType="num">
                                      <p:cBhvr>
                                        <p:cTn id="110" dur="1000"/>
                                        <p:tgtEl>
                                          <p:spTgt spid="44"/>
                                        </p:tgtEl>
                                        <p:attrNameLst>
                                          <p:attrName>ppt_y</p:attrName>
                                        </p:attrNameLst>
                                      </p:cBhvr>
                                      <p:tavLst>
                                        <p:tav tm="0">
                                          <p:val>
                                            <p:strVal val="ppt_y"/>
                                          </p:val>
                                        </p:tav>
                                        <p:tav tm="100000">
                                          <p:val>
                                            <p:fltVal val="0.5"/>
                                          </p:val>
                                        </p:tav>
                                      </p:tavLst>
                                    </p:anim>
                                    <p:set>
                                      <p:cBhvr>
                                        <p:cTn id="111" dur="1" fill="hold">
                                          <p:stCondLst>
                                            <p:cond delay="999"/>
                                          </p:stCondLst>
                                        </p:cTn>
                                        <p:tgtEl>
                                          <p:spTgt spid="44"/>
                                        </p:tgtEl>
                                        <p:attrNameLst>
                                          <p:attrName>style.visibility</p:attrName>
                                        </p:attrNameLst>
                                      </p:cBhvr>
                                      <p:to>
                                        <p:strVal val="hidden"/>
                                      </p:to>
                                    </p:set>
                                  </p:childTnLst>
                                </p:cTn>
                              </p:par>
                              <p:par>
                                <p:cTn id="112" presetID="23" presetClass="exit" presetSubtype="544" fill="hold" grpId="1" nodeType="withEffect">
                                  <p:stCondLst>
                                    <p:cond delay="5750"/>
                                  </p:stCondLst>
                                  <p:iterate type="wd">
                                    <p:tmPct val="5000"/>
                                  </p:iterate>
                                  <p:childTnLst>
                                    <p:anim calcmode="lin" valueType="num">
                                      <p:cBhvr>
                                        <p:cTn id="113" dur="1000"/>
                                        <p:tgtEl>
                                          <p:spTgt spid="48"/>
                                        </p:tgtEl>
                                        <p:attrNameLst>
                                          <p:attrName>ppt_w</p:attrName>
                                        </p:attrNameLst>
                                      </p:cBhvr>
                                      <p:tavLst>
                                        <p:tav tm="0">
                                          <p:val>
                                            <p:strVal val="ppt_w"/>
                                          </p:val>
                                        </p:tav>
                                        <p:tav tm="100000">
                                          <p:val>
                                            <p:fltVal val="0"/>
                                          </p:val>
                                        </p:tav>
                                      </p:tavLst>
                                    </p:anim>
                                    <p:anim calcmode="lin" valueType="num">
                                      <p:cBhvr>
                                        <p:cTn id="114" dur="1000"/>
                                        <p:tgtEl>
                                          <p:spTgt spid="48"/>
                                        </p:tgtEl>
                                        <p:attrNameLst>
                                          <p:attrName>ppt_h</p:attrName>
                                        </p:attrNameLst>
                                      </p:cBhvr>
                                      <p:tavLst>
                                        <p:tav tm="0">
                                          <p:val>
                                            <p:strVal val="ppt_h"/>
                                          </p:val>
                                        </p:tav>
                                        <p:tav tm="100000">
                                          <p:val>
                                            <p:fltVal val="0"/>
                                          </p:val>
                                        </p:tav>
                                      </p:tavLst>
                                    </p:anim>
                                    <p:anim calcmode="lin" valueType="num">
                                      <p:cBhvr>
                                        <p:cTn id="115" dur="1000"/>
                                        <p:tgtEl>
                                          <p:spTgt spid="48"/>
                                        </p:tgtEl>
                                        <p:attrNameLst>
                                          <p:attrName>ppt_x</p:attrName>
                                        </p:attrNameLst>
                                      </p:cBhvr>
                                      <p:tavLst>
                                        <p:tav tm="0">
                                          <p:val>
                                            <p:strVal val="ppt_x"/>
                                          </p:val>
                                        </p:tav>
                                        <p:tav tm="100000">
                                          <p:val>
                                            <p:fltVal val="0.5"/>
                                          </p:val>
                                        </p:tav>
                                      </p:tavLst>
                                    </p:anim>
                                    <p:anim calcmode="lin" valueType="num">
                                      <p:cBhvr>
                                        <p:cTn id="116" dur="1000"/>
                                        <p:tgtEl>
                                          <p:spTgt spid="48"/>
                                        </p:tgtEl>
                                        <p:attrNameLst>
                                          <p:attrName>ppt_y</p:attrName>
                                        </p:attrNameLst>
                                      </p:cBhvr>
                                      <p:tavLst>
                                        <p:tav tm="0">
                                          <p:val>
                                            <p:strVal val="ppt_y"/>
                                          </p:val>
                                        </p:tav>
                                        <p:tav tm="100000">
                                          <p:val>
                                            <p:fltVal val="0.5"/>
                                          </p:val>
                                        </p:tav>
                                      </p:tavLst>
                                    </p:anim>
                                    <p:set>
                                      <p:cBhvr>
                                        <p:cTn id="117" dur="1" fill="hold">
                                          <p:stCondLst>
                                            <p:cond delay="999"/>
                                          </p:stCondLst>
                                        </p:cTn>
                                        <p:tgtEl>
                                          <p:spTgt spid="48"/>
                                        </p:tgtEl>
                                        <p:attrNameLst>
                                          <p:attrName>style.visibility</p:attrName>
                                        </p:attrNameLst>
                                      </p:cBhvr>
                                      <p:to>
                                        <p:strVal val="hidden"/>
                                      </p:to>
                                    </p:set>
                                  </p:childTnLst>
                                </p:cTn>
                              </p:par>
                              <p:par>
                                <p:cTn id="118" presetID="23" presetClass="exit" presetSubtype="544" fill="hold" grpId="1" nodeType="withEffect">
                                  <p:stCondLst>
                                    <p:cond delay="5750"/>
                                  </p:stCondLst>
                                  <p:iterate type="wd">
                                    <p:tmPct val="5000"/>
                                  </p:iterate>
                                  <p:childTnLst>
                                    <p:anim calcmode="lin" valueType="num">
                                      <p:cBhvr>
                                        <p:cTn id="119" dur="1000"/>
                                        <p:tgtEl>
                                          <p:spTgt spid="51"/>
                                        </p:tgtEl>
                                        <p:attrNameLst>
                                          <p:attrName>ppt_w</p:attrName>
                                        </p:attrNameLst>
                                      </p:cBhvr>
                                      <p:tavLst>
                                        <p:tav tm="0">
                                          <p:val>
                                            <p:strVal val="ppt_w"/>
                                          </p:val>
                                        </p:tav>
                                        <p:tav tm="100000">
                                          <p:val>
                                            <p:fltVal val="0"/>
                                          </p:val>
                                        </p:tav>
                                      </p:tavLst>
                                    </p:anim>
                                    <p:anim calcmode="lin" valueType="num">
                                      <p:cBhvr>
                                        <p:cTn id="120" dur="1000"/>
                                        <p:tgtEl>
                                          <p:spTgt spid="51"/>
                                        </p:tgtEl>
                                        <p:attrNameLst>
                                          <p:attrName>ppt_h</p:attrName>
                                        </p:attrNameLst>
                                      </p:cBhvr>
                                      <p:tavLst>
                                        <p:tav tm="0">
                                          <p:val>
                                            <p:strVal val="ppt_h"/>
                                          </p:val>
                                        </p:tav>
                                        <p:tav tm="100000">
                                          <p:val>
                                            <p:fltVal val="0"/>
                                          </p:val>
                                        </p:tav>
                                      </p:tavLst>
                                    </p:anim>
                                    <p:anim calcmode="lin" valueType="num">
                                      <p:cBhvr>
                                        <p:cTn id="121" dur="1000"/>
                                        <p:tgtEl>
                                          <p:spTgt spid="51"/>
                                        </p:tgtEl>
                                        <p:attrNameLst>
                                          <p:attrName>ppt_x</p:attrName>
                                        </p:attrNameLst>
                                      </p:cBhvr>
                                      <p:tavLst>
                                        <p:tav tm="0">
                                          <p:val>
                                            <p:strVal val="ppt_x"/>
                                          </p:val>
                                        </p:tav>
                                        <p:tav tm="100000">
                                          <p:val>
                                            <p:fltVal val="0.5"/>
                                          </p:val>
                                        </p:tav>
                                      </p:tavLst>
                                    </p:anim>
                                    <p:anim calcmode="lin" valueType="num">
                                      <p:cBhvr>
                                        <p:cTn id="122" dur="1000"/>
                                        <p:tgtEl>
                                          <p:spTgt spid="51"/>
                                        </p:tgtEl>
                                        <p:attrNameLst>
                                          <p:attrName>ppt_y</p:attrName>
                                        </p:attrNameLst>
                                      </p:cBhvr>
                                      <p:tavLst>
                                        <p:tav tm="0">
                                          <p:val>
                                            <p:strVal val="ppt_y"/>
                                          </p:val>
                                        </p:tav>
                                        <p:tav tm="100000">
                                          <p:val>
                                            <p:fltVal val="0.5"/>
                                          </p:val>
                                        </p:tav>
                                      </p:tavLst>
                                    </p:anim>
                                    <p:set>
                                      <p:cBhvr>
                                        <p:cTn id="123" dur="1" fill="hold">
                                          <p:stCondLst>
                                            <p:cond delay="999"/>
                                          </p:stCondLst>
                                        </p:cTn>
                                        <p:tgtEl>
                                          <p:spTgt spid="51"/>
                                        </p:tgtEl>
                                        <p:attrNameLst>
                                          <p:attrName>style.visibility</p:attrName>
                                        </p:attrNameLst>
                                      </p:cBhvr>
                                      <p:to>
                                        <p:strVal val="hidden"/>
                                      </p:to>
                                    </p:set>
                                  </p:childTnLst>
                                </p:cTn>
                              </p:par>
                              <p:par>
                                <p:cTn id="124" presetID="23" presetClass="exit" presetSubtype="544" fill="hold" grpId="1" nodeType="withEffect">
                                  <p:stCondLst>
                                    <p:cond delay="5750"/>
                                  </p:stCondLst>
                                  <p:iterate type="wd">
                                    <p:tmPct val="5000"/>
                                  </p:iterate>
                                  <p:childTnLst>
                                    <p:anim calcmode="lin" valueType="num">
                                      <p:cBhvr>
                                        <p:cTn id="125" dur="1000"/>
                                        <p:tgtEl>
                                          <p:spTgt spid="54"/>
                                        </p:tgtEl>
                                        <p:attrNameLst>
                                          <p:attrName>ppt_w</p:attrName>
                                        </p:attrNameLst>
                                      </p:cBhvr>
                                      <p:tavLst>
                                        <p:tav tm="0">
                                          <p:val>
                                            <p:strVal val="ppt_w"/>
                                          </p:val>
                                        </p:tav>
                                        <p:tav tm="100000">
                                          <p:val>
                                            <p:fltVal val="0"/>
                                          </p:val>
                                        </p:tav>
                                      </p:tavLst>
                                    </p:anim>
                                    <p:anim calcmode="lin" valueType="num">
                                      <p:cBhvr>
                                        <p:cTn id="126" dur="1000"/>
                                        <p:tgtEl>
                                          <p:spTgt spid="54"/>
                                        </p:tgtEl>
                                        <p:attrNameLst>
                                          <p:attrName>ppt_h</p:attrName>
                                        </p:attrNameLst>
                                      </p:cBhvr>
                                      <p:tavLst>
                                        <p:tav tm="0">
                                          <p:val>
                                            <p:strVal val="ppt_h"/>
                                          </p:val>
                                        </p:tav>
                                        <p:tav tm="100000">
                                          <p:val>
                                            <p:fltVal val="0"/>
                                          </p:val>
                                        </p:tav>
                                      </p:tavLst>
                                    </p:anim>
                                    <p:anim calcmode="lin" valueType="num">
                                      <p:cBhvr>
                                        <p:cTn id="127" dur="1000"/>
                                        <p:tgtEl>
                                          <p:spTgt spid="54"/>
                                        </p:tgtEl>
                                        <p:attrNameLst>
                                          <p:attrName>ppt_x</p:attrName>
                                        </p:attrNameLst>
                                      </p:cBhvr>
                                      <p:tavLst>
                                        <p:tav tm="0">
                                          <p:val>
                                            <p:strVal val="ppt_x"/>
                                          </p:val>
                                        </p:tav>
                                        <p:tav tm="100000">
                                          <p:val>
                                            <p:fltVal val="0.5"/>
                                          </p:val>
                                        </p:tav>
                                      </p:tavLst>
                                    </p:anim>
                                    <p:anim calcmode="lin" valueType="num">
                                      <p:cBhvr>
                                        <p:cTn id="128" dur="1000"/>
                                        <p:tgtEl>
                                          <p:spTgt spid="54"/>
                                        </p:tgtEl>
                                        <p:attrNameLst>
                                          <p:attrName>ppt_y</p:attrName>
                                        </p:attrNameLst>
                                      </p:cBhvr>
                                      <p:tavLst>
                                        <p:tav tm="0">
                                          <p:val>
                                            <p:strVal val="ppt_y"/>
                                          </p:val>
                                        </p:tav>
                                        <p:tav tm="100000">
                                          <p:val>
                                            <p:fltVal val="0.5"/>
                                          </p:val>
                                        </p:tav>
                                      </p:tavLst>
                                    </p:anim>
                                    <p:set>
                                      <p:cBhvr>
                                        <p:cTn id="129" dur="1" fill="hold">
                                          <p:stCondLst>
                                            <p:cond delay="999"/>
                                          </p:stCondLst>
                                        </p:cTn>
                                        <p:tgtEl>
                                          <p:spTgt spid="54"/>
                                        </p:tgtEl>
                                        <p:attrNameLst>
                                          <p:attrName>style.visibility</p:attrName>
                                        </p:attrNameLst>
                                      </p:cBhvr>
                                      <p:to>
                                        <p:strVal val="hidden"/>
                                      </p:to>
                                    </p:set>
                                  </p:childTnLst>
                                </p:cTn>
                              </p:par>
                              <p:par>
                                <p:cTn id="130" presetID="23" presetClass="exit" presetSubtype="544" fill="hold" grpId="1" nodeType="withEffect">
                                  <p:stCondLst>
                                    <p:cond delay="5750"/>
                                  </p:stCondLst>
                                  <p:iterate type="wd">
                                    <p:tmPct val="5000"/>
                                  </p:iterate>
                                  <p:childTnLst>
                                    <p:anim calcmode="lin" valueType="num">
                                      <p:cBhvr>
                                        <p:cTn id="131" dur="1000"/>
                                        <p:tgtEl>
                                          <p:spTgt spid="43"/>
                                        </p:tgtEl>
                                        <p:attrNameLst>
                                          <p:attrName>ppt_w</p:attrName>
                                        </p:attrNameLst>
                                      </p:cBhvr>
                                      <p:tavLst>
                                        <p:tav tm="0">
                                          <p:val>
                                            <p:strVal val="ppt_w"/>
                                          </p:val>
                                        </p:tav>
                                        <p:tav tm="100000">
                                          <p:val>
                                            <p:fltVal val="0"/>
                                          </p:val>
                                        </p:tav>
                                      </p:tavLst>
                                    </p:anim>
                                    <p:anim calcmode="lin" valueType="num">
                                      <p:cBhvr>
                                        <p:cTn id="132" dur="1000"/>
                                        <p:tgtEl>
                                          <p:spTgt spid="43"/>
                                        </p:tgtEl>
                                        <p:attrNameLst>
                                          <p:attrName>ppt_h</p:attrName>
                                        </p:attrNameLst>
                                      </p:cBhvr>
                                      <p:tavLst>
                                        <p:tav tm="0">
                                          <p:val>
                                            <p:strVal val="ppt_h"/>
                                          </p:val>
                                        </p:tav>
                                        <p:tav tm="100000">
                                          <p:val>
                                            <p:fltVal val="0"/>
                                          </p:val>
                                        </p:tav>
                                      </p:tavLst>
                                    </p:anim>
                                    <p:anim calcmode="lin" valueType="num">
                                      <p:cBhvr>
                                        <p:cTn id="133" dur="1000"/>
                                        <p:tgtEl>
                                          <p:spTgt spid="43"/>
                                        </p:tgtEl>
                                        <p:attrNameLst>
                                          <p:attrName>ppt_x</p:attrName>
                                        </p:attrNameLst>
                                      </p:cBhvr>
                                      <p:tavLst>
                                        <p:tav tm="0">
                                          <p:val>
                                            <p:strVal val="ppt_x"/>
                                          </p:val>
                                        </p:tav>
                                        <p:tav tm="100000">
                                          <p:val>
                                            <p:fltVal val="0.5"/>
                                          </p:val>
                                        </p:tav>
                                      </p:tavLst>
                                    </p:anim>
                                    <p:anim calcmode="lin" valueType="num">
                                      <p:cBhvr>
                                        <p:cTn id="134" dur="1000"/>
                                        <p:tgtEl>
                                          <p:spTgt spid="43"/>
                                        </p:tgtEl>
                                        <p:attrNameLst>
                                          <p:attrName>ppt_y</p:attrName>
                                        </p:attrNameLst>
                                      </p:cBhvr>
                                      <p:tavLst>
                                        <p:tav tm="0">
                                          <p:val>
                                            <p:strVal val="ppt_y"/>
                                          </p:val>
                                        </p:tav>
                                        <p:tav tm="100000">
                                          <p:val>
                                            <p:fltVal val="0.5"/>
                                          </p:val>
                                        </p:tav>
                                      </p:tavLst>
                                    </p:anim>
                                    <p:set>
                                      <p:cBhvr>
                                        <p:cTn id="135" dur="1" fill="hold">
                                          <p:stCondLst>
                                            <p:cond delay="999"/>
                                          </p:stCondLst>
                                        </p:cTn>
                                        <p:tgtEl>
                                          <p:spTgt spid="43"/>
                                        </p:tgtEl>
                                        <p:attrNameLst>
                                          <p:attrName>style.visibility</p:attrName>
                                        </p:attrNameLst>
                                      </p:cBhvr>
                                      <p:to>
                                        <p:strVal val="hidden"/>
                                      </p:to>
                                    </p:set>
                                  </p:childTnLst>
                                </p:cTn>
                              </p:par>
                              <p:par>
                                <p:cTn id="136" presetID="23" presetClass="exit" presetSubtype="544" fill="hold" grpId="1" nodeType="withEffect">
                                  <p:stCondLst>
                                    <p:cond delay="5750"/>
                                  </p:stCondLst>
                                  <p:iterate type="wd">
                                    <p:tmPct val="5000"/>
                                  </p:iterate>
                                  <p:childTnLst>
                                    <p:anim calcmode="lin" valueType="num">
                                      <p:cBhvr>
                                        <p:cTn id="137" dur="1000"/>
                                        <p:tgtEl>
                                          <p:spTgt spid="47"/>
                                        </p:tgtEl>
                                        <p:attrNameLst>
                                          <p:attrName>ppt_w</p:attrName>
                                        </p:attrNameLst>
                                      </p:cBhvr>
                                      <p:tavLst>
                                        <p:tav tm="0">
                                          <p:val>
                                            <p:strVal val="ppt_w"/>
                                          </p:val>
                                        </p:tav>
                                        <p:tav tm="100000">
                                          <p:val>
                                            <p:fltVal val="0"/>
                                          </p:val>
                                        </p:tav>
                                      </p:tavLst>
                                    </p:anim>
                                    <p:anim calcmode="lin" valueType="num">
                                      <p:cBhvr>
                                        <p:cTn id="138" dur="1000"/>
                                        <p:tgtEl>
                                          <p:spTgt spid="47"/>
                                        </p:tgtEl>
                                        <p:attrNameLst>
                                          <p:attrName>ppt_h</p:attrName>
                                        </p:attrNameLst>
                                      </p:cBhvr>
                                      <p:tavLst>
                                        <p:tav tm="0">
                                          <p:val>
                                            <p:strVal val="ppt_h"/>
                                          </p:val>
                                        </p:tav>
                                        <p:tav tm="100000">
                                          <p:val>
                                            <p:fltVal val="0"/>
                                          </p:val>
                                        </p:tav>
                                      </p:tavLst>
                                    </p:anim>
                                    <p:anim calcmode="lin" valueType="num">
                                      <p:cBhvr>
                                        <p:cTn id="139" dur="1000"/>
                                        <p:tgtEl>
                                          <p:spTgt spid="47"/>
                                        </p:tgtEl>
                                        <p:attrNameLst>
                                          <p:attrName>ppt_x</p:attrName>
                                        </p:attrNameLst>
                                      </p:cBhvr>
                                      <p:tavLst>
                                        <p:tav tm="0">
                                          <p:val>
                                            <p:strVal val="ppt_x"/>
                                          </p:val>
                                        </p:tav>
                                        <p:tav tm="100000">
                                          <p:val>
                                            <p:fltVal val="0.5"/>
                                          </p:val>
                                        </p:tav>
                                      </p:tavLst>
                                    </p:anim>
                                    <p:anim calcmode="lin" valueType="num">
                                      <p:cBhvr>
                                        <p:cTn id="140" dur="1000"/>
                                        <p:tgtEl>
                                          <p:spTgt spid="47"/>
                                        </p:tgtEl>
                                        <p:attrNameLst>
                                          <p:attrName>ppt_y</p:attrName>
                                        </p:attrNameLst>
                                      </p:cBhvr>
                                      <p:tavLst>
                                        <p:tav tm="0">
                                          <p:val>
                                            <p:strVal val="ppt_y"/>
                                          </p:val>
                                        </p:tav>
                                        <p:tav tm="100000">
                                          <p:val>
                                            <p:fltVal val="0.5"/>
                                          </p:val>
                                        </p:tav>
                                      </p:tavLst>
                                    </p:anim>
                                    <p:set>
                                      <p:cBhvr>
                                        <p:cTn id="141" dur="1" fill="hold">
                                          <p:stCondLst>
                                            <p:cond delay="999"/>
                                          </p:stCondLst>
                                        </p:cTn>
                                        <p:tgtEl>
                                          <p:spTgt spid="47"/>
                                        </p:tgtEl>
                                        <p:attrNameLst>
                                          <p:attrName>style.visibility</p:attrName>
                                        </p:attrNameLst>
                                      </p:cBhvr>
                                      <p:to>
                                        <p:strVal val="hidden"/>
                                      </p:to>
                                    </p:set>
                                  </p:childTnLst>
                                </p:cTn>
                              </p:par>
                              <p:par>
                                <p:cTn id="142" presetID="23" presetClass="exit" presetSubtype="544" fill="hold" grpId="1" nodeType="withEffect">
                                  <p:stCondLst>
                                    <p:cond delay="5750"/>
                                  </p:stCondLst>
                                  <p:iterate type="wd">
                                    <p:tmPct val="5000"/>
                                  </p:iterate>
                                  <p:childTnLst>
                                    <p:anim calcmode="lin" valueType="num">
                                      <p:cBhvr>
                                        <p:cTn id="143" dur="1000"/>
                                        <p:tgtEl>
                                          <p:spTgt spid="50"/>
                                        </p:tgtEl>
                                        <p:attrNameLst>
                                          <p:attrName>ppt_w</p:attrName>
                                        </p:attrNameLst>
                                      </p:cBhvr>
                                      <p:tavLst>
                                        <p:tav tm="0">
                                          <p:val>
                                            <p:strVal val="ppt_w"/>
                                          </p:val>
                                        </p:tav>
                                        <p:tav tm="100000">
                                          <p:val>
                                            <p:fltVal val="0"/>
                                          </p:val>
                                        </p:tav>
                                      </p:tavLst>
                                    </p:anim>
                                    <p:anim calcmode="lin" valueType="num">
                                      <p:cBhvr>
                                        <p:cTn id="144" dur="1000"/>
                                        <p:tgtEl>
                                          <p:spTgt spid="50"/>
                                        </p:tgtEl>
                                        <p:attrNameLst>
                                          <p:attrName>ppt_h</p:attrName>
                                        </p:attrNameLst>
                                      </p:cBhvr>
                                      <p:tavLst>
                                        <p:tav tm="0">
                                          <p:val>
                                            <p:strVal val="ppt_h"/>
                                          </p:val>
                                        </p:tav>
                                        <p:tav tm="100000">
                                          <p:val>
                                            <p:fltVal val="0"/>
                                          </p:val>
                                        </p:tav>
                                      </p:tavLst>
                                    </p:anim>
                                    <p:anim calcmode="lin" valueType="num">
                                      <p:cBhvr>
                                        <p:cTn id="145" dur="1000"/>
                                        <p:tgtEl>
                                          <p:spTgt spid="50"/>
                                        </p:tgtEl>
                                        <p:attrNameLst>
                                          <p:attrName>ppt_x</p:attrName>
                                        </p:attrNameLst>
                                      </p:cBhvr>
                                      <p:tavLst>
                                        <p:tav tm="0">
                                          <p:val>
                                            <p:strVal val="ppt_x"/>
                                          </p:val>
                                        </p:tav>
                                        <p:tav tm="100000">
                                          <p:val>
                                            <p:fltVal val="0.5"/>
                                          </p:val>
                                        </p:tav>
                                      </p:tavLst>
                                    </p:anim>
                                    <p:anim calcmode="lin" valueType="num">
                                      <p:cBhvr>
                                        <p:cTn id="146" dur="1000"/>
                                        <p:tgtEl>
                                          <p:spTgt spid="50"/>
                                        </p:tgtEl>
                                        <p:attrNameLst>
                                          <p:attrName>ppt_y</p:attrName>
                                        </p:attrNameLst>
                                      </p:cBhvr>
                                      <p:tavLst>
                                        <p:tav tm="0">
                                          <p:val>
                                            <p:strVal val="ppt_y"/>
                                          </p:val>
                                        </p:tav>
                                        <p:tav tm="100000">
                                          <p:val>
                                            <p:fltVal val="0.5"/>
                                          </p:val>
                                        </p:tav>
                                      </p:tavLst>
                                    </p:anim>
                                    <p:set>
                                      <p:cBhvr>
                                        <p:cTn id="147" dur="1" fill="hold">
                                          <p:stCondLst>
                                            <p:cond delay="999"/>
                                          </p:stCondLst>
                                        </p:cTn>
                                        <p:tgtEl>
                                          <p:spTgt spid="50"/>
                                        </p:tgtEl>
                                        <p:attrNameLst>
                                          <p:attrName>style.visibility</p:attrName>
                                        </p:attrNameLst>
                                      </p:cBhvr>
                                      <p:to>
                                        <p:strVal val="hidden"/>
                                      </p:to>
                                    </p:set>
                                  </p:childTnLst>
                                </p:cTn>
                              </p:par>
                              <p:par>
                                <p:cTn id="148" presetID="23" presetClass="exit" presetSubtype="544" fill="hold" grpId="1" nodeType="withEffect">
                                  <p:stCondLst>
                                    <p:cond delay="5750"/>
                                  </p:stCondLst>
                                  <p:iterate type="wd">
                                    <p:tmPct val="5000"/>
                                  </p:iterate>
                                  <p:childTnLst>
                                    <p:anim calcmode="lin" valueType="num">
                                      <p:cBhvr>
                                        <p:cTn id="149" dur="1000"/>
                                        <p:tgtEl>
                                          <p:spTgt spid="53"/>
                                        </p:tgtEl>
                                        <p:attrNameLst>
                                          <p:attrName>ppt_w</p:attrName>
                                        </p:attrNameLst>
                                      </p:cBhvr>
                                      <p:tavLst>
                                        <p:tav tm="0">
                                          <p:val>
                                            <p:strVal val="ppt_w"/>
                                          </p:val>
                                        </p:tav>
                                        <p:tav tm="100000">
                                          <p:val>
                                            <p:fltVal val="0"/>
                                          </p:val>
                                        </p:tav>
                                      </p:tavLst>
                                    </p:anim>
                                    <p:anim calcmode="lin" valueType="num">
                                      <p:cBhvr>
                                        <p:cTn id="150" dur="1000"/>
                                        <p:tgtEl>
                                          <p:spTgt spid="53"/>
                                        </p:tgtEl>
                                        <p:attrNameLst>
                                          <p:attrName>ppt_h</p:attrName>
                                        </p:attrNameLst>
                                      </p:cBhvr>
                                      <p:tavLst>
                                        <p:tav tm="0">
                                          <p:val>
                                            <p:strVal val="ppt_h"/>
                                          </p:val>
                                        </p:tav>
                                        <p:tav tm="100000">
                                          <p:val>
                                            <p:fltVal val="0"/>
                                          </p:val>
                                        </p:tav>
                                      </p:tavLst>
                                    </p:anim>
                                    <p:anim calcmode="lin" valueType="num">
                                      <p:cBhvr>
                                        <p:cTn id="151" dur="1000"/>
                                        <p:tgtEl>
                                          <p:spTgt spid="53"/>
                                        </p:tgtEl>
                                        <p:attrNameLst>
                                          <p:attrName>ppt_x</p:attrName>
                                        </p:attrNameLst>
                                      </p:cBhvr>
                                      <p:tavLst>
                                        <p:tav tm="0">
                                          <p:val>
                                            <p:strVal val="ppt_x"/>
                                          </p:val>
                                        </p:tav>
                                        <p:tav tm="100000">
                                          <p:val>
                                            <p:fltVal val="0.5"/>
                                          </p:val>
                                        </p:tav>
                                      </p:tavLst>
                                    </p:anim>
                                    <p:anim calcmode="lin" valueType="num">
                                      <p:cBhvr>
                                        <p:cTn id="152" dur="1000"/>
                                        <p:tgtEl>
                                          <p:spTgt spid="53"/>
                                        </p:tgtEl>
                                        <p:attrNameLst>
                                          <p:attrName>ppt_y</p:attrName>
                                        </p:attrNameLst>
                                      </p:cBhvr>
                                      <p:tavLst>
                                        <p:tav tm="0">
                                          <p:val>
                                            <p:strVal val="ppt_y"/>
                                          </p:val>
                                        </p:tav>
                                        <p:tav tm="100000">
                                          <p:val>
                                            <p:fltVal val="0.5"/>
                                          </p:val>
                                        </p:tav>
                                      </p:tavLst>
                                    </p:anim>
                                    <p:set>
                                      <p:cBhvr>
                                        <p:cTn id="153" dur="1" fill="hold">
                                          <p:stCondLst>
                                            <p:cond delay="999"/>
                                          </p:stCondLst>
                                        </p:cTn>
                                        <p:tgtEl>
                                          <p:spTgt spid="53"/>
                                        </p:tgtEl>
                                        <p:attrNameLst>
                                          <p:attrName>style.visibility</p:attrName>
                                        </p:attrNameLst>
                                      </p:cBhvr>
                                      <p:to>
                                        <p:strVal val="hidden"/>
                                      </p:to>
                                    </p:set>
                                  </p:childTnLst>
                                </p:cTn>
                              </p:par>
                              <p:par>
                                <p:cTn id="154" presetID="23" presetClass="exit" presetSubtype="544" fill="hold" grpId="1" nodeType="withEffect">
                                  <p:stCondLst>
                                    <p:cond delay="750"/>
                                  </p:stCondLst>
                                  <p:iterate type="wd">
                                    <p:tmPct val="5000"/>
                                  </p:iterate>
                                  <p:childTnLst>
                                    <p:anim calcmode="lin" valueType="num">
                                      <p:cBhvr>
                                        <p:cTn id="155" dur="1000"/>
                                        <p:tgtEl>
                                          <p:spTgt spid="45"/>
                                        </p:tgtEl>
                                        <p:attrNameLst>
                                          <p:attrName>ppt_w</p:attrName>
                                        </p:attrNameLst>
                                      </p:cBhvr>
                                      <p:tavLst>
                                        <p:tav tm="0">
                                          <p:val>
                                            <p:strVal val="ppt_w"/>
                                          </p:val>
                                        </p:tav>
                                        <p:tav tm="100000">
                                          <p:val>
                                            <p:fltVal val="0"/>
                                          </p:val>
                                        </p:tav>
                                      </p:tavLst>
                                    </p:anim>
                                    <p:anim calcmode="lin" valueType="num">
                                      <p:cBhvr>
                                        <p:cTn id="156" dur="1000"/>
                                        <p:tgtEl>
                                          <p:spTgt spid="45"/>
                                        </p:tgtEl>
                                        <p:attrNameLst>
                                          <p:attrName>ppt_h</p:attrName>
                                        </p:attrNameLst>
                                      </p:cBhvr>
                                      <p:tavLst>
                                        <p:tav tm="0">
                                          <p:val>
                                            <p:strVal val="ppt_h"/>
                                          </p:val>
                                        </p:tav>
                                        <p:tav tm="100000">
                                          <p:val>
                                            <p:fltVal val="0"/>
                                          </p:val>
                                        </p:tav>
                                      </p:tavLst>
                                    </p:anim>
                                    <p:anim calcmode="lin" valueType="num">
                                      <p:cBhvr>
                                        <p:cTn id="157" dur="1000"/>
                                        <p:tgtEl>
                                          <p:spTgt spid="45"/>
                                        </p:tgtEl>
                                        <p:attrNameLst>
                                          <p:attrName>ppt_x</p:attrName>
                                        </p:attrNameLst>
                                      </p:cBhvr>
                                      <p:tavLst>
                                        <p:tav tm="0">
                                          <p:val>
                                            <p:strVal val="ppt_x"/>
                                          </p:val>
                                        </p:tav>
                                        <p:tav tm="100000">
                                          <p:val>
                                            <p:fltVal val="0.5"/>
                                          </p:val>
                                        </p:tav>
                                      </p:tavLst>
                                    </p:anim>
                                    <p:anim calcmode="lin" valueType="num">
                                      <p:cBhvr>
                                        <p:cTn id="158" dur="1000"/>
                                        <p:tgtEl>
                                          <p:spTgt spid="45"/>
                                        </p:tgtEl>
                                        <p:attrNameLst>
                                          <p:attrName>ppt_y</p:attrName>
                                        </p:attrNameLst>
                                      </p:cBhvr>
                                      <p:tavLst>
                                        <p:tav tm="0">
                                          <p:val>
                                            <p:strVal val="ppt_y"/>
                                          </p:val>
                                        </p:tav>
                                        <p:tav tm="100000">
                                          <p:val>
                                            <p:fltVal val="0.5"/>
                                          </p:val>
                                        </p:tav>
                                      </p:tavLst>
                                    </p:anim>
                                    <p:set>
                                      <p:cBhvr>
                                        <p:cTn id="159" dur="1" fill="hold">
                                          <p:stCondLst>
                                            <p:cond delay="999"/>
                                          </p:stCondLst>
                                        </p:cTn>
                                        <p:tgtEl>
                                          <p:spTgt spid="45"/>
                                        </p:tgtEl>
                                        <p:attrNameLst>
                                          <p:attrName>style.visibility</p:attrName>
                                        </p:attrNameLst>
                                      </p:cBhvr>
                                      <p:to>
                                        <p:strVal val="hidden"/>
                                      </p:to>
                                    </p:set>
                                  </p:childTnLst>
                                </p:cTn>
                              </p:par>
                              <p:par>
                                <p:cTn id="160" presetID="23" presetClass="exit" presetSubtype="544" fill="hold" grpId="1" nodeType="withEffect">
                                  <p:stCondLst>
                                    <p:cond delay="750"/>
                                  </p:stCondLst>
                                  <p:iterate type="wd">
                                    <p:tmPct val="5000"/>
                                  </p:iterate>
                                  <p:childTnLst>
                                    <p:anim calcmode="lin" valueType="num">
                                      <p:cBhvr>
                                        <p:cTn id="161" dur="1000"/>
                                        <p:tgtEl>
                                          <p:spTgt spid="46"/>
                                        </p:tgtEl>
                                        <p:attrNameLst>
                                          <p:attrName>ppt_w</p:attrName>
                                        </p:attrNameLst>
                                      </p:cBhvr>
                                      <p:tavLst>
                                        <p:tav tm="0">
                                          <p:val>
                                            <p:strVal val="ppt_w"/>
                                          </p:val>
                                        </p:tav>
                                        <p:tav tm="100000">
                                          <p:val>
                                            <p:fltVal val="0"/>
                                          </p:val>
                                        </p:tav>
                                      </p:tavLst>
                                    </p:anim>
                                    <p:anim calcmode="lin" valueType="num">
                                      <p:cBhvr>
                                        <p:cTn id="162" dur="1000"/>
                                        <p:tgtEl>
                                          <p:spTgt spid="46"/>
                                        </p:tgtEl>
                                        <p:attrNameLst>
                                          <p:attrName>ppt_h</p:attrName>
                                        </p:attrNameLst>
                                      </p:cBhvr>
                                      <p:tavLst>
                                        <p:tav tm="0">
                                          <p:val>
                                            <p:strVal val="ppt_h"/>
                                          </p:val>
                                        </p:tav>
                                        <p:tav tm="100000">
                                          <p:val>
                                            <p:fltVal val="0"/>
                                          </p:val>
                                        </p:tav>
                                      </p:tavLst>
                                    </p:anim>
                                    <p:anim calcmode="lin" valueType="num">
                                      <p:cBhvr>
                                        <p:cTn id="163" dur="1000"/>
                                        <p:tgtEl>
                                          <p:spTgt spid="46"/>
                                        </p:tgtEl>
                                        <p:attrNameLst>
                                          <p:attrName>ppt_x</p:attrName>
                                        </p:attrNameLst>
                                      </p:cBhvr>
                                      <p:tavLst>
                                        <p:tav tm="0">
                                          <p:val>
                                            <p:strVal val="ppt_x"/>
                                          </p:val>
                                        </p:tav>
                                        <p:tav tm="100000">
                                          <p:val>
                                            <p:fltVal val="0.5"/>
                                          </p:val>
                                        </p:tav>
                                      </p:tavLst>
                                    </p:anim>
                                    <p:anim calcmode="lin" valueType="num">
                                      <p:cBhvr>
                                        <p:cTn id="164" dur="1000"/>
                                        <p:tgtEl>
                                          <p:spTgt spid="46"/>
                                        </p:tgtEl>
                                        <p:attrNameLst>
                                          <p:attrName>ppt_y</p:attrName>
                                        </p:attrNameLst>
                                      </p:cBhvr>
                                      <p:tavLst>
                                        <p:tav tm="0">
                                          <p:val>
                                            <p:strVal val="ppt_y"/>
                                          </p:val>
                                        </p:tav>
                                        <p:tav tm="100000">
                                          <p:val>
                                            <p:fltVal val="0.5"/>
                                          </p:val>
                                        </p:tav>
                                      </p:tavLst>
                                    </p:anim>
                                    <p:set>
                                      <p:cBhvr>
                                        <p:cTn id="165" dur="1" fill="hold">
                                          <p:stCondLst>
                                            <p:cond delay="999"/>
                                          </p:stCondLst>
                                        </p:cTn>
                                        <p:tgtEl>
                                          <p:spTgt spid="46"/>
                                        </p:tgtEl>
                                        <p:attrNameLst>
                                          <p:attrName>style.visibility</p:attrName>
                                        </p:attrNameLst>
                                      </p:cBhvr>
                                      <p:to>
                                        <p:strVal val="hidden"/>
                                      </p:to>
                                    </p:set>
                                  </p:childTnLst>
                                </p:cTn>
                              </p:par>
                              <p:par>
                                <p:cTn id="166" presetID="23" presetClass="exit" presetSubtype="544" fill="hold" grpId="1" nodeType="withEffect">
                                  <p:stCondLst>
                                    <p:cond delay="750"/>
                                  </p:stCondLst>
                                  <p:iterate type="wd">
                                    <p:tmPct val="5000"/>
                                  </p:iterate>
                                  <p:childTnLst>
                                    <p:anim calcmode="lin" valueType="num">
                                      <p:cBhvr>
                                        <p:cTn id="167" dur="1000"/>
                                        <p:tgtEl>
                                          <p:spTgt spid="49"/>
                                        </p:tgtEl>
                                        <p:attrNameLst>
                                          <p:attrName>ppt_w</p:attrName>
                                        </p:attrNameLst>
                                      </p:cBhvr>
                                      <p:tavLst>
                                        <p:tav tm="0">
                                          <p:val>
                                            <p:strVal val="ppt_w"/>
                                          </p:val>
                                        </p:tav>
                                        <p:tav tm="100000">
                                          <p:val>
                                            <p:fltVal val="0"/>
                                          </p:val>
                                        </p:tav>
                                      </p:tavLst>
                                    </p:anim>
                                    <p:anim calcmode="lin" valueType="num">
                                      <p:cBhvr>
                                        <p:cTn id="168" dur="1000"/>
                                        <p:tgtEl>
                                          <p:spTgt spid="49"/>
                                        </p:tgtEl>
                                        <p:attrNameLst>
                                          <p:attrName>ppt_h</p:attrName>
                                        </p:attrNameLst>
                                      </p:cBhvr>
                                      <p:tavLst>
                                        <p:tav tm="0">
                                          <p:val>
                                            <p:strVal val="ppt_h"/>
                                          </p:val>
                                        </p:tav>
                                        <p:tav tm="100000">
                                          <p:val>
                                            <p:fltVal val="0"/>
                                          </p:val>
                                        </p:tav>
                                      </p:tavLst>
                                    </p:anim>
                                    <p:anim calcmode="lin" valueType="num">
                                      <p:cBhvr>
                                        <p:cTn id="169" dur="1000"/>
                                        <p:tgtEl>
                                          <p:spTgt spid="49"/>
                                        </p:tgtEl>
                                        <p:attrNameLst>
                                          <p:attrName>ppt_x</p:attrName>
                                        </p:attrNameLst>
                                      </p:cBhvr>
                                      <p:tavLst>
                                        <p:tav tm="0">
                                          <p:val>
                                            <p:strVal val="ppt_x"/>
                                          </p:val>
                                        </p:tav>
                                        <p:tav tm="100000">
                                          <p:val>
                                            <p:fltVal val="0.5"/>
                                          </p:val>
                                        </p:tav>
                                      </p:tavLst>
                                    </p:anim>
                                    <p:anim calcmode="lin" valueType="num">
                                      <p:cBhvr>
                                        <p:cTn id="170" dur="1000"/>
                                        <p:tgtEl>
                                          <p:spTgt spid="49"/>
                                        </p:tgtEl>
                                        <p:attrNameLst>
                                          <p:attrName>ppt_y</p:attrName>
                                        </p:attrNameLst>
                                      </p:cBhvr>
                                      <p:tavLst>
                                        <p:tav tm="0">
                                          <p:val>
                                            <p:strVal val="ppt_y"/>
                                          </p:val>
                                        </p:tav>
                                        <p:tav tm="100000">
                                          <p:val>
                                            <p:fltVal val="0.5"/>
                                          </p:val>
                                        </p:tav>
                                      </p:tavLst>
                                    </p:anim>
                                    <p:set>
                                      <p:cBhvr>
                                        <p:cTn id="171" dur="1" fill="hold">
                                          <p:stCondLst>
                                            <p:cond delay="999"/>
                                          </p:stCondLst>
                                        </p:cTn>
                                        <p:tgtEl>
                                          <p:spTgt spid="49"/>
                                        </p:tgtEl>
                                        <p:attrNameLst>
                                          <p:attrName>style.visibility</p:attrName>
                                        </p:attrNameLst>
                                      </p:cBhvr>
                                      <p:to>
                                        <p:strVal val="hidden"/>
                                      </p:to>
                                    </p:set>
                                  </p:childTnLst>
                                </p:cTn>
                              </p:par>
                              <p:par>
                                <p:cTn id="172" presetID="23" presetClass="exit" presetSubtype="544" fill="hold" grpId="1" nodeType="withEffect">
                                  <p:stCondLst>
                                    <p:cond delay="750"/>
                                  </p:stCondLst>
                                  <p:iterate type="wd">
                                    <p:tmPct val="5000"/>
                                  </p:iterate>
                                  <p:childTnLst>
                                    <p:anim calcmode="lin" valueType="num">
                                      <p:cBhvr>
                                        <p:cTn id="173" dur="1000"/>
                                        <p:tgtEl>
                                          <p:spTgt spid="52"/>
                                        </p:tgtEl>
                                        <p:attrNameLst>
                                          <p:attrName>ppt_w</p:attrName>
                                        </p:attrNameLst>
                                      </p:cBhvr>
                                      <p:tavLst>
                                        <p:tav tm="0">
                                          <p:val>
                                            <p:strVal val="ppt_w"/>
                                          </p:val>
                                        </p:tav>
                                        <p:tav tm="100000">
                                          <p:val>
                                            <p:fltVal val="0"/>
                                          </p:val>
                                        </p:tav>
                                      </p:tavLst>
                                    </p:anim>
                                    <p:anim calcmode="lin" valueType="num">
                                      <p:cBhvr>
                                        <p:cTn id="174" dur="1000"/>
                                        <p:tgtEl>
                                          <p:spTgt spid="52"/>
                                        </p:tgtEl>
                                        <p:attrNameLst>
                                          <p:attrName>ppt_h</p:attrName>
                                        </p:attrNameLst>
                                      </p:cBhvr>
                                      <p:tavLst>
                                        <p:tav tm="0">
                                          <p:val>
                                            <p:strVal val="ppt_h"/>
                                          </p:val>
                                        </p:tav>
                                        <p:tav tm="100000">
                                          <p:val>
                                            <p:fltVal val="0"/>
                                          </p:val>
                                        </p:tav>
                                      </p:tavLst>
                                    </p:anim>
                                    <p:anim calcmode="lin" valueType="num">
                                      <p:cBhvr>
                                        <p:cTn id="175" dur="1000"/>
                                        <p:tgtEl>
                                          <p:spTgt spid="52"/>
                                        </p:tgtEl>
                                        <p:attrNameLst>
                                          <p:attrName>ppt_x</p:attrName>
                                        </p:attrNameLst>
                                      </p:cBhvr>
                                      <p:tavLst>
                                        <p:tav tm="0">
                                          <p:val>
                                            <p:strVal val="ppt_x"/>
                                          </p:val>
                                        </p:tav>
                                        <p:tav tm="100000">
                                          <p:val>
                                            <p:fltVal val="0.5"/>
                                          </p:val>
                                        </p:tav>
                                      </p:tavLst>
                                    </p:anim>
                                    <p:anim calcmode="lin" valueType="num">
                                      <p:cBhvr>
                                        <p:cTn id="176" dur="1000"/>
                                        <p:tgtEl>
                                          <p:spTgt spid="52"/>
                                        </p:tgtEl>
                                        <p:attrNameLst>
                                          <p:attrName>ppt_y</p:attrName>
                                        </p:attrNameLst>
                                      </p:cBhvr>
                                      <p:tavLst>
                                        <p:tav tm="0">
                                          <p:val>
                                            <p:strVal val="ppt_y"/>
                                          </p:val>
                                        </p:tav>
                                        <p:tav tm="100000">
                                          <p:val>
                                            <p:fltVal val="0.5"/>
                                          </p:val>
                                        </p:tav>
                                      </p:tavLst>
                                    </p:anim>
                                    <p:set>
                                      <p:cBhvr>
                                        <p:cTn id="177" dur="1" fill="hold">
                                          <p:stCondLst>
                                            <p:cond delay="999"/>
                                          </p:stCondLst>
                                        </p:cTn>
                                        <p:tgtEl>
                                          <p:spTgt spid="52"/>
                                        </p:tgtEl>
                                        <p:attrNameLst>
                                          <p:attrName>style.visibility</p:attrName>
                                        </p:attrNameLst>
                                      </p:cBhvr>
                                      <p:to>
                                        <p:strVal val="hidden"/>
                                      </p:to>
                                    </p:set>
                                  </p:childTnLst>
                                </p:cTn>
                              </p:par>
                              <p:par>
                                <p:cTn id="178" presetID="23" presetClass="exit" presetSubtype="544" fill="hold" nodeType="withEffect">
                                  <p:stCondLst>
                                    <p:cond delay="750"/>
                                  </p:stCondLst>
                                  <p:iterate type="wd">
                                    <p:tmPct val="5000"/>
                                  </p:iterate>
                                  <p:childTnLst>
                                    <p:anim calcmode="lin" valueType="num">
                                      <p:cBhvr>
                                        <p:cTn id="179" dur="1000"/>
                                        <p:tgtEl>
                                          <p:spTgt spid="55"/>
                                        </p:tgtEl>
                                        <p:attrNameLst>
                                          <p:attrName>ppt_w</p:attrName>
                                        </p:attrNameLst>
                                      </p:cBhvr>
                                      <p:tavLst>
                                        <p:tav tm="0">
                                          <p:val>
                                            <p:strVal val="ppt_w"/>
                                          </p:val>
                                        </p:tav>
                                        <p:tav tm="100000">
                                          <p:val>
                                            <p:fltVal val="0"/>
                                          </p:val>
                                        </p:tav>
                                      </p:tavLst>
                                    </p:anim>
                                    <p:anim calcmode="lin" valueType="num">
                                      <p:cBhvr>
                                        <p:cTn id="180" dur="1000"/>
                                        <p:tgtEl>
                                          <p:spTgt spid="55"/>
                                        </p:tgtEl>
                                        <p:attrNameLst>
                                          <p:attrName>ppt_h</p:attrName>
                                        </p:attrNameLst>
                                      </p:cBhvr>
                                      <p:tavLst>
                                        <p:tav tm="0">
                                          <p:val>
                                            <p:strVal val="ppt_h"/>
                                          </p:val>
                                        </p:tav>
                                        <p:tav tm="100000">
                                          <p:val>
                                            <p:fltVal val="0"/>
                                          </p:val>
                                        </p:tav>
                                      </p:tavLst>
                                    </p:anim>
                                    <p:anim calcmode="lin" valueType="num">
                                      <p:cBhvr>
                                        <p:cTn id="181" dur="1000"/>
                                        <p:tgtEl>
                                          <p:spTgt spid="55"/>
                                        </p:tgtEl>
                                        <p:attrNameLst>
                                          <p:attrName>ppt_x</p:attrName>
                                        </p:attrNameLst>
                                      </p:cBhvr>
                                      <p:tavLst>
                                        <p:tav tm="0">
                                          <p:val>
                                            <p:strVal val="ppt_x"/>
                                          </p:val>
                                        </p:tav>
                                        <p:tav tm="100000">
                                          <p:val>
                                            <p:fltVal val="0.5"/>
                                          </p:val>
                                        </p:tav>
                                      </p:tavLst>
                                    </p:anim>
                                    <p:anim calcmode="lin" valueType="num">
                                      <p:cBhvr>
                                        <p:cTn id="182" dur="1000"/>
                                        <p:tgtEl>
                                          <p:spTgt spid="55"/>
                                        </p:tgtEl>
                                        <p:attrNameLst>
                                          <p:attrName>ppt_y</p:attrName>
                                        </p:attrNameLst>
                                      </p:cBhvr>
                                      <p:tavLst>
                                        <p:tav tm="0">
                                          <p:val>
                                            <p:strVal val="ppt_y"/>
                                          </p:val>
                                        </p:tav>
                                        <p:tav tm="100000">
                                          <p:val>
                                            <p:fltVal val="0.5"/>
                                          </p:val>
                                        </p:tav>
                                      </p:tavLst>
                                    </p:anim>
                                    <p:set>
                                      <p:cBhvr>
                                        <p:cTn id="183" dur="1" fill="hold">
                                          <p:stCondLst>
                                            <p:cond delay="9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7" grpId="0"/>
      <p:bldP spid="47" grpId="1"/>
      <p:bldP spid="48" grpId="0"/>
      <p:bldP spid="48" grpId="1"/>
      <p:bldP spid="50" grpId="0"/>
      <p:bldP spid="50" grpId="1"/>
      <p:bldP spid="51" grpId="0"/>
      <p:bldP spid="51" grpId="1"/>
      <p:bldP spid="53" grpId="0"/>
      <p:bldP spid="53" grpId="1"/>
      <p:bldP spid="54" grpId="0"/>
      <p:bldP spid="54" grpId="1"/>
      <p:bldP spid="45" grpId="0" animBg="1"/>
      <p:bldP spid="45" grpId="1" animBg="1"/>
      <p:bldP spid="46" grpId="0" animBg="1"/>
      <p:bldP spid="46" grpId="1" animBg="1"/>
      <p:bldP spid="49" grpId="0" animBg="1"/>
      <p:bldP spid="49" grpId="1" animBg="1"/>
      <p:bldP spid="52" grpId="0" animBg="1"/>
      <p:bldP spid="5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88"/>
          <p:cNvSpPr>
            <a:spLocks noEditPoints="1"/>
          </p:cNvSpPr>
          <p:nvPr/>
        </p:nvSpPr>
        <p:spPr bwMode="auto">
          <a:xfrm>
            <a:off x="773906" y="2745581"/>
            <a:ext cx="244079" cy="30239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11B5B8"/>
          </a:solidFill>
        </p:spPr>
        <p:txBody>
          <a:bodyPr>
            <a:spAutoFit/>
          </a:bodyPr>
          <a:lstStyle/>
          <a:p>
            <a:pPr algn="ctr" defTabSz="685800">
              <a:lnSpc>
                <a:spcPct val="130000"/>
              </a:lnSpc>
              <a:defRPr/>
            </a:pPr>
            <a:endParaRPr lang="zh-CN" altLang="en-US" sz="1050">
              <a:solidFill>
                <a:srgbClr val="E5DEDB">
                  <a:lumMod val="25000"/>
                </a:srgbClr>
              </a:solidFill>
              <a:latin typeface="幼圆" panose="02010509060101010101" pitchFamily="49" charset="-122"/>
              <a:ea typeface="幼圆" panose="02010509060101010101" pitchFamily="49" charset="-122"/>
            </a:endParaRPr>
          </a:p>
        </p:txBody>
      </p:sp>
      <p:sp>
        <p:nvSpPr>
          <p:cNvPr id="55" name="椭圆 54"/>
          <p:cNvSpPr/>
          <p:nvPr/>
        </p:nvSpPr>
        <p:spPr>
          <a:xfrm>
            <a:off x="803672" y="3064669"/>
            <a:ext cx="175022" cy="175022"/>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9" name="椭圆 58"/>
          <p:cNvSpPr/>
          <p:nvPr/>
        </p:nvSpPr>
        <p:spPr>
          <a:xfrm>
            <a:off x="6485335" y="3064669"/>
            <a:ext cx="175022" cy="175022"/>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9" name="椭圆 68"/>
          <p:cNvSpPr/>
          <p:nvPr/>
        </p:nvSpPr>
        <p:spPr>
          <a:xfrm>
            <a:off x="4591051" y="3064669"/>
            <a:ext cx="175022" cy="175022"/>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70" name="椭圆 69"/>
          <p:cNvSpPr/>
          <p:nvPr/>
        </p:nvSpPr>
        <p:spPr>
          <a:xfrm>
            <a:off x="2697957" y="3064669"/>
            <a:ext cx="173831" cy="175022"/>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cxnSp>
        <p:nvCxnSpPr>
          <p:cNvPr id="89" name="直接连接符 88"/>
          <p:cNvCxnSpPr/>
          <p:nvPr/>
        </p:nvCxnSpPr>
        <p:spPr>
          <a:xfrm flipV="1">
            <a:off x="1" y="3149204"/>
            <a:ext cx="803672" cy="5953"/>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982267" y="3149204"/>
            <a:ext cx="1715690" cy="5953"/>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2870597" y="3149204"/>
            <a:ext cx="1714500" cy="5953"/>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4767263" y="3149204"/>
            <a:ext cx="1715691" cy="5953"/>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660357" y="3152775"/>
            <a:ext cx="2488406" cy="0"/>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8" name="Freeform 88"/>
          <p:cNvSpPr>
            <a:spLocks noEditPoints="1"/>
          </p:cNvSpPr>
          <p:nvPr/>
        </p:nvSpPr>
        <p:spPr bwMode="auto">
          <a:xfrm>
            <a:off x="4556523" y="2745581"/>
            <a:ext cx="244078" cy="30239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FBC75D"/>
          </a:solidFill>
        </p:spPr>
        <p:txBody>
          <a:bodyPr>
            <a:spAutoFit/>
          </a:bodyPr>
          <a:lstStyle/>
          <a:p>
            <a:pPr algn="ctr" defTabSz="685800">
              <a:lnSpc>
                <a:spcPct val="130000"/>
              </a:lnSpc>
              <a:defRPr/>
            </a:pPr>
            <a:endParaRPr lang="zh-CN" altLang="en-US" sz="1050">
              <a:solidFill>
                <a:srgbClr val="E5DEDB">
                  <a:lumMod val="25000"/>
                </a:srgbClr>
              </a:solidFill>
              <a:latin typeface="幼圆" panose="02010509060101010101" pitchFamily="49" charset="-122"/>
              <a:ea typeface="幼圆" panose="02010509060101010101" pitchFamily="49" charset="-122"/>
            </a:endParaRPr>
          </a:p>
        </p:txBody>
      </p:sp>
      <p:sp>
        <p:nvSpPr>
          <p:cNvPr id="99" name="Freeform 88"/>
          <p:cNvSpPr>
            <a:spLocks noEditPoints="1"/>
          </p:cNvSpPr>
          <p:nvPr/>
        </p:nvSpPr>
        <p:spPr bwMode="auto">
          <a:xfrm rot="10800000">
            <a:off x="2662238" y="3279591"/>
            <a:ext cx="245269" cy="30239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9EC87E"/>
          </a:solidFill>
        </p:spPr>
        <p:txBody>
          <a:bodyPr>
            <a:spAutoFit/>
          </a:bodyPr>
          <a:lstStyle/>
          <a:p>
            <a:pPr algn="ctr" defTabSz="685800">
              <a:lnSpc>
                <a:spcPct val="130000"/>
              </a:lnSpc>
              <a:defRPr/>
            </a:pPr>
            <a:endParaRPr lang="zh-CN" altLang="en-US" sz="1050">
              <a:solidFill>
                <a:srgbClr val="E5DEDB">
                  <a:lumMod val="25000"/>
                </a:srgbClr>
              </a:solidFill>
              <a:latin typeface="幼圆" panose="02010509060101010101" pitchFamily="49" charset="-122"/>
              <a:ea typeface="幼圆" panose="02010509060101010101" pitchFamily="49" charset="-122"/>
            </a:endParaRPr>
          </a:p>
        </p:txBody>
      </p:sp>
      <p:sp>
        <p:nvSpPr>
          <p:cNvPr id="100" name="Freeform 88"/>
          <p:cNvSpPr>
            <a:spLocks noEditPoints="1"/>
          </p:cNvSpPr>
          <p:nvPr/>
        </p:nvSpPr>
        <p:spPr bwMode="auto">
          <a:xfrm rot="10800000">
            <a:off x="6449616" y="3279591"/>
            <a:ext cx="245269" cy="30239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FD6D5C"/>
          </a:solidFill>
        </p:spPr>
        <p:txBody>
          <a:bodyPr>
            <a:spAutoFit/>
          </a:bodyPr>
          <a:lstStyle/>
          <a:p>
            <a:pPr algn="ctr" defTabSz="685800">
              <a:lnSpc>
                <a:spcPct val="130000"/>
              </a:lnSpc>
              <a:defRPr/>
            </a:pPr>
            <a:endParaRPr lang="zh-CN" altLang="en-US" sz="1050">
              <a:solidFill>
                <a:srgbClr val="E5DEDB">
                  <a:lumMod val="25000"/>
                </a:srgbClr>
              </a:solidFill>
              <a:latin typeface="幼圆" panose="02010509060101010101" pitchFamily="49" charset="-122"/>
              <a:ea typeface="幼圆" panose="02010509060101010101" pitchFamily="49" charset="-122"/>
            </a:endParaRPr>
          </a:p>
        </p:txBody>
      </p:sp>
      <p:sp>
        <p:nvSpPr>
          <p:cNvPr id="25" name="文本框 24"/>
          <p:cNvSpPr txBox="1"/>
          <p:nvPr/>
        </p:nvSpPr>
        <p:spPr>
          <a:xfrm>
            <a:off x="1102519" y="2275285"/>
            <a:ext cx="1522810"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26" name="矩形 25"/>
          <p:cNvSpPr>
            <a:spLocks noChangeArrowheads="1"/>
          </p:cNvSpPr>
          <p:nvPr/>
        </p:nvSpPr>
        <p:spPr bwMode="auto">
          <a:xfrm>
            <a:off x="1102519" y="1999060"/>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29" name="文本框 28"/>
          <p:cNvSpPr txBox="1"/>
          <p:nvPr/>
        </p:nvSpPr>
        <p:spPr>
          <a:xfrm>
            <a:off x="4898231" y="2275285"/>
            <a:ext cx="1524000"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0" name="矩形 29"/>
          <p:cNvSpPr>
            <a:spLocks noChangeArrowheads="1"/>
          </p:cNvSpPr>
          <p:nvPr/>
        </p:nvSpPr>
        <p:spPr bwMode="auto">
          <a:xfrm>
            <a:off x="4898232" y="1999060"/>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32" name="文本框 31"/>
          <p:cNvSpPr txBox="1"/>
          <p:nvPr/>
        </p:nvSpPr>
        <p:spPr>
          <a:xfrm>
            <a:off x="6785372" y="3517107"/>
            <a:ext cx="1524000"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3" name="矩形 32"/>
          <p:cNvSpPr>
            <a:spLocks noChangeArrowheads="1"/>
          </p:cNvSpPr>
          <p:nvPr/>
        </p:nvSpPr>
        <p:spPr bwMode="auto">
          <a:xfrm>
            <a:off x="6785373" y="3239691"/>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35" name="文本框 34"/>
          <p:cNvSpPr txBox="1"/>
          <p:nvPr/>
        </p:nvSpPr>
        <p:spPr>
          <a:xfrm>
            <a:off x="3005138" y="3517107"/>
            <a:ext cx="1522810" cy="564515"/>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6" name="矩形 35"/>
          <p:cNvSpPr>
            <a:spLocks noChangeArrowheads="1"/>
          </p:cNvSpPr>
          <p:nvPr/>
        </p:nvSpPr>
        <p:spPr bwMode="auto">
          <a:xfrm>
            <a:off x="3005138" y="3239691"/>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37" name="矩形 36"/>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8" name="矩形 37"/>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9" name="矩形 38"/>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0" name="矩形 39"/>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41" name="组合 9"/>
          <p:cNvGrpSpPr/>
          <p:nvPr/>
        </p:nvGrpSpPr>
        <p:grpSpPr bwMode="auto">
          <a:xfrm>
            <a:off x="813586" y="287917"/>
            <a:ext cx="2897204" cy="654426"/>
            <a:chOff x="1051541" y="624028"/>
            <a:chExt cx="3862374" cy="872759"/>
          </a:xfrm>
        </p:grpSpPr>
        <p:sp>
          <p:nvSpPr>
            <p:cNvPr id="43" name="文本框 42"/>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44" name="矩形 43"/>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37"/>
                                        </p:tgtEl>
                                        <p:attrNameLst>
                                          <p:attrName>style.visibility</p:attrName>
                                        </p:attrNameLst>
                                      </p:cBhvr>
                                      <p:to>
                                        <p:strVal val="visible"/>
                                      </p:to>
                                    </p:set>
                                    <p:anim calcmode="lin" valueType="num">
                                      <p:cBhvr additive="base">
                                        <p:cTn id="7" dur="250" fill="hold"/>
                                        <p:tgtEl>
                                          <p:spTgt spid="37"/>
                                        </p:tgtEl>
                                        <p:attrNameLst>
                                          <p:attrName>ppt_x</p:attrName>
                                        </p:attrNameLst>
                                      </p:cBhvr>
                                      <p:tavLst>
                                        <p:tav tm="0">
                                          <p:val>
                                            <p:strVal val="0-#ppt_w/2"/>
                                          </p:val>
                                        </p:tav>
                                        <p:tav tm="100000">
                                          <p:val>
                                            <p:strVal val="#ppt_x"/>
                                          </p:val>
                                        </p:tav>
                                      </p:tavLst>
                                    </p:anim>
                                    <p:anim calcmode="lin" valueType="num">
                                      <p:cBhvr additive="base">
                                        <p:cTn id="8" dur="25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250" fill="hold"/>
                                        <p:tgtEl>
                                          <p:spTgt spid="38"/>
                                        </p:tgtEl>
                                        <p:attrNameLst>
                                          <p:attrName>ppt_x</p:attrName>
                                        </p:attrNameLst>
                                      </p:cBhvr>
                                      <p:tavLst>
                                        <p:tav tm="0">
                                          <p:val>
                                            <p:strVal val="0-#ppt_w/2"/>
                                          </p:val>
                                        </p:tav>
                                        <p:tav tm="100000">
                                          <p:val>
                                            <p:strVal val="#ppt_x"/>
                                          </p:val>
                                        </p:tav>
                                      </p:tavLst>
                                    </p:anim>
                                    <p:anim calcmode="lin" valueType="num">
                                      <p:cBhvr additive="base">
                                        <p:cTn id="13" dur="25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250" fill="hold"/>
                                        <p:tgtEl>
                                          <p:spTgt spid="39"/>
                                        </p:tgtEl>
                                        <p:attrNameLst>
                                          <p:attrName>ppt_x</p:attrName>
                                        </p:attrNameLst>
                                      </p:cBhvr>
                                      <p:tavLst>
                                        <p:tav tm="0">
                                          <p:val>
                                            <p:strVal val="0-#ppt_w/2"/>
                                          </p:val>
                                        </p:tav>
                                        <p:tav tm="100000">
                                          <p:val>
                                            <p:strVal val="#ppt_x"/>
                                          </p:val>
                                        </p:tav>
                                      </p:tavLst>
                                    </p:anim>
                                    <p:anim calcmode="lin" valueType="num">
                                      <p:cBhvr additive="base">
                                        <p:cTn id="18" dur="250" fill="hold"/>
                                        <p:tgtEl>
                                          <p:spTgt spid="3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250" fill="hold"/>
                                        <p:tgtEl>
                                          <p:spTgt spid="40"/>
                                        </p:tgtEl>
                                        <p:attrNameLst>
                                          <p:attrName>ppt_x</p:attrName>
                                        </p:attrNameLst>
                                      </p:cBhvr>
                                      <p:tavLst>
                                        <p:tav tm="0">
                                          <p:val>
                                            <p:strVal val="0-#ppt_w/2"/>
                                          </p:val>
                                        </p:tav>
                                        <p:tav tm="100000">
                                          <p:val>
                                            <p:strVal val="#ppt_x"/>
                                          </p:val>
                                        </p:tav>
                                      </p:tavLst>
                                    </p:anim>
                                    <p:anim calcmode="lin" valueType="num">
                                      <p:cBhvr additive="base">
                                        <p:cTn id="23" dur="250" fill="hold"/>
                                        <p:tgtEl>
                                          <p:spTgt spid="40"/>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22" presetClass="entr" presetSubtype="8" fill="hold" nodeType="afterEffect">
                                  <p:stCondLst>
                                    <p:cond delay="0"/>
                                  </p:stCondLst>
                                  <p:iterate type="wd">
                                    <p:tmPct val="0"/>
                                  </p:iterate>
                                  <p:childTnLst>
                                    <p:set>
                                      <p:cBhvr>
                                        <p:cTn id="32" dur="1" fill="hold">
                                          <p:stCondLst>
                                            <p:cond delay="0"/>
                                          </p:stCondLst>
                                        </p:cTn>
                                        <p:tgtEl>
                                          <p:spTgt spid="89"/>
                                        </p:tgtEl>
                                        <p:attrNameLst>
                                          <p:attrName>style.visibility</p:attrName>
                                        </p:attrNameLst>
                                      </p:cBhvr>
                                      <p:to>
                                        <p:strVal val="visible"/>
                                      </p:to>
                                    </p:set>
                                    <p:animEffect transition="in" filter="wipe(left)">
                                      <p:cBhvr>
                                        <p:cTn id="33" dur="250"/>
                                        <p:tgtEl>
                                          <p:spTgt spid="89"/>
                                        </p:tgtEl>
                                      </p:cBhvr>
                                    </p:animEffect>
                                  </p:childTnLst>
                                </p:cTn>
                              </p:par>
                            </p:childTnLst>
                          </p:cTn>
                        </p:par>
                        <p:par>
                          <p:cTn id="34" fill="hold">
                            <p:stCondLst>
                              <p:cond delay="2000"/>
                            </p:stCondLst>
                            <p:childTnLst>
                              <p:par>
                                <p:cTn id="35" presetID="10" presetClass="entr" presetSubtype="0" fill="hold" grpId="0" nodeType="afterEffect">
                                  <p:stCondLst>
                                    <p:cond delay="0"/>
                                  </p:stCondLst>
                                  <p:iterate type="wd">
                                    <p:tmPct val="0"/>
                                  </p:iterate>
                                  <p:childTnLst>
                                    <p:set>
                                      <p:cBhvr>
                                        <p:cTn id="36" dur="1" fill="hold">
                                          <p:stCondLst>
                                            <p:cond delay="0"/>
                                          </p:stCondLst>
                                        </p:cTn>
                                        <p:tgtEl>
                                          <p:spTgt spid="55"/>
                                        </p:tgtEl>
                                        <p:attrNameLst>
                                          <p:attrName>style.visibility</p:attrName>
                                        </p:attrNameLst>
                                      </p:cBhvr>
                                      <p:to>
                                        <p:strVal val="visible"/>
                                      </p:to>
                                    </p:set>
                                    <p:animEffect transition="in" filter="fade">
                                      <p:cBhvr>
                                        <p:cTn id="37" dur="250"/>
                                        <p:tgtEl>
                                          <p:spTgt spid="55"/>
                                        </p:tgtEl>
                                      </p:cBhvr>
                                    </p:animEffect>
                                  </p:childTnLst>
                                </p:cTn>
                              </p:par>
                            </p:childTnLst>
                          </p:cTn>
                        </p:par>
                        <p:par>
                          <p:cTn id="38" fill="hold">
                            <p:stCondLst>
                              <p:cond delay="2250"/>
                            </p:stCondLst>
                            <p:childTnLst>
                              <p:par>
                                <p:cTn id="39" presetID="47" presetClass="entr" presetSubtype="0" fill="hold" nodeType="afterEffect">
                                  <p:stCondLst>
                                    <p:cond delay="0"/>
                                  </p:stCondLst>
                                  <p:iterate type="wd">
                                    <p:tmPct val="0"/>
                                  </p:iterate>
                                  <p:childTnLst>
                                    <p:set>
                                      <p:cBhvr>
                                        <p:cTn id="40" dur="1" fill="hold">
                                          <p:stCondLst>
                                            <p:cond delay="0"/>
                                          </p:stCondLst>
                                        </p:cTn>
                                        <p:tgtEl>
                                          <p:spTgt spid="72"/>
                                        </p:tgtEl>
                                        <p:attrNameLst>
                                          <p:attrName>style.visibility</p:attrName>
                                        </p:attrNameLst>
                                      </p:cBhvr>
                                      <p:to>
                                        <p:strVal val="visible"/>
                                      </p:to>
                                    </p:set>
                                    <p:animEffect transition="in" filter="fade">
                                      <p:cBhvr>
                                        <p:cTn id="41" dur="1000"/>
                                        <p:tgtEl>
                                          <p:spTgt spid="72"/>
                                        </p:tgtEl>
                                      </p:cBhvr>
                                    </p:animEffect>
                                    <p:anim calcmode="lin" valueType="num">
                                      <p:cBhvr>
                                        <p:cTn id="42" dur="1000" fill="hold"/>
                                        <p:tgtEl>
                                          <p:spTgt spid="72"/>
                                        </p:tgtEl>
                                        <p:attrNameLst>
                                          <p:attrName>ppt_x</p:attrName>
                                        </p:attrNameLst>
                                      </p:cBhvr>
                                      <p:tavLst>
                                        <p:tav tm="0">
                                          <p:val>
                                            <p:strVal val="#ppt_x"/>
                                          </p:val>
                                        </p:tav>
                                        <p:tav tm="100000">
                                          <p:val>
                                            <p:strVal val="#ppt_x"/>
                                          </p:val>
                                        </p:tav>
                                      </p:tavLst>
                                    </p:anim>
                                    <p:anim calcmode="lin" valueType="num">
                                      <p:cBhvr>
                                        <p:cTn id="43" dur="1000" fill="hold"/>
                                        <p:tgtEl>
                                          <p:spTgt spid="72"/>
                                        </p:tgtEl>
                                        <p:attrNameLst>
                                          <p:attrName>ppt_y</p:attrName>
                                        </p:attrNameLst>
                                      </p:cBhvr>
                                      <p:tavLst>
                                        <p:tav tm="0">
                                          <p:val>
                                            <p:strVal val="#ppt_y-.1"/>
                                          </p:val>
                                        </p:tav>
                                        <p:tav tm="100000">
                                          <p:val>
                                            <p:strVal val="#ppt_y"/>
                                          </p:val>
                                        </p:tav>
                                      </p:tavLst>
                                    </p:anim>
                                  </p:childTnLst>
                                </p:cTn>
                              </p:par>
                            </p:childTnLst>
                          </p:cTn>
                        </p:par>
                        <p:par>
                          <p:cTn id="44" fill="hold">
                            <p:stCondLst>
                              <p:cond delay="3250"/>
                            </p:stCondLst>
                            <p:childTnLst>
                              <p:par>
                                <p:cTn id="45" presetID="26" presetClass="emph" presetSubtype="0" fill="hold" nodeType="afterEffect">
                                  <p:stCondLst>
                                    <p:cond delay="0"/>
                                  </p:stCondLst>
                                  <p:iterate type="wd">
                                    <p:tmPct val="0"/>
                                  </p:iterate>
                                  <p:childTnLst>
                                    <p:animEffect transition="out" filter="fade">
                                      <p:cBhvr>
                                        <p:cTn id="46" dur="500" tmFilter="0, 0; .2, .5; .8, .5; 1, 0"/>
                                        <p:tgtEl>
                                          <p:spTgt spid="72"/>
                                        </p:tgtEl>
                                      </p:cBhvr>
                                    </p:animEffect>
                                    <p:animScale>
                                      <p:cBhvr>
                                        <p:cTn id="47" dur="250" autoRev="1" fill="hold"/>
                                        <p:tgtEl>
                                          <p:spTgt spid="72"/>
                                        </p:tgtEl>
                                      </p:cBhvr>
                                      <p:by x="105000" y="105000"/>
                                    </p:animScale>
                                  </p:childTnLst>
                                </p:cTn>
                              </p:par>
                            </p:childTnLst>
                          </p:cTn>
                        </p:par>
                        <p:par>
                          <p:cTn id="48" fill="hold">
                            <p:stCondLst>
                              <p:cond delay="3750"/>
                            </p:stCondLst>
                            <p:childTnLst>
                              <p:par>
                                <p:cTn id="49" presetID="22" presetClass="entr" presetSubtype="4" fill="hold" nodeType="afterEffect">
                                  <p:stCondLst>
                                    <p:cond delay="0"/>
                                  </p:stCondLst>
                                  <p:iterate type="wd">
                                    <p:tmPct val="0"/>
                                  </p:iterate>
                                  <p:childTnLst>
                                    <p:set>
                                      <p:cBhvr>
                                        <p:cTn id="50" dur="1" fill="hold">
                                          <p:stCondLst>
                                            <p:cond delay="0"/>
                                          </p:stCondLst>
                                        </p:cTn>
                                        <p:tgtEl>
                                          <p:spTgt spid="91"/>
                                        </p:tgtEl>
                                        <p:attrNameLst>
                                          <p:attrName>style.visibility</p:attrName>
                                        </p:attrNameLst>
                                      </p:cBhvr>
                                      <p:to>
                                        <p:strVal val="visible"/>
                                      </p:to>
                                    </p:set>
                                    <p:animEffect transition="in" filter="wipe(down)">
                                      <p:cBhvr>
                                        <p:cTn id="51" dur="250"/>
                                        <p:tgtEl>
                                          <p:spTgt spid="91"/>
                                        </p:tgtEl>
                                      </p:cBhvr>
                                    </p:animEffect>
                                  </p:childTnLst>
                                </p:cTn>
                              </p:par>
                            </p:childTnLst>
                          </p:cTn>
                        </p:par>
                        <p:par>
                          <p:cTn id="52" fill="hold">
                            <p:stCondLst>
                              <p:cond delay="4000"/>
                            </p:stCondLst>
                            <p:childTnLst>
                              <p:par>
                                <p:cTn id="53" presetID="42" presetClass="entr" presetSubtype="0" fill="hold" grpId="0" nodeType="afterEffect">
                                  <p:stCondLst>
                                    <p:cond delay="0"/>
                                  </p:stCondLst>
                                  <p:iterate type="wd">
                                    <p:tmPct val="0"/>
                                  </p:iterate>
                                  <p:childTnLst>
                                    <p:set>
                                      <p:cBhvr>
                                        <p:cTn id="54" dur="1" fill="hold">
                                          <p:stCondLst>
                                            <p:cond delay="0"/>
                                          </p:stCondLst>
                                        </p:cTn>
                                        <p:tgtEl>
                                          <p:spTgt spid="26"/>
                                        </p:tgtEl>
                                        <p:attrNameLst>
                                          <p:attrName>style.visibility</p:attrName>
                                        </p:attrNameLst>
                                      </p:cBhvr>
                                      <p:to>
                                        <p:strVal val="visible"/>
                                      </p:to>
                                    </p:set>
                                    <p:animEffect transition="in" filter="fade">
                                      <p:cBhvr>
                                        <p:cTn id="55" dur="750"/>
                                        <p:tgtEl>
                                          <p:spTgt spid="26"/>
                                        </p:tgtEl>
                                      </p:cBhvr>
                                    </p:animEffect>
                                    <p:anim calcmode="lin" valueType="num">
                                      <p:cBhvr>
                                        <p:cTn id="56" dur="750" fill="hold"/>
                                        <p:tgtEl>
                                          <p:spTgt spid="26"/>
                                        </p:tgtEl>
                                        <p:attrNameLst>
                                          <p:attrName>ppt_x</p:attrName>
                                        </p:attrNameLst>
                                      </p:cBhvr>
                                      <p:tavLst>
                                        <p:tav tm="0">
                                          <p:val>
                                            <p:strVal val="#ppt_x"/>
                                          </p:val>
                                        </p:tav>
                                        <p:tav tm="100000">
                                          <p:val>
                                            <p:strVal val="#ppt_x"/>
                                          </p:val>
                                        </p:tav>
                                      </p:tavLst>
                                    </p:anim>
                                    <p:anim calcmode="lin" valueType="num">
                                      <p:cBhvr>
                                        <p:cTn id="57" dur="750" fill="hold"/>
                                        <p:tgtEl>
                                          <p:spTgt spid="26"/>
                                        </p:tgtEl>
                                        <p:attrNameLst>
                                          <p:attrName>ppt_y</p:attrName>
                                        </p:attrNameLst>
                                      </p:cBhvr>
                                      <p:tavLst>
                                        <p:tav tm="0">
                                          <p:val>
                                            <p:strVal val="#ppt_y+.1"/>
                                          </p:val>
                                        </p:tav>
                                        <p:tav tm="100000">
                                          <p:val>
                                            <p:strVal val="#ppt_y"/>
                                          </p:val>
                                        </p:tav>
                                      </p:tavLst>
                                    </p:anim>
                                  </p:childTnLst>
                                </p:cTn>
                              </p:par>
                            </p:childTnLst>
                          </p:cTn>
                        </p:par>
                        <p:par>
                          <p:cTn id="58" fill="hold">
                            <p:stCondLst>
                              <p:cond delay="4750"/>
                            </p:stCondLst>
                            <p:childTnLst>
                              <p:par>
                                <p:cTn id="59" presetID="22" presetClass="entr" presetSubtype="1" fill="hold" grpId="0" nodeType="afterEffect">
                                  <p:stCondLst>
                                    <p:cond delay="0"/>
                                  </p:stCondLst>
                                  <p:iterate type="wd">
                                    <p:tmPct val="0"/>
                                  </p:iterate>
                                  <p:childTnLst>
                                    <p:set>
                                      <p:cBhvr>
                                        <p:cTn id="60" dur="1" fill="hold">
                                          <p:stCondLst>
                                            <p:cond delay="0"/>
                                          </p:stCondLst>
                                        </p:cTn>
                                        <p:tgtEl>
                                          <p:spTgt spid="25"/>
                                        </p:tgtEl>
                                        <p:attrNameLst>
                                          <p:attrName>style.visibility</p:attrName>
                                        </p:attrNameLst>
                                      </p:cBhvr>
                                      <p:to>
                                        <p:strVal val="visible"/>
                                      </p:to>
                                    </p:set>
                                    <p:animEffect transition="in" filter="wipe(up)">
                                      <p:cBhvr>
                                        <p:cTn id="61" dur="250"/>
                                        <p:tgtEl>
                                          <p:spTgt spid="25"/>
                                        </p:tgtEl>
                                      </p:cBhvr>
                                    </p:animEffect>
                                  </p:childTnLst>
                                </p:cTn>
                              </p:par>
                            </p:childTnLst>
                          </p:cTn>
                        </p:par>
                        <p:par>
                          <p:cTn id="62" fill="hold">
                            <p:stCondLst>
                              <p:cond delay="5000"/>
                            </p:stCondLst>
                            <p:childTnLst>
                              <p:par>
                                <p:cTn id="63" presetID="10" presetClass="entr" presetSubtype="0" fill="hold" grpId="0" nodeType="afterEffect">
                                  <p:stCondLst>
                                    <p:cond delay="0"/>
                                  </p:stCondLst>
                                  <p:iterate type="wd">
                                    <p:tmPct val="0"/>
                                  </p:iterate>
                                  <p:childTnLst>
                                    <p:set>
                                      <p:cBhvr>
                                        <p:cTn id="64" dur="1" fill="hold">
                                          <p:stCondLst>
                                            <p:cond delay="0"/>
                                          </p:stCondLst>
                                        </p:cTn>
                                        <p:tgtEl>
                                          <p:spTgt spid="70"/>
                                        </p:tgtEl>
                                        <p:attrNameLst>
                                          <p:attrName>style.visibility</p:attrName>
                                        </p:attrNameLst>
                                      </p:cBhvr>
                                      <p:to>
                                        <p:strVal val="visible"/>
                                      </p:to>
                                    </p:set>
                                    <p:animEffect transition="in" filter="fade">
                                      <p:cBhvr>
                                        <p:cTn id="65" dur="250"/>
                                        <p:tgtEl>
                                          <p:spTgt spid="70"/>
                                        </p:tgtEl>
                                      </p:cBhvr>
                                    </p:animEffect>
                                  </p:childTnLst>
                                </p:cTn>
                              </p:par>
                            </p:childTnLst>
                          </p:cTn>
                        </p:par>
                        <p:par>
                          <p:cTn id="66" fill="hold">
                            <p:stCondLst>
                              <p:cond delay="5250"/>
                            </p:stCondLst>
                            <p:childTnLst>
                              <p:par>
                                <p:cTn id="67" presetID="42" presetClass="entr" presetSubtype="0" fill="hold" nodeType="afterEffect">
                                  <p:stCondLst>
                                    <p:cond delay="0"/>
                                  </p:stCondLst>
                                  <p:iterate type="wd">
                                    <p:tmPct val="0"/>
                                  </p:iterate>
                                  <p:childTnLst>
                                    <p:set>
                                      <p:cBhvr>
                                        <p:cTn id="68" dur="1" fill="hold">
                                          <p:stCondLst>
                                            <p:cond delay="0"/>
                                          </p:stCondLst>
                                        </p:cTn>
                                        <p:tgtEl>
                                          <p:spTgt spid="99"/>
                                        </p:tgtEl>
                                        <p:attrNameLst>
                                          <p:attrName>style.visibility</p:attrName>
                                        </p:attrNameLst>
                                      </p:cBhvr>
                                      <p:to>
                                        <p:strVal val="visible"/>
                                      </p:to>
                                    </p:set>
                                    <p:animEffect transition="in" filter="fade">
                                      <p:cBhvr>
                                        <p:cTn id="69" dur="1000"/>
                                        <p:tgtEl>
                                          <p:spTgt spid="99"/>
                                        </p:tgtEl>
                                      </p:cBhvr>
                                    </p:animEffect>
                                    <p:anim calcmode="lin" valueType="num">
                                      <p:cBhvr>
                                        <p:cTn id="70" dur="1000" fill="hold"/>
                                        <p:tgtEl>
                                          <p:spTgt spid="99"/>
                                        </p:tgtEl>
                                        <p:attrNameLst>
                                          <p:attrName>ppt_x</p:attrName>
                                        </p:attrNameLst>
                                      </p:cBhvr>
                                      <p:tavLst>
                                        <p:tav tm="0">
                                          <p:val>
                                            <p:strVal val="#ppt_x"/>
                                          </p:val>
                                        </p:tav>
                                        <p:tav tm="100000">
                                          <p:val>
                                            <p:strVal val="#ppt_x"/>
                                          </p:val>
                                        </p:tav>
                                      </p:tavLst>
                                    </p:anim>
                                    <p:anim calcmode="lin" valueType="num">
                                      <p:cBhvr>
                                        <p:cTn id="71" dur="1000" fill="hold"/>
                                        <p:tgtEl>
                                          <p:spTgt spid="99"/>
                                        </p:tgtEl>
                                        <p:attrNameLst>
                                          <p:attrName>ppt_y</p:attrName>
                                        </p:attrNameLst>
                                      </p:cBhvr>
                                      <p:tavLst>
                                        <p:tav tm="0">
                                          <p:val>
                                            <p:strVal val="#ppt_y+.1"/>
                                          </p:val>
                                        </p:tav>
                                        <p:tav tm="100000">
                                          <p:val>
                                            <p:strVal val="#ppt_y"/>
                                          </p:val>
                                        </p:tav>
                                      </p:tavLst>
                                    </p:anim>
                                  </p:childTnLst>
                                </p:cTn>
                              </p:par>
                            </p:childTnLst>
                          </p:cTn>
                        </p:par>
                        <p:par>
                          <p:cTn id="72" fill="hold">
                            <p:stCondLst>
                              <p:cond delay="6250"/>
                            </p:stCondLst>
                            <p:childTnLst>
                              <p:par>
                                <p:cTn id="73" presetID="26" presetClass="emph" presetSubtype="0" fill="hold" nodeType="afterEffect">
                                  <p:stCondLst>
                                    <p:cond delay="0"/>
                                  </p:stCondLst>
                                  <p:iterate type="wd">
                                    <p:tmPct val="0"/>
                                  </p:iterate>
                                  <p:childTnLst>
                                    <p:animEffect transition="out" filter="fade">
                                      <p:cBhvr>
                                        <p:cTn id="74" dur="500" tmFilter="0, 0; .2, .5; .8, .5; 1, 0"/>
                                        <p:tgtEl>
                                          <p:spTgt spid="99"/>
                                        </p:tgtEl>
                                      </p:cBhvr>
                                    </p:animEffect>
                                    <p:animScale>
                                      <p:cBhvr>
                                        <p:cTn id="75" dur="250" autoRev="1" fill="hold"/>
                                        <p:tgtEl>
                                          <p:spTgt spid="99"/>
                                        </p:tgtEl>
                                      </p:cBhvr>
                                      <p:by x="105000" y="105000"/>
                                    </p:animScale>
                                  </p:childTnLst>
                                </p:cTn>
                              </p:par>
                            </p:childTnLst>
                          </p:cTn>
                        </p:par>
                        <p:par>
                          <p:cTn id="76" fill="hold">
                            <p:stCondLst>
                              <p:cond delay="6750"/>
                            </p:stCondLst>
                            <p:childTnLst>
                              <p:par>
                                <p:cTn id="77" presetID="22" presetClass="entr" presetSubtype="4" fill="hold" nodeType="afterEffect">
                                  <p:stCondLst>
                                    <p:cond delay="0"/>
                                  </p:stCondLst>
                                  <p:iterate type="wd">
                                    <p:tmPct val="0"/>
                                  </p:iterate>
                                  <p:childTnLst>
                                    <p:set>
                                      <p:cBhvr>
                                        <p:cTn id="78" dur="1" fill="hold">
                                          <p:stCondLst>
                                            <p:cond delay="0"/>
                                          </p:stCondLst>
                                        </p:cTn>
                                        <p:tgtEl>
                                          <p:spTgt spid="93"/>
                                        </p:tgtEl>
                                        <p:attrNameLst>
                                          <p:attrName>style.visibility</p:attrName>
                                        </p:attrNameLst>
                                      </p:cBhvr>
                                      <p:to>
                                        <p:strVal val="visible"/>
                                      </p:to>
                                    </p:set>
                                    <p:animEffect transition="in" filter="wipe(down)">
                                      <p:cBhvr>
                                        <p:cTn id="79" dur="250"/>
                                        <p:tgtEl>
                                          <p:spTgt spid="93"/>
                                        </p:tgtEl>
                                      </p:cBhvr>
                                    </p:animEffect>
                                  </p:childTnLst>
                                </p:cTn>
                              </p:par>
                            </p:childTnLst>
                          </p:cTn>
                        </p:par>
                        <p:par>
                          <p:cTn id="80" fill="hold">
                            <p:stCondLst>
                              <p:cond delay="7000"/>
                            </p:stCondLst>
                            <p:childTnLst>
                              <p:par>
                                <p:cTn id="81" presetID="42" presetClass="entr" presetSubtype="0" fill="hold" grpId="0" nodeType="afterEffect">
                                  <p:stCondLst>
                                    <p:cond delay="0"/>
                                  </p:stCondLst>
                                  <p:iterate type="wd">
                                    <p:tmPct val="0"/>
                                  </p:iterate>
                                  <p:childTnLst>
                                    <p:set>
                                      <p:cBhvr>
                                        <p:cTn id="82" dur="1" fill="hold">
                                          <p:stCondLst>
                                            <p:cond delay="0"/>
                                          </p:stCondLst>
                                        </p:cTn>
                                        <p:tgtEl>
                                          <p:spTgt spid="36"/>
                                        </p:tgtEl>
                                        <p:attrNameLst>
                                          <p:attrName>style.visibility</p:attrName>
                                        </p:attrNameLst>
                                      </p:cBhvr>
                                      <p:to>
                                        <p:strVal val="visible"/>
                                      </p:to>
                                    </p:set>
                                    <p:animEffect transition="in" filter="fade">
                                      <p:cBhvr>
                                        <p:cTn id="83" dur="750"/>
                                        <p:tgtEl>
                                          <p:spTgt spid="36"/>
                                        </p:tgtEl>
                                      </p:cBhvr>
                                    </p:animEffect>
                                    <p:anim calcmode="lin" valueType="num">
                                      <p:cBhvr>
                                        <p:cTn id="84" dur="750" fill="hold"/>
                                        <p:tgtEl>
                                          <p:spTgt spid="36"/>
                                        </p:tgtEl>
                                        <p:attrNameLst>
                                          <p:attrName>ppt_x</p:attrName>
                                        </p:attrNameLst>
                                      </p:cBhvr>
                                      <p:tavLst>
                                        <p:tav tm="0">
                                          <p:val>
                                            <p:strVal val="#ppt_x"/>
                                          </p:val>
                                        </p:tav>
                                        <p:tav tm="100000">
                                          <p:val>
                                            <p:strVal val="#ppt_x"/>
                                          </p:val>
                                        </p:tav>
                                      </p:tavLst>
                                    </p:anim>
                                    <p:anim calcmode="lin" valueType="num">
                                      <p:cBhvr>
                                        <p:cTn id="85" dur="750" fill="hold"/>
                                        <p:tgtEl>
                                          <p:spTgt spid="36"/>
                                        </p:tgtEl>
                                        <p:attrNameLst>
                                          <p:attrName>ppt_y</p:attrName>
                                        </p:attrNameLst>
                                      </p:cBhvr>
                                      <p:tavLst>
                                        <p:tav tm="0">
                                          <p:val>
                                            <p:strVal val="#ppt_y+.1"/>
                                          </p:val>
                                        </p:tav>
                                        <p:tav tm="100000">
                                          <p:val>
                                            <p:strVal val="#ppt_y"/>
                                          </p:val>
                                        </p:tav>
                                      </p:tavLst>
                                    </p:anim>
                                  </p:childTnLst>
                                </p:cTn>
                              </p:par>
                            </p:childTnLst>
                          </p:cTn>
                        </p:par>
                        <p:par>
                          <p:cTn id="86" fill="hold">
                            <p:stCondLst>
                              <p:cond delay="7750"/>
                            </p:stCondLst>
                            <p:childTnLst>
                              <p:par>
                                <p:cTn id="87" presetID="22" presetClass="entr" presetSubtype="1" fill="hold" grpId="0" nodeType="afterEffect">
                                  <p:stCondLst>
                                    <p:cond delay="0"/>
                                  </p:stCondLst>
                                  <p:iterate type="wd">
                                    <p:tmPct val="0"/>
                                  </p:iterate>
                                  <p:childTnLst>
                                    <p:set>
                                      <p:cBhvr>
                                        <p:cTn id="88" dur="1" fill="hold">
                                          <p:stCondLst>
                                            <p:cond delay="0"/>
                                          </p:stCondLst>
                                        </p:cTn>
                                        <p:tgtEl>
                                          <p:spTgt spid="35"/>
                                        </p:tgtEl>
                                        <p:attrNameLst>
                                          <p:attrName>style.visibility</p:attrName>
                                        </p:attrNameLst>
                                      </p:cBhvr>
                                      <p:to>
                                        <p:strVal val="visible"/>
                                      </p:to>
                                    </p:set>
                                    <p:animEffect transition="in" filter="wipe(up)">
                                      <p:cBhvr>
                                        <p:cTn id="89" dur="250"/>
                                        <p:tgtEl>
                                          <p:spTgt spid="35"/>
                                        </p:tgtEl>
                                      </p:cBhvr>
                                    </p:animEffect>
                                  </p:childTnLst>
                                </p:cTn>
                              </p:par>
                            </p:childTnLst>
                          </p:cTn>
                        </p:par>
                        <p:par>
                          <p:cTn id="90" fill="hold">
                            <p:stCondLst>
                              <p:cond delay="8000"/>
                            </p:stCondLst>
                            <p:childTnLst>
                              <p:par>
                                <p:cTn id="91" presetID="10" presetClass="entr" presetSubtype="0" fill="hold" grpId="0" nodeType="afterEffect">
                                  <p:stCondLst>
                                    <p:cond delay="0"/>
                                  </p:stCondLst>
                                  <p:iterate type="wd">
                                    <p:tmPct val="0"/>
                                  </p:iterate>
                                  <p:childTnLst>
                                    <p:set>
                                      <p:cBhvr>
                                        <p:cTn id="92" dur="1" fill="hold">
                                          <p:stCondLst>
                                            <p:cond delay="0"/>
                                          </p:stCondLst>
                                        </p:cTn>
                                        <p:tgtEl>
                                          <p:spTgt spid="69"/>
                                        </p:tgtEl>
                                        <p:attrNameLst>
                                          <p:attrName>style.visibility</p:attrName>
                                        </p:attrNameLst>
                                      </p:cBhvr>
                                      <p:to>
                                        <p:strVal val="visible"/>
                                      </p:to>
                                    </p:set>
                                    <p:animEffect transition="in" filter="fade">
                                      <p:cBhvr>
                                        <p:cTn id="93" dur="250"/>
                                        <p:tgtEl>
                                          <p:spTgt spid="69"/>
                                        </p:tgtEl>
                                      </p:cBhvr>
                                    </p:animEffect>
                                  </p:childTnLst>
                                </p:cTn>
                              </p:par>
                            </p:childTnLst>
                          </p:cTn>
                        </p:par>
                        <p:par>
                          <p:cTn id="94" fill="hold">
                            <p:stCondLst>
                              <p:cond delay="8250"/>
                            </p:stCondLst>
                            <p:childTnLst>
                              <p:par>
                                <p:cTn id="95" presetID="47" presetClass="entr" presetSubtype="0" fill="hold" nodeType="afterEffect">
                                  <p:stCondLst>
                                    <p:cond delay="0"/>
                                  </p:stCondLst>
                                  <p:iterate type="wd">
                                    <p:tmPct val="0"/>
                                  </p:iterate>
                                  <p:childTnLst>
                                    <p:set>
                                      <p:cBhvr>
                                        <p:cTn id="96" dur="1" fill="hold">
                                          <p:stCondLst>
                                            <p:cond delay="0"/>
                                          </p:stCondLst>
                                        </p:cTn>
                                        <p:tgtEl>
                                          <p:spTgt spid="98"/>
                                        </p:tgtEl>
                                        <p:attrNameLst>
                                          <p:attrName>style.visibility</p:attrName>
                                        </p:attrNameLst>
                                      </p:cBhvr>
                                      <p:to>
                                        <p:strVal val="visible"/>
                                      </p:to>
                                    </p:set>
                                    <p:animEffect transition="in" filter="fade">
                                      <p:cBhvr>
                                        <p:cTn id="97" dur="1000"/>
                                        <p:tgtEl>
                                          <p:spTgt spid="98"/>
                                        </p:tgtEl>
                                      </p:cBhvr>
                                    </p:animEffect>
                                    <p:anim calcmode="lin" valueType="num">
                                      <p:cBhvr>
                                        <p:cTn id="98" dur="1000" fill="hold"/>
                                        <p:tgtEl>
                                          <p:spTgt spid="98"/>
                                        </p:tgtEl>
                                        <p:attrNameLst>
                                          <p:attrName>ppt_x</p:attrName>
                                        </p:attrNameLst>
                                      </p:cBhvr>
                                      <p:tavLst>
                                        <p:tav tm="0">
                                          <p:val>
                                            <p:strVal val="#ppt_x"/>
                                          </p:val>
                                        </p:tav>
                                        <p:tav tm="100000">
                                          <p:val>
                                            <p:strVal val="#ppt_x"/>
                                          </p:val>
                                        </p:tav>
                                      </p:tavLst>
                                    </p:anim>
                                    <p:anim calcmode="lin" valueType="num">
                                      <p:cBhvr>
                                        <p:cTn id="99" dur="1000" fill="hold"/>
                                        <p:tgtEl>
                                          <p:spTgt spid="98"/>
                                        </p:tgtEl>
                                        <p:attrNameLst>
                                          <p:attrName>ppt_y</p:attrName>
                                        </p:attrNameLst>
                                      </p:cBhvr>
                                      <p:tavLst>
                                        <p:tav tm="0">
                                          <p:val>
                                            <p:strVal val="#ppt_y-.1"/>
                                          </p:val>
                                        </p:tav>
                                        <p:tav tm="100000">
                                          <p:val>
                                            <p:strVal val="#ppt_y"/>
                                          </p:val>
                                        </p:tav>
                                      </p:tavLst>
                                    </p:anim>
                                  </p:childTnLst>
                                </p:cTn>
                              </p:par>
                            </p:childTnLst>
                          </p:cTn>
                        </p:par>
                        <p:par>
                          <p:cTn id="100" fill="hold">
                            <p:stCondLst>
                              <p:cond delay="9250"/>
                            </p:stCondLst>
                            <p:childTnLst>
                              <p:par>
                                <p:cTn id="101" presetID="26" presetClass="emph" presetSubtype="0" fill="hold" nodeType="afterEffect">
                                  <p:stCondLst>
                                    <p:cond delay="0"/>
                                  </p:stCondLst>
                                  <p:iterate type="wd">
                                    <p:tmPct val="0"/>
                                  </p:iterate>
                                  <p:childTnLst>
                                    <p:animEffect transition="out" filter="fade">
                                      <p:cBhvr>
                                        <p:cTn id="102" dur="500" tmFilter="0, 0; .2, .5; .8, .5; 1, 0"/>
                                        <p:tgtEl>
                                          <p:spTgt spid="98"/>
                                        </p:tgtEl>
                                      </p:cBhvr>
                                    </p:animEffect>
                                    <p:animScale>
                                      <p:cBhvr>
                                        <p:cTn id="103" dur="250" autoRev="1" fill="hold"/>
                                        <p:tgtEl>
                                          <p:spTgt spid="98"/>
                                        </p:tgtEl>
                                      </p:cBhvr>
                                      <p:by x="105000" y="105000"/>
                                    </p:animScale>
                                  </p:childTnLst>
                                </p:cTn>
                              </p:par>
                            </p:childTnLst>
                          </p:cTn>
                        </p:par>
                        <p:par>
                          <p:cTn id="104" fill="hold">
                            <p:stCondLst>
                              <p:cond delay="9750"/>
                            </p:stCondLst>
                            <p:childTnLst>
                              <p:par>
                                <p:cTn id="105" presetID="22" presetClass="entr" presetSubtype="4" fill="hold" nodeType="afterEffect">
                                  <p:stCondLst>
                                    <p:cond delay="0"/>
                                  </p:stCondLst>
                                  <p:iterate type="wd">
                                    <p:tmPct val="0"/>
                                  </p:iterate>
                                  <p:childTnLst>
                                    <p:set>
                                      <p:cBhvr>
                                        <p:cTn id="106" dur="1" fill="hold">
                                          <p:stCondLst>
                                            <p:cond delay="0"/>
                                          </p:stCondLst>
                                        </p:cTn>
                                        <p:tgtEl>
                                          <p:spTgt spid="94"/>
                                        </p:tgtEl>
                                        <p:attrNameLst>
                                          <p:attrName>style.visibility</p:attrName>
                                        </p:attrNameLst>
                                      </p:cBhvr>
                                      <p:to>
                                        <p:strVal val="visible"/>
                                      </p:to>
                                    </p:set>
                                    <p:animEffect transition="in" filter="wipe(down)">
                                      <p:cBhvr>
                                        <p:cTn id="107" dur="250"/>
                                        <p:tgtEl>
                                          <p:spTgt spid="94"/>
                                        </p:tgtEl>
                                      </p:cBhvr>
                                    </p:animEffect>
                                  </p:childTnLst>
                                </p:cTn>
                              </p:par>
                            </p:childTnLst>
                          </p:cTn>
                        </p:par>
                        <p:par>
                          <p:cTn id="108" fill="hold">
                            <p:stCondLst>
                              <p:cond delay="10000"/>
                            </p:stCondLst>
                            <p:childTnLst>
                              <p:par>
                                <p:cTn id="109" presetID="42" presetClass="entr" presetSubtype="0" fill="hold" grpId="0" nodeType="afterEffect">
                                  <p:stCondLst>
                                    <p:cond delay="0"/>
                                  </p:stCondLst>
                                  <p:iterate type="wd">
                                    <p:tmPct val="0"/>
                                  </p:iterate>
                                  <p:childTnLst>
                                    <p:set>
                                      <p:cBhvr>
                                        <p:cTn id="110" dur="1" fill="hold">
                                          <p:stCondLst>
                                            <p:cond delay="0"/>
                                          </p:stCondLst>
                                        </p:cTn>
                                        <p:tgtEl>
                                          <p:spTgt spid="30"/>
                                        </p:tgtEl>
                                        <p:attrNameLst>
                                          <p:attrName>style.visibility</p:attrName>
                                        </p:attrNameLst>
                                      </p:cBhvr>
                                      <p:to>
                                        <p:strVal val="visible"/>
                                      </p:to>
                                    </p:set>
                                    <p:animEffect transition="in" filter="fade">
                                      <p:cBhvr>
                                        <p:cTn id="111" dur="750"/>
                                        <p:tgtEl>
                                          <p:spTgt spid="30"/>
                                        </p:tgtEl>
                                      </p:cBhvr>
                                    </p:animEffect>
                                    <p:anim calcmode="lin" valueType="num">
                                      <p:cBhvr>
                                        <p:cTn id="112" dur="750" fill="hold"/>
                                        <p:tgtEl>
                                          <p:spTgt spid="30"/>
                                        </p:tgtEl>
                                        <p:attrNameLst>
                                          <p:attrName>ppt_x</p:attrName>
                                        </p:attrNameLst>
                                      </p:cBhvr>
                                      <p:tavLst>
                                        <p:tav tm="0">
                                          <p:val>
                                            <p:strVal val="#ppt_x"/>
                                          </p:val>
                                        </p:tav>
                                        <p:tav tm="100000">
                                          <p:val>
                                            <p:strVal val="#ppt_x"/>
                                          </p:val>
                                        </p:tav>
                                      </p:tavLst>
                                    </p:anim>
                                    <p:anim calcmode="lin" valueType="num">
                                      <p:cBhvr>
                                        <p:cTn id="113" dur="750" fill="hold"/>
                                        <p:tgtEl>
                                          <p:spTgt spid="30"/>
                                        </p:tgtEl>
                                        <p:attrNameLst>
                                          <p:attrName>ppt_y</p:attrName>
                                        </p:attrNameLst>
                                      </p:cBhvr>
                                      <p:tavLst>
                                        <p:tav tm="0">
                                          <p:val>
                                            <p:strVal val="#ppt_y+.1"/>
                                          </p:val>
                                        </p:tav>
                                        <p:tav tm="100000">
                                          <p:val>
                                            <p:strVal val="#ppt_y"/>
                                          </p:val>
                                        </p:tav>
                                      </p:tavLst>
                                    </p:anim>
                                  </p:childTnLst>
                                </p:cTn>
                              </p:par>
                            </p:childTnLst>
                          </p:cTn>
                        </p:par>
                        <p:par>
                          <p:cTn id="114" fill="hold">
                            <p:stCondLst>
                              <p:cond delay="10750"/>
                            </p:stCondLst>
                            <p:childTnLst>
                              <p:par>
                                <p:cTn id="115" presetID="22" presetClass="entr" presetSubtype="1" fill="hold" grpId="0" nodeType="afterEffect">
                                  <p:stCondLst>
                                    <p:cond delay="0"/>
                                  </p:stCondLst>
                                  <p:iterate type="wd">
                                    <p:tmPct val="0"/>
                                  </p:iterate>
                                  <p:childTnLst>
                                    <p:set>
                                      <p:cBhvr>
                                        <p:cTn id="116" dur="1" fill="hold">
                                          <p:stCondLst>
                                            <p:cond delay="0"/>
                                          </p:stCondLst>
                                        </p:cTn>
                                        <p:tgtEl>
                                          <p:spTgt spid="29"/>
                                        </p:tgtEl>
                                        <p:attrNameLst>
                                          <p:attrName>style.visibility</p:attrName>
                                        </p:attrNameLst>
                                      </p:cBhvr>
                                      <p:to>
                                        <p:strVal val="visible"/>
                                      </p:to>
                                    </p:set>
                                    <p:animEffect transition="in" filter="wipe(up)">
                                      <p:cBhvr>
                                        <p:cTn id="117" dur="250"/>
                                        <p:tgtEl>
                                          <p:spTgt spid="29"/>
                                        </p:tgtEl>
                                      </p:cBhvr>
                                    </p:animEffect>
                                  </p:childTnLst>
                                </p:cTn>
                              </p:par>
                            </p:childTnLst>
                          </p:cTn>
                        </p:par>
                        <p:par>
                          <p:cTn id="118" fill="hold">
                            <p:stCondLst>
                              <p:cond delay="11000"/>
                            </p:stCondLst>
                            <p:childTnLst>
                              <p:par>
                                <p:cTn id="119" presetID="10" presetClass="entr" presetSubtype="0" fill="hold" grpId="0" nodeType="afterEffect">
                                  <p:stCondLst>
                                    <p:cond delay="0"/>
                                  </p:stCondLst>
                                  <p:iterate type="wd">
                                    <p:tmPct val="0"/>
                                  </p:iterate>
                                  <p:childTnLst>
                                    <p:set>
                                      <p:cBhvr>
                                        <p:cTn id="120" dur="1" fill="hold">
                                          <p:stCondLst>
                                            <p:cond delay="0"/>
                                          </p:stCondLst>
                                        </p:cTn>
                                        <p:tgtEl>
                                          <p:spTgt spid="59"/>
                                        </p:tgtEl>
                                        <p:attrNameLst>
                                          <p:attrName>style.visibility</p:attrName>
                                        </p:attrNameLst>
                                      </p:cBhvr>
                                      <p:to>
                                        <p:strVal val="visible"/>
                                      </p:to>
                                    </p:set>
                                    <p:animEffect transition="in" filter="fade">
                                      <p:cBhvr>
                                        <p:cTn id="121" dur="250"/>
                                        <p:tgtEl>
                                          <p:spTgt spid="59"/>
                                        </p:tgtEl>
                                      </p:cBhvr>
                                    </p:animEffect>
                                  </p:childTnLst>
                                </p:cTn>
                              </p:par>
                            </p:childTnLst>
                          </p:cTn>
                        </p:par>
                        <p:par>
                          <p:cTn id="122" fill="hold">
                            <p:stCondLst>
                              <p:cond delay="11250"/>
                            </p:stCondLst>
                            <p:childTnLst>
                              <p:par>
                                <p:cTn id="123" presetID="42" presetClass="entr" presetSubtype="0" fill="hold" nodeType="afterEffect">
                                  <p:stCondLst>
                                    <p:cond delay="0"/>
                                  </p:stCondLst>
                                  <p:iterate type="wd">
                                    <p:tmPct val="0"/>
                                  </p:iterate>
                                  <p:childTnLst>
                                    <p:set>
                                      <p:cBhvr>
                                        <p:cTn id="124" dur="1" fill="hold">
                                          <p:stCondLst>
                                            <p:cond delay="0"/>
                                          </p:stCondLst>
                                        </p:cTn>
                                        <p:tgtEl>
                                          <p:spTgt spid="100"/>
                                        </p:tgtEl>
                                        <p:attrNameLst>
                                          <p:attrName>style.visibility</p:attrName>
                                        </p:attrNameLst>
                                      </p:cBhvr>
                                      <p:to>
                                        <p:strVal val="visible"/>
                                      </p:to>
                                    </p:set>
                                    <p:animEffect transition="in" filter="fade">
                                      <p:cBhvr>
                                        <p:cTn id="125" dur="1000"/>
                                        <p:tgtEl>
                                          <p:spTgt spid="100"/>
                                        </p:tgtEl>
                                      </p:cBhvr>
                                    </p:animEffect>
                                    <p:anim calcmode="lin" valueType="num">
                                      <p:cBhvr>
                                        <p:cTn id="126" dur="1000" fill="hold"/>
                                        <p:tgtEl>
                                          <p:spTgt spid="100"/>
                                        </p:tgtEl>
                                        <p:attrNameLst>
                                          <p:attrName>ppt_x</p:attrName>
                                        </p:attrNameLst>
                                      </p:cBhvr>
                                      <p:tavLst>
                                        <p:tav tm="0">
                                          <p:val>
                                            <p:strVal val="#ppt_x"/>
                                          </p:val>
                                        </p:tav>
                                        <p:tav tm="100000">
                                          <p:val>
                                            <p:strVal val="#ppt_x"/>
                                          </p:val>
                                        </p:tav>
                                      </p:tavLst>
                                    </p:anim>
                                    <p:anim calcmode="lin" valueType="num">
                                      <p:cBhvr>
                                        <p:cTn id="127" dur="1000" fill="hold"/>
                                        <p:tgtEl>
                                          <p:spTgt spid="100"/>
                                        </p:tgtEl>
                                        <p:attrNameLst>
                                          <p:attrName>ppt_y</p:attrName>
                                        </p:attrNameLst>
                                      </p:cBhvr>
                                      <p:tavLst>
                                        <p:tav tm="0">
                                          <p:val>
                                            <p:strVal val="#ppt_y+.1"/>
                                          </p:val>
                                        </p:tav>
                                        <p:tav tm="100000">
                                          <p:val>
                                            <p:strVal val="#ppt_y"/>
                                          </p:val>
                                        </p:tav>
                                      </p:tavLst>
                                    </p:anim>
                                  </p:childTnLst>
                                </p:cTn>
                              </p:par>
                            </p:childTnLst>
                          </p:cTn>
                        </p:par>
                        <p:par>
                          <p:cTn id="128" fill="hold">
                            <p:stCondLst>
                              <p:cond delay="12250"/>
                            </p:stCondLst>
                            <p:childTnLst>
                              <p:par>
                                <p:cTn id="129" presetID="26" presetClass="emph" presetSubtype="0" fill="hold" nodeType="afterEffect">
                                  <p:stCondLst>
                                    <p:cond delay="0"/>
                                  </p:stCondLst>
                                  <p:iterate type="wd">
                                    <p:tmPct val="0"/>
                                  </p:iterate>
                                  <p:childTnLst>
                                    <p:animEffect transition="out" filter="fade">
                                      <p:cBhvr>
                                        <p:cTn id="130" dur="500" tmFilter="0, 0; .2, .5; .8, .5; 1, 0"/>
                                        <p:tgtEl>
                                          <p:spTgt spid="100"/>
                                        </p:tgtEl>
                                      </p:cBhvr>
                                    </p:animEffect>
                                    <p:animScale>
                                      <p:cBhvr>
                                        <p:cTn id="131" dur="250" autoRev="1" fill="hold"/>
                                        <p:tgtEl>
                                          <p:spTgt spid="100"/>
                                        </p:tgtEl>
                                      </p:cBhvr>
                                      <p:by x="105000" y="105000"/>
                                    </p:animScale>
                                  </p:childTnLst>
                                </p:cTn>
                              </p:par>
                            </p:childTnLst>
                          </p:cTn>
                        </p:par>
                        <p:par>
                          <p:cTn id="132" fill="hold">
                            <p:stCondLst>
                              <p:cond delay="12750"/>
                            </p:stCondLst>
                            <p:childTnLst>
                              <p:par>
                                <p:cTn id="133" presetID="22" presetClass="entr" presetSubtype="4" fill="hold" nodeType="afterEffect">
                                  <p:stCondLst>
                                    <p:cond delay="0"/>
                                  </p:stCondLst>
                                  <p:iterate type="wd">
                                    <p:tmPct val="0"/>
                                  </p:iterate>
                                  <p:childTnLst>
                                    <p:set>
                                      <p:cBhvr>
                                        <p:cTn id="134" dur="1" fill="hold">
                                          <p:stCondLst>
                                            <p:cond delay="0"/>
                                          </p:stCondLst>
                                        </p:cTn>
                                        <p:tgtEl>
                                          <p:spTgt spid="95"/>
                                        </p:tgtEl>
                                        <p:attrNameLst>
                                          <p:attrName>style.visibility</p:attrName>
                                        </p:attrNameLst>
                                      </p:cBhvr>
                                      <p:to>
                                        <p:strVal val="visible"/>
                                      </p:to>
                                    </p:set>
                                    <p:animEffect transition="in" filter="wipe(down)">
                                      <p:cBhvr>
                                        <p:cTn id="135" dur="250"/>
                                        <p:tgtEl>
                                          <p:spTgt spid="95"/>
                                        </p:tgtEl>
                                      </p:cBhvr>
                                    </p:animEffect>
                                  </p:childTnLst>
                                </p:cTn>
                              </p:par>
                            </p:childTnLst>
                          </p:cTn>
                        </p:par>
                        <p:par>
                          <p:cTn id="136" fill="hold">
                            <p:stCondLst>
                              <p:cond delay="13000"/>
                            </p:stCondLst>
                            <p:childTnLst>
                              <p:par>
                                <p:cTn id="137" presetID="42" presetClass="entr" presetSubtype="0" fill="hold" grpId="0" nodeType="afterEffect">
                                  <p:stCondLst>
                                    <p:cond delay="0"/>
                                  </p:stCondLst>
                                  <p:iterate type="wd">
                                    <p:tmPct val="0"/>
                                  </p:iterate>
                                  <p:childTnLst>
                                    <p:set>
                                      <p:cBhvr>
                                        <p:cTn id="138" dur="1" fill="hold">
                                          <p:stCondLst>
                                            <p:cond delay="0"/>
                                          </p:stCondLst>
                                        </p:cTn>
                                        <p:tgtEl>
                                          <p:spTgt spid="33"/>
                                        </p:tgtEl>
                                        <p:attrNameLst>
                                          <p:attrName>style.visibility</p:attrName>
                                        </p:attrNameLst>
                                      </p:cBhvr>
                                      <p:to>
                                        <p:strVal val="visible"/>
                                      </p:to>
                                    </p:set>
                                    <p:animEffect transition="in" filter="fade">
                                      <p:cBhvr>
                                        <p:cTn id="139" dur="750"/>
                                        <p:tgtEl>
                                          <p:spTgt spid="33"/>
                                        </p:tgtEl>
                                      </p:cBhvr>
                                    </p:animEffect>
                                    <p:anim calcmode="lin" valueType="num">
                                      <p:cBhvr>
                                        <p:cTn id="140" dur="750" fill="hold"/>
                                        <p:tgtEl>
                                          <p:spTgt spid="33"/>
                                        </p:tgtEl>
                                        <p:attrNameLst>
                                          <p:attrName>ppt_x</p:attrName>
                                        </p:attrNameLst>
                                      </p:cBhvr>
                                      <p:tavLst>
                                        <p:tav tm="0">
                                          <p:val>
                                            <p:strVal val="#ppt_x"/>
                                          </p:val>
                                        </p:tav>
                                        <p:tav tm="100000">
                                          <p:val>
                                            <p:strVal val="#ppt_x"/>
                                          </p:val>
                                        </p:tav>
                                      </p:tavLst>
                                    </p:anim>
                                    <p:anim calcmode="lin" valueType="num">
                                      <p:cBhvr>
                                        <p:cTn id="141" dur="750" fill="hold"/>
                                        <p:tgtEl>
                                          <p:spTgt spid="33"/>
                                        </p:tgtEl>
                                        <p:attrNameLst>
                                          <p:attrName>ppt_y</p:attrName>
                                        </p:attrNameLst>
                                      </p:cBhvr>
                                      <p:tavLst>
                                        <p:tav tm="0">
                                          <p:val>
                                            <p:strVal val="#ppt_y+.1"/>
                                          </p:val>
                                        </p:tav>
                                        <p:tav tm="100000">
                                          <p:val>
                                            <p:strVal val="#ppt_y"/>
                                          </p:val>
                                        </p:tav>
                                      </p:tavLst>
                                    </p:anim>
                                  </p:childTnLst>
                                </p:cTn>
                              </p:par>
                            </p:childTnLst>
                          </p:cTn>
                        </p:par>
                        <p:par>
                          <p:cTn id="142" fill="hold">
                            <p:stCondLst>
                              <p:cond delay="13750"/>
                            </p:stCondLst>
                            <p:childTnLst>
                              <p:par>
                                <p:cTn id="143" presetID="22" presetClass="entr" presetSubtype="1" fill="hold" grpId="0" nodeType="afterEffect">
                                  <p:stCondLst>
                                    <p:cond delay="0"/>
                                  </p:stCondLst>
                                  <p:iterate type="wd">
                                    <p:tmPct val="0"/>
                                  </p:iterate>
                                  <p:childTnLst>
                                    <p:set>
                                      <p:cBhvr>
                                        <p:cTn id="144" dur="1" fill="hold">
                                          <p:stCondLst>
                                            <p:cond delay="0"/>
                                          </p:stCondLst>
                                        </p:cTn>
                                        <p:tgtEl>
                                          <p:spTgt spid="32"/>
                                        </p:tgtEl>
                                        <p:attrNameLst>
                                          <p:attrName>style.visibility</p:attrName>
                                        </p:attrNameLst>
                                      </p:cBhvr>
                                      <p:to>
                                        <p:strVal val="visible"/>
                                      </p:to>
                                    </p:set>
                                    <p:animEffect transition="in" filter="wipe(up)">
                                      <p:cBhvr>
                                        <p:cTn id="145" dur="250"/>
                                        <p:tgtEl>
                                          <p:spTgt spid="32"/>
                                        </p:tgtEl>
                                      </p:cBhvr>
                                    </p:animEffect>
                                  </p:childTnLst>
                                </p:cTn>
                              </p:par>
                              <p:par>
                                <p:cTn id="146" presetID="23" presetClass="exit" presetSubtype="544" fill="hold" nodeType="withEffect">
                                  <p:stCondLst>
                                    <p:cond delay="1000"/>
                                  </p:stCondLst>
                                  <p:iterate type="wd">
                                    <p:tmPct val="5000"/>
                                  </p:iterate>
                                  <p:childTnLst>
                                    <p:anim calcmode="lin" valueType="num">
                                      <p:cBhvr>
                                        <p:cTn id="147" dur="1000"/>
                                        <p:tgtEl>
                                          <p:spTgt spid="89"/>
                                        </p:tgtEl>
                                        <p:attrNameLst>
                                          <p:attrName>ppt_w</p:attrName>
                                        </p:attrNameLst>
                                      </p:cBhvr>
                                      <p:tavLst>
                                        <p:tav tm="0">
                                          <p:val>
                                            <p:strVal val="ppt_w"/>
                                          </p:val>
                                        </p:tav>
                                        <p:tav tm="100000">
                                          <p:val>
                                            <p:fltVal val="0"/>
                                          </p:val>
                                        </p:tav>
                                      </p:tavLst>
                                    </p:anim>
                                    <p:anim calcmode="lin" valueType="num">
                                      <p:cBhvr>
                                        <p:cTn id="148" dur="1000"/>
                                        <p:tgtEl>
                                          <p:spTgt spid="89"/>
                                        </p:tgtEl>
                                        <p:attrNameLst>
                                          <p:attrName>ppt_h</p:attrName>
                                        </p:attrNameLst>
                                      </p:cBhvr>
                                      <p:tavLst>
                                        <p:tav tm="0">
                                          <p:val>
                                            <p:strVal val="ppt_h"/>
                                          </p:val>
                                        </p:tav>
                                        <p:tav tm="100000">
                                          <p:val>
                                            <p:fltVal val="0"/>
                                          </p:val>
                                        </p:tav>
                                      </p:tavLst>
                                    </p:anim>
                                    <p:anim calcmode="lin" valueType="num">
                                      <p:cBhvr>
                                        <p:cTn id="149" dur="1000"/>
                                        <p:tgtEl>
                                          <p:spTgt spid="89"/>
                                        </p:tgtEl>
                                        <p:attrNameLst>
                                          <p:attrName>ppt_x</p:attrName>
                                        </p:attrNameLst>
                                      </p:cBhvr>
                                      <p:tavLst>
                                        <p:tav tm="0">
                                          <p:val>
                                            <p:strVal val="ppt_x"/>
                                          </p:val>
                                        </p:tav>
                                        <p:tav tm="100000">
                                          <p:val>
                                            <p:fltVal val="0.5"/>
                                          </p:val>
                                        </p:tav>
                                      </p:tavLst>
                                    </p:anim>
                                    <p:anim calcmode="lin" valueType="num">
                                      <p:cBhvr>
                                        <p:cTn id="150" dur="1000"/>
                                        <p:tgtEl>
                                          <p:spTgt spid="89"/>
                                        </p:tgtEl>
                                        <p:attrNameLst>
                                          <p:attrName>ppt_y</p:attrName>
                                        </p:attrNameLst>
                                      </p:cBhvr>
                                      <p:tavLst>
                                        <p:tav tm="0">
                                          <p:val>
                                            <p:strVal val="ppt_y"/>
                                          </p:val>
                                        </p:tav>
                                        <p:tav tm="100000">
                                          <p:val>
                                            <p:fltVal val="0.5"/>
                                          </p:val>
                                        </p:tav>
                                      </p:tavLst>
                                    </p:anim>
                                    <p:set>
                                      <p:cBhvr>
                                        <p:cTn id="151" dur="1" fill="hold">
                                          <p:stCondLst>
                                            <p:cond delay="999"/>
                                          </p:stCondLst>
                                        </p:cTn>
                                        <p:tgtEl>
                                          <p:spTgt spid="89"/>
                                        </p:tgtEl>
                                        <p:attrNameLst>
                                          <p:attrName>style.visibility</p:attrName>
                                        </p:attrNameLst>
                                      </p:cBhvr>
                                      <p:to>
                                        <p:strVal val="hidden"/>
                                      </p:to>
                                    </p:set>
                                  </p:childTnLst>
                                </p:cTn>
                              </p:par>
                              <p:par>
                                <p:cTn id="152" presetID="23" presetClass="exit" presetSubtype="544" fill="hold" grpId="1" nodeType="withEffect">
                                  <p:stCondLst>
                                    <p:cond delay="1000"/>
                                  </p:stCondLst>
                                  <p:iterate type="wd">
                                    <p:tmPct val="5000"/>
                                  </p:iterate>
                                  <p:childTnLst>
                                    <p:anim calcmode="lin" valueType="num">
                                      <p:cBhvr>
                                        <p:cTn id="153" dur="1000"/>
                                        <p:tgtEl>
                                          <p:spTgt spid="55"/>
                                        </p:tgtEl>
                                        <p:attrNameLst>
                                          <p:attrName>ppt_w</p:attrName>
                                        </p:attrNameLst>
                                      </p:cBhvr>
                                      <p:tavLst>
                                        <p:tav tm="0">
                                          <p:val>
                                            <p:strVal val="ppt_w"/>
                                          </p:val>
                                        </p:tav>
                                        <p:tav tm="100000">
                                          <p:val>
                                            <p:fltVal val="0"/>
                                          </p:val>
                                        </p:tav>
                                      </p:tavLst>
                                    </p:anim>
                                    <p:anim calcmode="lin" valueType="num">
                                      <p:cBhvr>
                                        <p:cTn id="154" dur="1000"/>
                                        <p:tgtEl>
                                          <p:spTgt spid="55"/>
                                        </p:tgtEl>
                                        <p:attrNameLst>
                                          <p:attrName>ppt_h</p:attrName>
                                        </p:attrNameLst>
                                      </p:cBhvr>
                                      <p:tavLst>
                                        <p:tav tm="0">
                                          <p:val>
                                            <p:strVal val="ppt_h"/>
                                          </p:val>
                                        </p:tav>
                                        <p:tav tm="100000">
                                          <p:val>
                                            <p:fltVal val="0"/>
                                          </p:val>
                                        </p:tav>
                                      </p:tavLst>
                                    </p:anim>
                                    <p:anim calcmode="lin" valueType="num">
                                      <p:cBhvr>
                                        <p:cTn id="155" dur="1000"/>
                                        <p:tgtEl>
                                          <p:spTgt spid="55"/>
                                        </p:tgtEl>
                                        <p:attrNameLst>
                                          <p:attrName>ppt_x</p:attrName>
                                        </p:attrNameLst>
                                      </p:cBhvr>
                                      <p:tavLst>
                                        <p:tav tm="0">
                                          <p:val>
                                            <p:strVal val="ppt_x"/>
                                          </p:val>
                                        </p:tav>
                                        <p:tav tm="100000">
                                          <p:val>
                                            <p:fltVal val="0.5"/>
                                          </p:val>
                                        </p:tav>
                                      </p:tavLst>
                                    </p:anim>
                                    <p:anim calcmode="lin" valueType="num">
                                      <p:cBhvr>
                                        <p:cTn id="156" dur="1000"/>
                                        <p:tgtEl>
                                          <p:spTgt spid="55"/>
                                        </p:tgtEl>
                                        <p:attrNameLst>
                                          <p:attrName>ppt_y</p:attrName>
                                        </p:attrNameLst>
                                      </p:cBhvr>
                                      <p:tavLst>
                                        <p:tav tm="0">
                                          <p:val>
                                            <p:strVal val="ppt_y"/>
                                          </p:val>
                                        </p:tav>
                                        <p:tav tm="100000">
                                          <p:val>
                                            <p:fltVal val="0.5"/>
                                          </p:val>
                                        </p:tav>
                                      </p:tavLst>
                                    </p:anim>
                                    <p:set>
                                      <p:cBhvr>
                                        <p:cTn id="157" dur="1" fill="hold">
                                          <p:stCondLst>
                                            <p:cond delay="999"/>
                                          </p:stCondLst>
                                        </p:cTn>
                                        <p:tgtEl>
                                          <p:spTgt spid="55"/>
                                        </p:tgtEl>
                                        <p:attrNameLst>
                                          <p:attrName>style.visibility</p:attrName>
                                        </p:attrNameLst>
                                      </p:cBhvr>
                                      <p:to>
                                        <p:strVal val="hidden"/>
                                      </p:to>
                                    </p:set>
                                  </p:childTnLst>
                                </p:cTn>
                              </p:par>
                              <p:par>
                                <p:cTn id="158" presetID="23" presetClass="exit" presetSubtype="544" fill="hold" nodeType="withEffect">
                                  <p:stCondLst>
                                    <p:cond delay="1000"/>
                                  </p:stCondLst>
                                  <p:iterate type="wd">
                                    <p:tmPct val="5000"/>
                                  </p:iterate>
                                  <p:childTnLst>
                                    <p:anim calcmode="lin" valueType="num">
                                      <p:cBhvr>
                                        <p:cTn id="159" dur="1000"/>
                                        <p:tgtEl>
                                          <p:spTgt spid="72"/>
                                        </p:tgtEl>
                                        <p:attrNameLst>
                                          <p:attrName>ppt_w</p:attrName>
                                        </p:attrNameLst>
                                      </p:cBhvr>
                                      <p:tavLst>
                                        <p:tav tm="0">
                                          <p:val>
                                            <p:strVal val="ppt_w"/>
                                          </p:val>
                                        </p:tav>
                                        <p:tav tm="100000">
                                          <p:val>
                                            <p:fltVal val="0"/>
                                          </p:val>
                                        </p:tav>
                                      </p:tavLst>
                                    </p:anim>
                                    <p:anim calcmode="lin" valueType="num">
                                      <p:cBhvr>
                                        <p:cTn id="160" dur="1000"/>
                                        <p:tgtEl>
                                          <p:spTgt spid="72"/>
                                        </p:tgtEl>
                                        <p:attrNameLst>
                                          <p:attrName>ppt_h</p:attrName>
                                        </p:attrNameLst>
                                      </p:cBhvr>
                                      <p:tavLst>
                                        <p:tav tm="0">
                                          <p:val>
                                            <p:strVal val="ppt_h"/>
                                          </p:val>
                                        </p:tav>
                                        <p:tav tm="100000">
                                          <p:val>
                                            <p:fltVal val="0"/>
                                          </p:val>
                                        </p:tav>
                                      </p:tavLst>
                                    </p:anim>
                                    <p:anim calcmode="lin" valueType="num">
                                      <p:cBhvr>
                                        <p:cTn id="161" dur="1000"/>
                                        <p:tgtEl>
                                          <p:spTgt spid="72"/>
                                        </p:tgtEl>
                                        <p:attrNameLst>
                                          <p:attrName>ppt_x</p:attrName>
                                        </p:attrNameLst>
                                      </p:cBhvr>
                                      <p:tavLst>
                                        <p:tav tm="0">
                                          <p:val>
                                            <p:strVal val="ppt_x"/>
                                          </p:val>
                                        </p:tav>
                                        <p:tav tm="100000">
                                          <p:val>
                                            <p:fltVal val="0.5"/>
                                          </p:val>
                                        </p:tav>
                                      </p:tavLst>
                                    </p:anim>
                                    <p:anim calcmode="lin" valueType="num">
                                      <p:cBhvr>
                                        <p:cTn id="162" dur="1000"/>
                                        <p:tgtEl>
                                          <p:spTgt spid="72"/>
                                        </p:tgtEl>
                                        <p:attrNameLst>
                                          <p:attrName>ppt_y</p:attrName>
                                        </p:attrNameLst>
                                      </p:cBhvr>
                                      <p:tavLst>
                                        <p:tav tm="0">
                                          <p:val>
                                            <p:strVal val="ppt_y"/>
                                          </p:val>
                                        </p:tav>
                                        <p:tav tm="100000">
                                          <p:val>
                                            <p:fltVal val="0.5"/>
                                          </p:val>
                                        </p:tav>
                                      </p:tavLst>
                                    </p:anim>
                                    <p:set>
                                      <p:cBhvr>
                                        <p:cTn id="163" dur="1" fill="hold">
                                          <p:stCondLst>
                                            <p:cond delay="999"/>
                                          </p:stCondLst>
                                        </p:cTn>
                                        <p:tgtEl>
                                          <p:spTgt spid="72"/>
                                        </p:tgtEl>
                                        <p:attrNameLst>
                                          <p:attrName>style.visibility</p:attrName>
                                        </p:attrNameLst>
                                      </p:cBhvr>
                                      <p:to>
                                        <p:strVal val="hidden"/>
                                      </p:to>
                                    </p:set>
                                  </p:childTnLst>
                                </p:cTn>
                              </p:par>
                              <p:par>
                                <p:cTn id="164" presetID="23" presetClass="exit" presetSubtype="544" fill="hold" nodeType="withEffect">
                                  <p:stCondLst>
                                    <p:cond delay="1000"/>
                                  </p:stCondLst>
                                  <p:iterate type="wd">
                                    <p:tmPct val="5000"/>
                                  </p:iterate>
                                  <p:childTnLst>
                                    <p:anim calcmode="lin" valueType="num">
                                      <p:cBhvr>
                                        <p:cTn id="165" dur="1000"/>
                                        <p:tgtEl>
                                          <p:spTgt spid="91"/>
                                        </p:tgtEl>
                                        <p:attrNameLst>
                                          <p:attrName>ppt_w</p:attrName>
                                        </p:attrNameLst>
                                      </p:cBhvr>
                                      <p:tavLst>
                                        <p:tav tm="0">
                                          <p:val>
                                            <p:strVal val="ppt_w"/>
                                          </p:val>
                                        </p:tav>
                                        <p:tav tm="100000">
                                          <p:val>
                                            <p:fltVal val="0"/>
                                          </p:val>
                                        </p:tav>
                                      </p:tavLst>
                                    </p:anim>
                                    <p:anim calcmode="lin" valueType="num">
                                      <p:cBhvr>
                                        <p:cTn id="166" dur="1000"/>
                                        <p:tgtEl>
                                          <p:spTgt spid="91"/>
                                        </p:tgtEl>
                                        <p:attrNameLst>
                                          <p:attrName>ppt_h</p:attrName>
                                        </p:attrNameLst>
                                      </p:cBhvr>
                                      <p:tavLst>
                                        <p:tav tm="0">
                                          <p:val>
                                            <p:strVal val="ppt_h"/>
                                          </p:val>
                                        </p:tav>
                                        <p:tav tm="100000">
                                          <p:val>
                                            <p:fltVal val="0"/>
                                          </p:val>
                                        </p:tav>
                                      </p:tavLst>
                                    </p:anim>
                                    <p:anim calcmode="lin" valueType="num">
                                      <p:cBhvr>
                                        <p:cTn id="167" dur="1000"/>
                                        <p:tgtEl>
                                          <p:spTgt spid="91"/>
                                        </p:tgtEl>
                                        <p:attrNameLst>
                                          <p:attrName>ppt_x</p:attrName>
                                        </p:attrNameLst>
                                      </p:cBhvr>
                                      <p:tavLst>
                                        <p:tav tm="0">
                                          <p:val>
                                            <p:strVal val="ppt_x"/>
                                          </p:val>
                                        </p:tav>
                                        <p:tav tm="100000">
                                          <p:val>
                                            <p:fltVal val="0.5"/>
                                          </p:val>
                                        </p:tav>
                                      </p:tavLst>
                                    </p:anim>
                                    <p:anim calcmode="lin" valueType="num">
                                      <p:cBhvr>
                                        <p:cTn id="168" dur="1000"/>
                                        <p:tgtEl>
                                          <p:spTgt spid="91"/>
                                        </p:tgtEl>
                                        <p:attrNameLst>
                                          <p:attrName>ppt_y</p:attrName>
                                        </p:attrNameLst>
                                      </p:cBhvr>
                                      <p:tavLst>
                                        <p:tav tm="0">
                                          <p:val>
                                            <p:strVal val="ppt_y"/>
                                          </p:val>
                                        </p:tav>
                                        <p:tav tm="100000">
                                          <p:val>
                                            <p:fltVal val="0.5"/>
                                          </p:val>
                                        </p:tav>
                                      </p:tavLst>
                                    </p:anim>
                                    <p:set>
                                      <p:cBhvr>
                                        <p:cTn id="169" dur="1" fill="hold">
                                          <p:stCondLst>
                                            <p:cond delay="999"/>
                                          </p:stCondLst>
                                        </p:cTn>
                                        <p:tgtEl>
                                          <p:spTgt spid="91"/>
                                        </p:tgtEl>
                                        <p:attrNameLst>
                                          <p:attrName>style.visibility</p:attrName>
                                        </p:attrNameLst>
                                      </p:cBhvr>
                                      <p:to>
                                        <p:strVal val="hidden"/>
                                      </p:to>
                                    </p:set>
                                  </p:childTnLst>
                                </p:cTn>
                              </p:par>
                              <p:par>
                                <p:cTn id="170" presetID="23" presetClass="exit" presetSubtype="544" fill="hold" grpId="1" nodeType="withEffect">
                                  <p:stCondLst>
                                    <p:cond delay="1000"/>
                                  </p:stCondLst>
                                  <p:iterate type="wd">
                                    <p:tmPct val="5000"/>
                                  </p:iterate>
                                  <p:childTnLst>
                                    <p:anim calcmode="lin" valueType="num">
                                      <p:cBhvr>
                                        <p:cTn id="171" dur="1000"/>
                                        <p:tgtEl>
                                          <p:spTgt spid="26"/>
                                        </p:tgtEl>
                                        <p:attrNameLst>
                                          <p:attrName>ppt_w</p:attrName>
                                        </p:attrNameLst>
                                      </p:cBhvr>
                                      <p:tavLst>
                                        <p:tav tm="0">
                                          <p:val>
                                            <p:strVal val="ppt_w"/>
                                          </p:val>
                                        </p:tav>
                                        <p:tav tm="100000">
                                          <p:val>
                                            <p:fltVal val="0"/>
                                          </p:val>
                                        </p:tav>
                                      </p:tavLst>
                                    </p:anim>
                                    <p:anim calcmode="lin" valueType="num">
                                      <p:cBhvr>
                                        <p:cTn id="172" dur="1000"/>
                                        <p:tgtEl>
                                          <p:spTgt spid="26"/>
                                        </p:tgtEl>
                                        <p:attrNameLst>
                                          <p:attrName>ppt_h</p:attrName>
                                        </p:attrNameLst>
                                      </p:cBhvr>
                                      <p:tavLst>
                                        <p:tav tm="0">
                                          <p:val>
                                            <p:strVal val="ppt_h"/>
                                          </p:val>
                                        </p:tav>
                                        <p:tav tm="100000">
                                          <p:val>
                                            <p:fltVal val="0"/>
                                          </p:val>
                                        </p:tav>
                                      </p:tavLst>
                                    </p:anim>
                                    <p:anim calcmode="lin" valueType="num">
                                      <p:cBhvr>
                                        <p:cTn id="173" dur="1000"/>
                                        <p:tgtEl>
                                          <p:spTgt spid="26"/>
                                        </p:tgtEl>
                                        <p:attrNameLst>
                                          <p:attrName>ppt_x</p:attrName>
                                        </p:attrNameLst>
                                      </p:cBhvr>
                                      <p:tavLst>
                                        <p:tav tm="0">
                                          <p:val>
                                            <p:strVal val="ppt_x"/>
                                          </p:val>
                                        </p:tav>
                                        <p:tav tm="100000">
                                          <p:val>
                                            <p:fltVal val="0.5"/>
                                          </p:val>
                                        </p:tav>
                                      </p:tavLst>
                                    </p:anim>
                                    <p:anim calcmode="lin" valueType="num">
                                      <p:cBhvr>
                                        <p:cTn id="174" dur="1000"/>
                                        <p:tgtEl>
                                          <p:spTgt spid="26"/>
                                        </p:tgtEl>
                                        <p:attrNameLst>
                                          <p:attrName>ppt_y</p:attrName>
                                        </p:attrNameLst>
                                      </p:cBhvr>
                                      <p:tavLst>
                                        <p:tav tm="0">
                                          <p:val>
                                            <p:strVal val="ppt_y"/>
                                          </p:val>
                                        </p:tav>
                                        <p:tav tm="100000">
                                          <p:val>
                                            <p:fltVal val="0.5"/>
                                          </p:val>
                                        </p:tav>
                                      </p:tavLst>
                                    </p:anim>
                                    <p:set>
                                      <p:cBhvr>
                                        <p:cTn id="175" dur="1" fill="hold">
                                          <p:stCondLst>
                                            <p:cond delay="999"/>
                                          </p:stCondLst>
                                        </p:cTn>
                                        <p:tgtEl>
                                          <p:spTgt spid="26"/>
                                        </p:tgtEl>
                                        <p:attrNameLst>
                                          <p:attrName>style.visibility</p:attrName>
                                        </p:attrNameLst>
                                      </p:cBhvr>
                                      <p:to>
                                        <p:strVal val="hidden"/>
                                      </p:to>
                                    </p:set>
                                  </p:childTnLst>
                                </p:cTn>
                              </p:par>
                              <p:par>
                                <p:cTn id="176" presetID="23" presetClass="exit" presetSubtype="544" fill="hold" grpId="1" nodeType="withEffect">
                                  <p:stCondLst>
                                    <p:cond delay="1000"/>
                                  </p:stCondLst>
                                  <p:iterate type="wd">
                                    <p:tmPct val="5000"/>
                                  </p:iterate>
                                  <p:childTnLst>
                                    <p:anim calcmode="lin" valueType="num">
                                      <p:cBhvr>
                                        <p:cTn id="177" dur="1000"/>
                                        <p:tgtEl>
                                          <p:spTgt spid="25"/>
                                        </p:tgtEl>
                                        <p:attrNameLst>
                                          <p:attrName>ppt_w</p:attrName>
                                        </p:attrNameLst>
                                      </p:cBhvr>
                                      <p:tavLst>
                                        <p:tav tm="0">
                                          <p:val>
                                            <p:strVal val="ppt_w"/>
                                          </p:val>
                                        </p:tav>
                                        <p:tav tm="100000">
                                          <p:val>
                                            <p:fltVal val="0"/>
                                          </p:val>
                                        </p:tav>
                                      </p:tavLst>
                                    </p:anim>
                                    <p:anim calcmode="lin" valueType="num">
                                      <p:cBhvr>
                                        <p:cTn id="178" dur="1000"/>
                                        <p:tgtEl>
                                          <p:spTgt spid="25"/>
                                        </p:tgtEl>
                                        <p:attrNameLst>
                                          <p:attrName>ppt_h</p:attrName>
                                        </p:attrNameLst>
                                      </p:cBhvr>
                                      <p:tavLst>
                                        <p:tav tm="0">
                                          <p:val>
                                            <p:strVal val="ppt_h"/>
                                          </p:val>
                                        </p:tav>
                                        <p:tav tm="100000">
                                          <p:val>
                                            <p:fltVal val="0"/>
                                          </p:val>
                                        </p:tav>
                                      </p:tavLst>
                                    </p:anim>
                                    <p:anim calcmode="lin" valueType="num">
                                      <p:cBhvr>
                                        <p:cTn id="179" dur="1000"/>
                                        <p:tgtEl>
                                          <p:spTgt spid="25"/>
                                        </p:tgtEl>
                                        <p:attrNameLst>
                                          <p:attrName>ppt_x</p:attrName>
                                        </p:attrNameLst>
                                      </p:cBhvr>
                                      <p:tavLst>
                                        <p:tav tm="0">
                                          <p:val>
                                            <p:strVal val="ppt_x"/>
                                          </p:val>
                                        </p:tav>
                                        <p:tav tm="100000">
                                          <p:val>
                                            <p:fltVal val="0.5"/>
                                          </p:val>
                                        </p:tav>
                                      </p:tavLst>
                                    </p:anim>
                                    <p:anim calcmode="lin" valueType="num">
                                      <p:cBhvr>
                                        <p:cTn id="180" dur="1000"/>
                                        <p:tgtEl>
                                          <p:spTgt spid="25"/>
                                        </p:tgtEl>
                                        <p:attrNameLst>
                                          <p:attrName>ppt_y</p:attrName>
                                        </p:attrNameLst>
                                      </p:cBhvr>
                                      <p:tavLst>
                                        <p:tav tm="0">
                                          <p:val>
                                            <p:strVal val="ppt_y"/>
                                          </p:val>
                                        </p:tav>
                                        <p:tav tm="100000">
                                          <p:val>
                                            <p:fltVal val="0.5"/>
                                          </p:val>
                                        </p:tav>
                                      </p:tavLst>
                                    </p:anim>
                                    <p:set>
                                      <p:cBhvr>
                                        <p:cTn id="181" dur="1" fill="hold">
                                          <p:stCondLst>
                                            <p:cond delay="999"/>
                                          </p:stCondLst>
                                        </p:cTn>
                                        <p:tgtEl>
                                          <p:spTgt spid="25"/>
                                        </p:tgtEl>
                                        <p:attrNameLst>
                                          <p:attrName>style.visibility</p:attrName>
                                        </p:attrNameLst>
                                      </p:cBhvr>
                                      <p:to>
                                        <p:strVal val="hidden"/>
                                      </p:to>
                                    </p:set>
                                  </p:childTnLst>
                                </p:cTn>
                              </p:par>
                              <p:par>
                                <p:cTn id="182" presetID="23" presetClass="exit" presetSubtype="544" fill="hold" grpId="1" nodeType="withEffect">
                                  <p:stCondLst>
                                    <p:cond delay="1000"/>
                                  </p:stCondLst>
                                  <p:iterate type="wd">
                                    <p:tmPct val="5000"/>
                                  </p:iterate>
                                  <p:childTnLst>
                                    <p:anim calcmode="lin" valueType="num">
                                      <p:cBhvr>
                                        <p:cTn id="183" dur="1000"/>
                                        <p:tgtEl>
                                          <p:spTgt spid="70"/>
                                        </p:tgtEl>
                                        <p:attrNameLst>
                                          <p:attrName>ppt_w</p:attrName>
                                        </p:attrNameLst>
                                      </p:cBhvr>
                                      <p:tavLst>
                                        <p:tav tm="0">
                                          <p:val>
                                            <p:strVal val="ppt_w"/>
                                          </p:val>
                                        </p:tav>
                                        <p:tav tm="100000">
                                          <p:val>
                                            <p:fltVal val="0"/>
                                          </p:val>
                                        </p:tav>
                                      </p:tavLst>
                                    </p:anim>
                                    <p:anim calcmode="lin" valueType="num">
                                      <p:cBhvr>
                                        <p:cTn id="184" dur="1000"/>
                                        <p:tgtEl>
                                          <p:spTgt spid="70"/>
                                        </p:tgtEl>
                                        <p:attrNameLst>
                                          <p:attrName>ppt_h</p:attrName>
                                        </p:attrNameLst>
                                      </p:cBhvr>
                                      <p:tavLst>
                                        <p:tav tm="0">
                                          <p:val>
                                            <p:strVal val="ppt_h"/>
                                          </p:val>
                                        </p:tav>
                                        <p:tav tm="100000">
                                          <p:val>
                                            <p:fltVal val="0"/>
                                          </p:val>
                                        </p:tav>
                                      </p:tavLst>
                                    </p:anim>
                                    <p:anim calcmode="lin" valueType="num">
                                      <p:cBhvr>
                                        <p:cTn id="185" dur="1000"/>
                                        <p:tgtEl>
                                          <p:spTgt spid="70"/>
                                        </p:tgtEl>
                                        <p:attrNameLst>
                                          <p:attrName>ppt_x</p:attrName>
                                        </p:attrNameLst>
                                      </p:cBhvr>
                                      <p:tavLst>
                                        <p:tav tm="0">
                                          <p:val>
                                            <p:strVal val="ppt_x"/>
                                          </p:val>
                                        </p:tav>
                                        <p:tav tm="100000">
                                          <p:val>
                                            <p:fltVal val="0.5"/>
                                          </p:val>
                                        </p:tav>
                                      </p:tavLst>
                                    </p:anim>
                                    <p:anim calcmode="lin" valueType="num">
                                      <p:cBhvr>
                                        <p:cTn id="186" dur="1000"/>
                                        <p:tgtEl>
                                          <p:spTgt spid="70"/>
                                        </p:tgtEl>
                                        <p:attrNameLst>
                                          <p:attrName>ppt_y</p:attrName>
                                        </p:attrNameLst>
                                      </p:cBhvr>
                                      <p:tavLst>
                                        <p:tav tm="0">
                                          <p:val>
                                            <p:strVal val="ppt_y"/>
                                          </p:val>
                                        </p:tav>
                                        <p:tav tm="100000">
                                          <p:val>
                                            <p:fltVal val="0.5"/>
                                          </p:val>
                                        </p:tav>
                                      </p:tavLst>
                                    </p:anim>
                                    <p:set>
                                      <p:cBhvr>
                                        <p:cTn id="187" dur="1" fill="hold">
                                          <p:stCondLst>
                                            <p:cond delay="999"/>
                                          </p:stCondLst>
                                        </p:cTn>
                                        <p:tgtEl>
                                          <p:spTgt spid="70"/>
                                        </p:tgtEl>
                                        <p:attrNameLst>
                                          <p:attrName>style.visibility</p:attrName>
                                        </p:attrNameLst>
                                      </p:cBhvr>
                                      <p:to>
                                        <p:strVal val="hidden"/>
                                      </p:to>
                                    </p:set>
                                  </p:childTnLst>
                                </p:cTn>
                              </p:par>
                              <p:par>
                                <p:cTn id="188" presetID="23" presetClass="exit" presetSubtype="544" fill="hold" nodeType="withEffect">
                                  <p:stCondLst>
                                    <p:cond delay="1000"/>
                                  </p:stCondLst>
                                  <p:iterate type="wd">
                                    <p:tmPct val="5000"/>
                                  </p:iterate>
                                  <p:childTnLst>
                                    <p:anim calcmode="lin" valueType="num">
                                      <p:cBhvr>
                                        <p:cTn id="189" dur="1000"/>
                                        <p:tgtEl>
                                          <p:spTgt spid="99"/>
                                        </p:tgtEl>
                                        <p:attrNameLst>
                                          <p:attrName>ppt_w</p:attrName>
                                        </p:attrNameLst>
                                      </p:cBhvr>
                                      <p:tavLst>
                                        <p:tav tm="0">
                                          <p:val>
                                            <p:strVal val="ppt_w"/>
                                          </p:val>
                                        </p:tav>
                                        <p:tav tm="100000">
                                          <p:val>
                                            <p:fltVal val="0"/>
                                          </p:val>
                                        </p:tav>
                                      </p:tavLst>
                                    </p:anim>
                                    <p:anim calcmode="lin" valueType="num">
                                      <p:cBhvr>
                                        <p:cTn id="190" dur="1000"/>
                                        <p:tgtEl>
                                          <p:spTgt spid="99"/>
                                        </p:tgtEl>
                                        <p:attrNameLst>
                                          <p:attrName>ppt_h</p:attrName>
                                        </p:attrNameLst>
                                      </p:cBhvr>
                                      <p:tavLst>
                                        <p:tav tm="0">
                                          <p:val>
                                            <p:strVal val="ppt_h"/>
                                          </p:val>
                                        </p:tav>
                                        <p:tav tm="100000">
                                          <p:val>
                                            <p:fltVal val="0"/>
                                          </p:val>
                                        </p:tav>
                                      </p:tavLst>
                                    </p:anim>
                                    <p:anim calcmode="lin" valueType="num">
                                      <p:cBhvr>
                                        <p:cTn id="191" dur="1000"/>
                                        <p:tgtEl>
                                          <p:spTgt spid="99"/>
                                        </p:tgtEl>
                                        <p:attrNameLst>
                                          <p:attrName>ppt_x</p:attrName>
                                        </p:attrNameLst>
                                      </p:cBhvr>
                                      <p:tavLst>
                                        <p:tav tm="0">
                                          <p:val>
                                            <p:strVal val="ppt_x"/>
                                          </p:val>
                                        </p:tav>
                                        <p:tav tm="100000">
                                          <p:val>
                                            <p:fltVal val="0.5"/>
                                          </p:val>
                                        </p:tav>
                                      </p:tavLst>
                                    </p:anim>
                                    <p:anim calcmode="lin" valueType="num">
                                      <p:cBhvr>
                                        <p:cTn id="192" dur="1000"/>
                                        <p:tgtEl>
                                          <p:spTgt spid="99"/>
                                        </p:tgtEl>
                                        <p:attrNameLst>
                                          <p:attrName>ppt_y</p:attrName>
                                        </p:attrNameLst>
                                      </p:cBhvr>
                                      <p:tavLst>
                                        <p:tav tm="0">
                                          <p:val>
                                            <p:strVal val="ppt_y"/>
                                          </p:val>
                                        </p:tav>
                                        <p:tav tm="100000">
                                          <p:val>
                                            <p:fltVal val="0.5"/>
                                          </p:val>
                                        </p:tav>
                                      </p:tavLst>
                                    </p:anim>
                                    <p:set>
                                      <p:cBhvr>
                                        <p:cTn id="193" dur="1" fill="hold">
                                          <p:stCondLst>
                                            <p:cond delay="999"/>
                                          </p:stCondLst>
                                        </p:cTn>
                                        <p:tgtEl>
                                          <p:spTgt spid="99"/>
                                        </p:tgtEl>
                                        <p:attrNameLst>
                                          <p:attrName>style.visibility</p:attrName>
                                        </p:attrNameLst>
                                      </p:cBhvr>
                                      <p:to>
                                        <p:strVal val="hidden"/>
                                      </p:to>
                                    </p:set>
                                  </p:childTnLst>
                                </p:cTn>
                              </p:par>
                              <p:par>
                                <p:cTn id="194" presetID="23" presetClass="exit" presetSubtype="544" fill="hold" nodeType="withEffect">
                                  <p:stCondLst>
                                    <p:cond delay="1000"/>
                                  </p:stCondLst>
                                  <p:iterate type="wd">
                                    <p:tmPct val="5000"/>
                                  </p:iterate>
                                  <p:childTnLst>
                                    <p:anim calcmode="lin" valueType="num">
                                      <p:cBhvr>
                                        <p:cTn id="195" dur="1000"/>
                                        <p:tgtEl>
                                          <p:spTgt spid="93"/>
                                        </p:tgtEl>
                                        <p:attrNameLst>
                                          <p:attrName>ppt_w</p:attrName>
                                        </p:attrNameLst>
                                      </p:cBhvr>
                                      <p:tavLst>
                                        <p:tav tm="0">
                                          <p:val>
                                            <p:strVal val="ppt_w"/>
                                          </p:val>
                                        </p:tav>
                                        <p:tav tm="100000">
                                          <p:val>
                                            <p:fltVal val="0"/>
                                          </p:val>
                                        </p:tav>
                                      </p:tavLst>
                                    </p:anim>
                                    <p:anim calcmode="lin" valueType="num">
                                      <p:cBhvr>
                                        <p:cTn id="196" dur="1000"/>
                                        <p:tgtEl>
                                          <p:spTgt spid="93"/>
                                        </p:tgtEl>
                                        <p:attrNameLst>
                                          <p:attrName>ppt_h</p:attrName>
                                        </p:attrNameLst>
                                      </p:cBhvr>
                                      <p:tavLst>
                                        <p:tav tm="0">
                                          <p:val>
                                            <p:strVal val="ppt_h"/>
                                          </p:val>
                                        </p:tav>
                                        <p:tav tm="100000">
                                          <p:val>
                                            <p:fltVal val="0"/>
                                          </p:val>
                                        </p:tav>
                                      </p:tavLst>
                                    </p:anim>
                                    <p:anim calcmode="lin" valueType="num">
                                      <p:cBhvr>
                                        <p:cTn id="197" dur="1000"/>
                                        <p:tgtEl>
                                          <p:spTgt spid="93"/>
                                        </p:tgtEl>
                                        <p:attrNameLst>
                                          <p:attrName>ppt_x</p:attrName>
                                        </p:attrNameLst>
                                      </p:cBhvr>
                                      <p:tavLst>
                                        <p:tav tm="0">
                                          <p:val>
                                            <p:strVal val="ppt_x"/>
                                          </p:val>
                                        </p:tav>
                                        <p:tav tm="100000">
                                          <p:val>
                                            <p:fltVal val="0.5"/>
                                          </p:val>
                                        </p:tav>
                                      </p:tavLst>
                                    </p:anim>
                                    <p:anim calcmode="lin" valueType="num">
                                      <p:cBhvr>
                                        <p:cTn id="198" dur="1000"/>
                                        <p:tgtEl>
                                          <p:spTgt spid="93"/>
                                        </p:tgtEl>
                                        <p:attrNameLst>
                                          <p:attrName>ppt_y</p:attrName>
                                        </p:attrNameLst>
                                      </p:cBhvr>
                                      <p:tavLst>
                                        <p:tav tm="0">
                                          <p:val>
                                            <p:strVal val="ppt_y"/>
                                          </p:val>
                                        </p:tav>
                                        <p:tav tm="100000">
                                          <p:val>
                                            <p:fltVal val="0.5"/>
                                          </p:val>
                                        </p:tav>
                                      </p:tavLst>
                                    </p:anim>
                                    <p:set>
                                      <p:cBhvr>
                                        <p:cTn id="199" dur="1" fill="hold">
                                          <p:stCondLst>
                                            <p:cond delay="999"/>
                                          </p:stCondLst>
                                        </p:cTn>
                                        <p:tgtEl>
                                          <p:spTgt spid="93"/>
                                        </p:tgtEl>
                                        <p:attrNameLst>
                                          <p:attrName>style.visibility</p:attrName>
                                        </p:attrNameLst>
                                      </p:cBhvr>
                                      <p:to>
                                        <p:strVal val="hidden"/>
                                      </p:to>
                                    </p:set>
                                  </p:childTnLst>
                                </p:cTn>
                              </p:par>
                              <p:par>
                                <p:cTn id="200" presetID="23" presetClass="exit" presetSubtype="544" fill="hold" grpId="1" nodeType="withEffect">
                                  <p:stCondLst>
                                    <p:cond delay="1000"/>
                                  </p:stCondLst>
                                  <p:iterate type="wd">
                                    <p:tmPct val="5000"/>
                                  </p:iterate>
                                  <p:childTnLst>
                                    <p:anim calcmode="lin" valueType="num">
                                      <p:cBhvr>
                                        <p:cTn id="201" dur="1000"/>
                                        <p:tgtEl>
                                          <p:spTgt spid="36"/>
                                        </p:tgtEl>
                                        <p:attrNameLst>
                                          <p:attrName>ppt_w</p:attrName>
                                        </p:attrNameLst>
                                      </p:cBhvr>
                                      <p:tavLst>
                                        <p:tav tm="0">
                                          <p:val>
                                            <p:strVal val="ppt_w"/>
                                          </p:val>
                                        </p:tav>
                                        <p:tav tm="100000">
                                          <p:val>
                                            <p:fltVal val="0"/>
                                          </p:val>
                                        </p:tav>
                                      </p:tavLst>
                                    </p:anim>
                                    <p:anim calcmode="lin" valueType="num">
                                      <p:cBhvr>
                                        <p:cTn id="202" dur="1000"/>
                                        <p:tgtEl>
                                          <p:spTgt spid="36"/>
                                        </p:tgtEl>
                                        <p:attrNameLst>
                                          <p:attrName>ppt_h</p:attrName>
                                        </p:attrNameLst>
                                      </p:cBhvr>
                                      <p:tavLst>
                                        <p:tav tm="0">
                                          <p:val>
                                            <p:strVal val="ppt_h"/>
                                          </p:val>
                                        </p:tav>
                                        <p:tav tm="100000">
                                          <p:val>
                                            <p:fltVal val="0"/>
                                          </p:val>
                                        </p:tav>
                                      </p:tavLst>
                                    </p:anim>
                                    <p:anim calcmode="lin" valueType="num">
                                      <p:cBhvr>
                                        <p:cTn id="203" dur="1000"/>
                                        <p:tgtEl>
                                          <p:spTgt spid="36"/>
                                        </p:tgtEl>
                                        <p:attrNameLst>
                                          <p:attrName>ppt_x</p:attrName>
                                        </p:attrNameLst>
                                      </p:cBhvr>
                                      <p:tavLst>
                                        <p:tav tm="0">
                                          <p:val>
                                            <p:strVal val="ppt_x"/>
                                          </p:val>
                                        </p:tav>
                                        <p:tav tm="100000">
                                          <p:val>
                                            <p:fltVal val="0.5"/>
                                          </p:val>
                                        </p:tav>
                                      </p:tavLst>
                                    </p:anim>
                                    <p:anim calcmode="lin" valueType="num">
                                      <p:cBhvr>
                                        <p:cTn id="204" dur="1000"/>
                                        <p:tgtEl>
                                          <p:spTgt spid="36"/>
                                        </p:tgtEl>
                                        <p:attrNameLst>
                                          <p:attrName>ppt_y</p:attrName>
                                        </p:attrNameLst>
                                      </p:cBhvr>
                                      <p:tavLst>
                                        <p:tav tm="0">
                                          <p:val>
                                            <p:strVal val="ppt_y"/>
                                          </p:val>
                                        </p:tav>
                                        <p:tav tm="100000">
                                          <p:val>
                                            <p:fltVal val="0.5"/>
                                          </p:val>
                                        </p:tav>
                                      </p:tavLst>
                                    </p:anim>
                                    <p:set>
                                      <p:cBhvr>
                                        <p:cTn id="205" dur="1" fill="hold">
                                          <p:stCondLst>
                                            <p:cond delay="999"/>
                                          </p:stCondLst>
                                        </p:cTn>
                                        <p:tgtEl>
                                          <p:spTgt spid="36"/>
                                        </p:tgtEl>
                                        <p:attrNameLst>
                                          <p:attrName>style.visibility</p:attrName>
                                        </p:attrNameLst>
                                      </p:cBhvr>
                                      <p:to>
                                        <p:strVal val="hidden"/>
                                      </p:to>
                                    </p:set>
                                  </p:childTnLst>
                                </p:cTn>
                              </p:par>
                              <p:par>
                                <p:cTn id="206" presetID="23" presetClass="exit" presetSubtype="544" fill="hold" grpId="1" nodeType="withEffect">
                                  <p:stCondLst>
                                    <p:cond delay="1000"/>
                                  </p:stCondLst>
                                  <p:iterate type="wd">
                                    <p:tmPct val="5000"/>
                                  </p:iterate>
                                  <p:childTnLst>
                                    <p:anim calcmode="lin" valueType="num">
                                      <p:cBhvr>
                                        <p:cTn id="207" dur="1000"/>
                                        <p:tgtEl>
                                          <p:spTgt spid="35"/>
                                        </p:tgtEl>
                                        <p:attrNameLst>
                                          <p:attrName>ppt_w</p:attrName>
                                        </p:attrNameLst>
                                      </p:cBhvr>
                                      <p:tavLst>
                                        <p:tav tm="0">
                                          <p:val>
                                            <p:strVal val="ppt_w"/>
                                          </p:val>
                                        </p:tav>
                                        <p:tav tm="100000">
                                          <p:val>
                                            <p:fltVal val="0"/>
                                          </p:val>
                                        </p:tav>
                                      </p:tavLst>
                                    </p:anim>
                                    <p:anim calcmode="lin" valueType="num">
                                      <p:cBhvr>
                                        <p:cTn id="208" dur="1000"/>
                                        <p:tgtEl>
                                          <p:spTgt spid="35"/>
                                        </p:tgtEl>
                                        <p:attrNameLst>
                                          <p:attrName>ppt_h</p:attrName>
                                        </p:attrNameLst>
                                      </p:cBhvr>
                                      <p:tavLst>
                                        <p:tav tm="0">
                                          <p:val>
                                            <p:strVal val="ppt_h"/>
                                          </p:val>
                                        </p:tav>
                                        <p:tav tm="100000">
                                          <p:val>
                                            <p:fltVal val="0"/>
                                          </p:val>
                                        </p:tav>
                                      </p:tavLst>
                                    </p:anim>
                                    <p:anim calcmode="lin" valueType="num">
                                      <p:cBhvr>
                                        <p:cTn id="209" dur="1000"/>
                                        <p:tgtEl>
                                          <p:spTgt spid="35"/>
                                        </p:tgtEl>
                                        <p:attrNameLst>
                                          <p:attrName>ppt_x</p:attrName>
                                        </p:attrNameLst>
                                      </p:cBhvr>
                                      <p:tavLst>
                                        <p:tav tm="0">
                                          <p:val>
                                            <p:strVal val="ppt_x"/>
                                          </p:val>
                                        </p:tav>
                                        <p:tav tm="100000">
                                          <p:val>
                                            <p:fltVal val="0.5"/>
                                          </p:val>
                                        </p:tav>
                                      </p:tavLst>
                                    </p:anim>
                                    <p:anim calcmode="lin" valueType="num">
                                      <p:cBhvr>
                                        <p:cTn id="210" dur="1000"/>
                                        <p:tgtEl>
                                          <p:spTgt spid="35"/>
                                        </p:tgtEl>
                                        <p:attrNameLst>
                                          <p:attrName>ppt_y</p:attrName>
                                        </p:attrNameLst>
                                      </p:cBhvr>
                                      <p:tavLst>
                                        <p:tav tm="0">
                                          <p:val>
                                            <p:strVal val="ppt_y"/>
                                          </p:val>
                                        </p:tav>
                                        <p:tav tm="100000">
                                          <p:val>
                                            <p:fltVal val="0.5"/>
                                          </p:val>
                                        </p:tav>
                                      </p:tavLst>
                                    </p:anim>
                                    <p:set>
                                      <p:cBhvr>
                                        <p:cTn id="211" dur="1" fill="hold">
                                          <p:stCondLst>
                                            <p:cond delay="999"/>
                                          </p:stCondLst>
                                        </p:cTn>
                                        <p:tgtEl>
                                          <p:spTgt spid="35"/>
                                        </p:tgtEl>
                                        <p:attrNameLst>
                                          <p:attrName>style.visibility</p:attrName>
                                        </p:attrNameLst>
                                      </p:cBhvr>
                                      <p:to>
                                        <p:strVal val="hidden"/>
                                      </p:to>
                                    </p:set>
                                  </p:childTnLst>
                                </p:cTn>
                              </p:par>
                              <p:par>
                                <p:cTn id="212" presetID="23" presetClass="exit" presetSubtype="544" fill="hold" grpId="1" nodeType="withEffect">
                                  <p:stCondLst>
                                    <p:cond delay="1000"/>
                                  </p:stCondLst>
                                  <p:iterate type="wd">
                                    <p:tmPct val="5000"/>
                                  </p:iterate>
                                  <p:childTnLst>
                                    <p:anim calcmode="lin" valueType="num">
                                      <p:cBhvr>
                                        <p:cTn id="213" dur="1000"/>
                                        <p:tgtEl>
                                          <p:spTgt spid="69"/>
                                        </p:tgtEl>
                                        <p:attrNameLst>
                                          <p:attrName>ppt_w</p:attrName>
                                        </p:attrNameLst>
                                      </p:cBhvr>
                                      <p:tavLst>
                                        <p:tav tm="0">
                                          <p:val>
                                            <p:strVal val="ppt_w"/>
                                          </p:val>
                                        </p:tav>
                                        <p:tav tm="100000">
                                          <p:val>
                                            <p:fltVal val="0"/>
                                          </p:val>
                                        </p:tav>
                                      </p:tavLst>
                                    </p:anim>
                                    <p:anim calcmode="lin" valueType="num">
                                      <p:cBhvr>
                                        <p:cTn id="214" dur="1000"/>
                                        <p:tgtEl>
                                          <p:spTgt spid="69"/>
                                        </p:tgtEl>
                                        <p:attrNameLst>
                                          <p:attrName>ppt_h</p:attrName>
                                        </p:attrNameLst>
                                      </p:cBhvr>
                                      <p:tavLst>
                                        <p:tav tm="0">
                                          <p:val>
                                            <p:strVal val="ppt_h"/>
                                          </p:val>
                                        </p:tav>
                                        <p:tav tm="100000">
                                          <p:val>
                                            <p:fltVal val="0"/>
                                          </p:val>
                                        </p:tav>
                                      </p:tavLst>
                                    </p:anim>
                                    <p:anim calcmode="lin" valueType="num">
                                      <p:cBhvr>
                                        <p:cTn id="215" dur="1000"/>
                                        <p:tgtEl>
                                          <p:spTgt spid="69"/>
                                        </p:tgtEl>
                                        <p:attrNameLst>
                                          <p:attrName>ppt_x</p:attrName>
                                        </p:attrNameLst>
                                      </p:cBhvr>
                                      <p:tavLst>
                                        <p:tav tm="0">
                                          <p:val>
                                            <p:strVal val="ppt_x"/>
                                          </p:val>
                                        </p:tav>
                                        <p:tav tm="100000">
                                          <p:val>
                                            <p:fltVal val="0.5"/>
                                          </p:val>
                                        </p:tav>
                                      </p:tavLst>
                                    </p:anim>
                                    <p:anim calcmode="lin" valueType="num">
                                      <p:cBhvr>
                                        <p:cTn id="216" dur="1000"/>
                                        <p:tgtEl>
                                          <p:spTgt spid="69"/>
                                        </p:tgtEl>
                                        <p:attrNameLst>
                                          <p:attrName>ppt_y</p:attrName>
                                        </p:attrNameLst>
                                      </p:cBhvr>
                                      <p:tavLst>
                                        <p:tav tm="0">
                                          <p:val>
                                            <p:strVal val="ppt_y"/>
                                          </p:val>
                                        </p:tav>
                                        <p:tav tm="100000">
                                          <p:val>
                                            <p:fltVal val="0.5"/>
                                          </p:val>
                                        </p:tav>
                                      </p:tavLst>
                                    </p:anim>
                                    <p:set>
                                      <p:cBhvr>
                                        <p:cTn id="217" dur="1" fill="hold">
                                          <p:stCondLst>
                                            <p:cond delay="999"/>
                                          </p:stCondLst>
                                        </p:cTn>
                                        <p:tgtEl>
                                          <p:spTgt spid="69"/>
                                        </p:tgtEl>
                                        <p:attrNameLst>
                                          <p:attrName>style.visibility</p:attrName>
                                        </p:attrNameLst>
                                      </p:cBhvr>
                                      <p:to>
                                        <p:strVal val="hidden"/>
                                      </p:to>
                                    </p:set>
                                  </p:childTnLst>
                                </p:cTn>
                              </p:par>
                              <p:par>
                                <p:cTn id="218" presetID="23" presetClass="exit" presetSubtype="544" fill="hold" nodeType="withEffect">
                                  <p:stCondLst>
                                    <p:cond delay="1000"/>
                                  </p:stCondLst>
                                  <p:iterate type="wd">
                                    <p:tmPct val="5000"/>
                                  </p:iterate>
                                  <p:childTnLst>
                                    <p:anim calcmode="lin" valueType="num">
                                      <p:cBhvr>
                                        <p:cTn id="219" dur="1000"/>
                                        <p:tgtEl>
                                          <p:spTgt spid="98"/>
                                        </p:tgtEl>
                                        <p:attrNameLst>
                                          <p:attrName>ppt_w</p:attrName>
                                        </p:attrNameLst>
                                      </p:cBhvr>
                                      <p:tavLst>
                                        <p:tav tm="0">
                                          <p:val>
                                            <p:strVal val="ppt_w"/>
                                          </p:val>
                                        </p:tav>
                                        <p:tav tm="100000">
                                          <p:val>
                                            <p:fltVal val="0"/>
                                          </p:val>
                                        </p:tav>
                                      </p:tavLst>
                                    </p:anim>
                                    <p:anim calcmode="lin" valueType="num">
                                      <p:cBhvr>
                                        <p:cTn id="220" dur="1000"/>
                                        <p:tgtEl>
                                          <p:spTgt spid="98"/>
                                        </p:tgtEl>
                                        <p:attrNameLst>
                                          <p:attrName>ppt_h</p:attrName>
                                        </p:attrNameLst>
                                      </p:cBhvr>
                                      <p:tavLst>
                                        <p:tav tm="0">
                                          <p:val>
                                            <p:strVal val="ppt_h"/>
                                          </p:val>
                                        </p:tav>
                                        <p:tav tm="100000">
                                          <p:val>
                                            <p:fltVal val="0"/>
                                          </p:val>
                                        </p:tav>
                                      </p:tavLst>
                                    </p:anim>
                                    <p:anim calcmode="lin" valueType="num">
                                      <p:cBhvr>
                                        <p:cTn id="221" dur="1000"/>
                                        <p:tgtEl>
                                          <p:spTgt spid="98"/>
                                        </p:tgtEl>
                                        <p:attrNameLst>
                                          <p:attrName>ppt_x</p:attrName>
                                        </p:attrNameLst>
                                      </p:cBhvr>
                                      <p:tavLst>
                                        <p:tav tm="0">
                                          <p:val>
                                            <p:strVal val="ppt_x"/>
                                          </p:val>
                                        </p:tav>
                                        <p:tav tm="100000">
                                          <p:val>
                                            <p:fltVal val="0.5"/>
                                          </p:val>
                                        </p:tav>
                                      </p:tavLst>
                                    </p:anim>
                                    <p:anim calcmode="lin" valueType="num">
                                      <p:cBhvr>
                                        <p:cTn id="222" dur="1000"/>
                                        <p:tgtEl>
                                          <p:spTgt spid="98"/>
                                        </p:tgtEl>
                                        <p:attrNameLst>
                                          <p:attrName>ppt_y</p:attrName>
                                        </p:attrNameLst>
                                      </p:cBhvr>
                                      <p:tavLst>
                                        <p:tav tm="0">
                                          <p:val>
                                            <p:strVal val="ppt_y"/>
                                          </p:val>
                                        </p:tav>
                                        <p:tav tm="100000">
                                          <p:val>
                                            <p:fltVal val="0.5"/>
                                          </p:val>
                                        </p:tav>
                                      </p:tavLst>
                                    </p:anim>
                                    <p:set>
                                      <p:cBhvr>
                                        <p:cTn id="223" dur="1" fill="hold">
                                          <p:stCondLst>
                                            <p:cond delay="999"/>
                                          </p:stCondLst>
                                        </p:cTn>
                                        <p:tgtEl>
                                          <p:spTgt spid="98"/>
                                        </p:tgtEl>
                                        <p:attrNameLst>
                                          <p:attrName>style.visibility</p:attrName>
                                        </p:attrNameLst>
                                      </p:cBhvr>
                                      <p:to>
                                        <p:strVal val="hidden"/>
                                      </p:to>
                                    </p:set>
                                  </p:childTnLst>
                                </p:cTn>
                              </p:par>
                              <p:par>
                                <p:cTn id="224" presetID="23" presetClass="exit" presetSubtype="544" fill="hold" nodeType="withEffect">
                                  <p:stCondLst>
                                    <p:cond delay="1000"/>
                                  </p:stCondLst>
                                  <p:iterate type="wd">
                                    <p:tmPct val="5000"/>
                                  </p:iterate>
                                  <p:childTnLst>
                                    <p:anim calcmode="lin" valueType="num">
                                      <p:cBhvr>
                                        <p:cTn id="225" dur="1000"/>
                                        <p:tgtEl>
                                          <p:spTgt spid="94"/>
                                        </p:tgtEl>
                                        <p:attrNameLst>
                                          <p:attrName>ppt_w</p:attrName>
                                        </p:attrNameLst>
                                      </p:cBhvr>
                                      <p:tavLst>
                                        <p:tav tm="0">
                                          <p:val>
                                            <p:strVal val="ppt_w"/>
                                          </p:val>
                                        </p:tav>
                                        <p:tav tm="100000">
                                          <p:val>
                                            <p:fltVal val="0"/>
                                          </p:val>
                                        </p:tav>
                                      </p:tavLst>
                                    </p:anim>
                                    <p:anim calcmode="lin" valueType="num">
                                      <p:cBhvr>
                                        <p:cTn id="226" dur="1000"/>
                                        <p:tgtEl>
                                          <p:spTgt spid="94"/>
                                        </p:tgtEl>
                                        <p:attrNameLst>
                                          <p:attrName>ppt_h</p:attrName>
                                        </p:attrNameLst>
                                      </p:cBhvr>
                                      <p:tavLst>
                                        <p:tav tm="0">
                                          <p:val>
                                            <p:strVal val="ppt_h"/>
                                          </p:val>
                                        </p:tav>
                                        <p:tav tm="100000">
                                          <p:val>
                                            <p:fltVal val="0"/>
                                          </p:val>
                                        </p:tav>
                                      </p:tavLst>
                                    </p:anim>
                                    <p:anim calcmode="lin" valueType="num">
                                      <p:cBhvr>
                                        <p:cTn id="227" dur="1000"/>
                                        <p:tgtEl>
                                          <p:spTgt spid="94"/>
                                        </p:tgtEl>
                                        <p:attrNameLst>
                                          <p:attrName>ppt_x</p:attrName>
                                        </p:attrNameLst>
                                      </p:cBhvr>
                                      <p:tavLst>
                                        <p:tav tm="0">
                                          <p:val>
                                            <p:strVal val="ppt_x"/>
                                          </p:val>
                                        </p:tav>
                                        <p:tav tm="100000">
                                          <p:val>
                                            <p:fltVal val="0.5"/>
                                          </p:val>
                                        </p:tav>
                                      </p:tavLst>
                                    </p:anim>
                                    <p:anim calcmode="lin" valueType="num">
                                      <p:cBhvr>
                                        <p:cTn id="228" dur="1000"/>
                                        <p:tgtEl>
                                          <p:spTgt spid="94"/>
                                        </p:tgtEl>
                                        <p:attrNameLst>
                                          <p:attrName>ppt_y</p:attrName>
                                        </p:attrNameLst>
                                      </p:cBhvr>
                                      <p:tavLst>
                                        <p:tav tm="0">
                                          <p:val>
                                            <p:strVal val="ppt_y"/>
                                          </p:val>
                                        </p:tav>
                                        <p:tav tm="100000">
                                          <p:val>
                                            <p:fltVal val="0.5"/>
                                          </p:val>
                                        </p:tav>
                                      </p:tavLst>
                                    </p:anim>
                                    <p:set>
                                      <p:cBhvr>
                                        <p:cTn id="229" dur="1" fill="hold">
                                          <p:stCondLst>
                                            <p:cond delay="999"/>
                                          </p:stCondLst>
                                        </p:cTn>
                                        <p:tgtEl>
                                          <p:spTgt spid="94"/>
                                        </p:tgtEl>
                                        <p:attrNameLst>
                                          <p:attrName>style.visibility</p:attrName>
                                        </p:attrNameLst>
                                      </p:cBhvr>
                                      <p:to>
                                        <p:strVal val="hidden"/>
                                      </p:to>
                                    </p:set>
                                  </p:childTnLst>
                                </p:cTn>
                              </p:par>
                              <p:par>
                                <p:cTn id="230" presetID="23" presetClass="exit" presetSubtype="544" fill="hold" grpId="1" nodeType="withEffect">
                                  <p:stCondLst>
                                    <p:cond delay="1000"/>
                                  </p:stCondLst>
                                  <p:iterate type="wd">
                                    <p:tmPct val="5000"/>
                                  </p:iterate>
                                  <p:childTnLst>
                                    <p:anim calcmode="lin" valueType="num">
                                      <p:cBhvr>
                                        <p:cTn id="231" dur="750"/>
                                        <p:tgtEl>
                                          <p:spTgt spid="30"/>
                                        </p:tgtEl>
                                        <p:attrNameLst>
                                          <p:attrName>ppt_w</p:attrName>
                                        </p:attrNameLst>
                                      </p:cBhvr>
                                      <p:tavLst>
                                        <p:tav tm="0">
                                          <p:val>
                                            <p:strVal val="ppt_w"/>
                                          </p:val>
                                        </p:tav>
                                        <p:tav tm="100000">
                                          <p:val>
                                            <p:fltVal val="0"/>
                                          </p:val>
                                        </p:tav>
                                      </p:tavLst>
                                    </p:anim>
                                    <p:anim calcmode="lin" valueType="num">
                                      <p:cBhvr>
                                        <p:cTn id="232" dur="750"/>
                                        <p:tgtEl>
                                          <p:spTgt spid="30"/>
                                        </p:tgtEl>
                                        <p:attrNameLst>
                                          <p:attrName>ppt_h</p:attrName>
                                        </p:attrNameLst>
                                      </p:cBhvr>
                                      <p:tavLst>
                                        <p:tav tm="0">
                                          <p:val>
                                            <p:strVal val="ppt_h"/>
                                          </p:val>
                                        </p:tav>
                                        <p:tav tm="100000">
                                          <p:val>
                                            <p:fltVal val="0"/>
                                          </p:val>
                                        </p:tav>
                                      </p:tavLst>
                                    </p:anim>
                                    <p:anim calcmode="lin" valueType="num">
                                      <p:cBhvr>
                                        <p:cTn id="233" dur="750"/>
                                        <p:tgtEl>
                                          <p:spTgt spid="30"/>
                                        </p:tgtEl>
                                        <p:attrNameLst>
                                          <p:attrName>ppt_x</p:attrName>
                                        </p:attrNameLst>
                                      </p:cBhvr>
                                      <p:tavLst>
                                        <p:tav tm="0">
                                          <p:val>
                                            <p:strVal val="ppt_x"/>
                                          </p:val>
                                        </p:tav>
                                        <p:tav tm="100000">
                                          <p:val>
                                            <p:fltVal val="0.5"/>
                                          </p:val>
                                        </p:tav>
                                      </p:tavLst>
                                    </p:anim>
                                    <p:anim calcmode="lin" valueType="num">
                                      <p:cBhvr>
                                        <p:cTn id="234" dur="750"/>
                                        <p:tgtEl>
                                          <p:spTgt spid="30"/>
                                        </p:tgtEl>
                                        <p:attrNameLst>
                                          <p:attrName>ppt_y</p:attrName>
                                        </p:attrNameLst>
                                      </p:cBhvr>
                                      <p:tavLst>
                                        <p:tav tm="0">
                                          <p:val>
                                            <p:strVal val="ppt_y"/>
                                          </p:val>
                                        </p:tav>
                                        <p:tav tm="100000">
                                          <p:val>
                                            <p:fltVal val="0.5"/>
                                          </p:val>
                                        </p:tav>
                                      </p:tavLst>
                                    </p:anim>
                                    <p:set>
                                      <p:cBhvr>
                                        <p:cTn id="235" dur="1" fill="hold">
                                          <p:stCondLst>
                                            <p:cond delay="749"/>
                                          </p:stCondLst>
                                        </p:cTn>
                                        <p:tgtEl>
                                          <p:spTgt spid="30"/>
                                        </p:tgtEl>
                                        <p:attrNameLst>
                                          <p:attrName>style.visibility</p:attrName>
                                        </p:attrNameLst>
                                      </p:cBhvr>
                                      <p:to>
                                        <p:strVal val="hidden"/>
                                      </p:to>
                                    </p:set>
                                  </p:childTnLst>
                                </p:cTn>
                              </p:par>
                              <p:par>
                                <p:cTn id="236" presetID="23" presetClass="exit" presetSubtype="544" fill="hold" grpId="1" nodeType="withEffect">
                                  <p:stCondLst>
                                    <p:cond delay="1000"/>
                                  </p:stCondLst>
                                  <p:iterate type="wd">
                                    <p:tmPct val="5000"/>
                                  </p:iterate>
                                  <p:childTnLst>
                                    <p:anim calcmode="lin" valueType="num">
                                      <p:cBhvr>
                                        <p:cTn id="237" dur="1000"/>
                                        <p:tgtEl>
                                          <p:spTgt spid="29"/>
                                        </p:tgtEl>
                                        <p:attrNameLst>
                                          <p:attrName>ppt_w</p:attrName>
                                        </p:attrNameLst>
                                      </p:cBhvr>
                                      <p:tavLst>
                                        <p:tav tm="0">
                                          <p:val>
                                            <p:strVal val="ppt_w"/>
                                          </p:val>
                                        </p:tav>
                                        <p:tav tm="100000">
                                          <p:val>
                                            <p:fltVal val="0"/>
                                          </p:val>
                                        </p:tav>
                                      </p:tavLst>
                                    </p:anim>
                                    <p:anim calcmode="lin" valueType="num">
                                      <p:cBhvr>
                                        <p:cTn id="238" dur="1000"/>
                                        <p:tgtEl>
                                          <p:spTgt spid="29"/>
                                        </p:tgtEl>
                                        <p:attrNameLst>
                                          <p:attrName>ppt_h</p:attrName>
                                        </p:attrNameLst>
                                      </p:cBhvr>
                                      <p:tavLst>
                                        <p:tav tm="0">
                                          <p:val>
                                            <p:strVal val="ppt_h"/>
                                          </p:val>
                                        </p:tav>
                                        <p:tav tm="100000">
                                          <p:val>
                                            <p:fltVal val="0"/>
                                          </p:val>
                                        </p:tav>
                                      </p:tavLst>
                                    </p:anim>
                                    <p:anim calcmode="lin" valueType="num">
                                      <p:cBhvr>
                                        <p:cTn id="239" dur="1000"/>
                                        <p:tgtEl>
                                          <p:spTgt spid="29"/>
                                        </p:tgtEl>
                                        <p:attrNameLst>
                                          <p:attrName>ppt_x</p:attrName>
                                        </p:attrNameLst>
                                      </p:cBhvr>
                                      <p:tavLst>
                                        <p:tav tm="0">
                                          <p:val>
                                            <p:strVal val="ppt_x"/>
                                          </p:val>
                                        </p:tav>
                                        <p:tav tm="100000">
                                          <p:val>
                                            <p:fltVal val="0.5"/>
                                          </p:val>
                                        </p:tav>
                                      </p:tavLst>
                                    </p:anim>
                                    <p:anim calcmode="lin" valueType="num">
                                      <p:cBhvr>
                                        <p:cTn id="240" dur="1000"/>
                                        <p:tgtEl>
                                          <p:spTgt spid="29"/>
                                        </p:tgtEl>
                                        <p:attrNameLst>
                                          <p:attrName>ppt_y</p:attrName>
                                        </p:attrNameLst>
                                      </p:cBhvr>
                                      <p:tavLst>
                                        <p:tav tm="0">
                                          <p:val>
                                            <p:strVal val="ppt_y"/>
                                          </p:val>
                                        </p:tav>
                                        <p:tav tm="100000">
                                          <p:val>
                                            <p:fltVal val="0.5"/>
                                          </p:val>
                                        </p:tav>
                                      </p:tavLst>
                                    </p:anim>
                                    <p:set>
                                      <p:cBhvr>
                                        <p:cTn id="241" dur="1" fill="hold">
                                          <p:stCondLst>
                                            <p:cond delay="999"/>
                                          </p:stCondLst>
                                        </p:cTn>
                                        <p:tgtEl>
                                          <p:spTgt spid="29"/>
                                        </p:tgtEl>
                                        <p:attrNameLst>
                                          <p:attrName>style.visibility</p:attrName>
                                        </p:attrNameLst>
                                      </p:cBhvr>
                                      <p:to>
                                        <p:strVal val="hidden"/>
                                      </p:to>
                                    </p:set>
                                  </p:childTnLst>
                                </p:cTn>
                              </p:par>
                              <p:par>
                                <p:cTn id="242" presetID="23" presetClass="exit" presetSubtype="544" fill="hold" grpId="1" nodeType="withEffect">
                                  <p:stCondLst>
                                    <p:cond delay="1000"/>
                                  </p:stCondLst>
                                  <p:iterate type="wd">
                                    <p:tmPct val="5000"/>
                                  </p:iterate>
                                  <p:childTnLst>
                                    <p:anim calcmode="lin" valueType="num">
                                      <p:cBhvr>
                                        <p:cTn id="243" dur="1000"/>
                                        <p:tgtEl>
                                          <p:spTgt spid="59"/>
                                        </p:tgtEl>
                                        <p:attrNameLst>
                                          <p:attrName>ppt_w</p:attrName>
                                        </p:attrNameLst>
                                      </p:cBhvr>
                                      <p:tavLst>
                                        <p:tav tm="0">
                                          <p:val>
                                            <p:strVal val="ppt_w"/>
                                          </p:val>
                                        </p:tav>
                                        <p:tav tm="100000">
                                          <p:val>
                                            <p:fltVal val="0"/>
                                          </p:val>
                                        </p:tav>
                                      </p:tavLst>
                                    </p:anim>
                                    <p:anim calcmode="lin" valueType="num">
                                      <p:cBhvr>
                                        <p:cTn id="244" dur="1000"/>
                                        <p:tgtEl>
                                          <p:spTgt spid="59"/>
                                        </p:tgtEl>
                                        <p:attrNameLst>
                                          <p:attrName>ppt_h</p:attrName>
                                        </p:attrNameLst>
                                      </p:cBhvr>
                                      <p:tavLst>
                                        <p:tav tm="0">
                                          <p:val>
                                            <p:strVal val="ppt_h"/>
                                          </p:val>
                                        </p:tav>
                                        <p:tav tm="100000">
                                          <p:val>
                                            <p:fltVal val="0"/>
                                          </p:val>
                                        </p:tav>
                                      </p:tavLst>
                                    </p:anim>
                                    <p:anim calcmode="lin" valueType="num">
                                      <p:cBhvr>
                                        <p:cTn id="245" dur="1000"/>
                                        <p:tgtEl>
                                          <p:spTgt spid="59"/>
                                        </p:tgtEl>
                                        <p:attrNameLst>
                                          <p:attrName>ppt_x</p:attrName>
                                        </p:attrNameLst>
                                      </p:cBhvr>
                                      <p:tavLst>
                                        <p:tav tm="0">
                                          <p:val>
                                            <p:strVal val="ppt_x"/>
                                          </p:val>
                                        </p:tav>
                                        <p:tav tm="100000">
                                          <p:val>
                                            <p:fltVal val="0.5"/>
                                          </p:val>
                                        </p:tav>
                                      </p:tavLst>
                                    </p:anim>
                                    <p:anim calcmode="lin" valueType="num">
                                      <p:cBhvr>
                                        <p:cTn id="246" dur="1000"/>
                                        <p:tgtEl>
                                          <p:spTgt spid="59"/>
                                        </p:tgtEl>
                                        <p:attrNameLst>
                                          <p:attrName>ppt_y</p:attrName>
                                        </p:attrNameLst>
                                      </p:cBhvr>
                                      <p:tavLst>
                                        <p:tav tm="0">
                                          <p:val>
                                            <p:strVal val="ppt_y"/>
                                          </p:val>
                                        </p:tav>
                                        <p:tav tm="100000">
                                          <p:val>
                                            <p:fltVal val="0.5"/>
                                          </p:val>
                                        </p:tav>
                                      </p:tavLst>
                                    </p:anim>
                                    <p:set>
                                      <p:cBhvr>
                                        <p:cTn id="247" dur="1" fill="hold">
                                          <p:stCondLst>
                                            <p:cond delay="999"/>
                                          </p:stCondLst>
                                        </p:cTn>
                                        <p:tgtEl>
                                          <p:spTgt spid="59"/>
                                        </p:tgtEl>
                                        <p:attrNameLst>
                                          <p:attrName>style.visibility</p:attrName>
                                        </p:attrNameLst>
                                      </p:cBhvr>
                                      <p:to>
                                        <p:strVal val="hidden"/>
                                      </p:to>
                                    </p:set>
                                  </p:childTnLst>
                                </p:cTn>
                              </p:par>
                              <p:par>
                                <p:cTn id="248" presetID="23" presetClass="exit" presetSubtype="544" fill="hold" nodeType="withEffect">
                                  <p:stCondLst>
                                    <p:cond delay="1000"/>
                                  </p:stCondLst>
                                  <p:iterate type="wd">
                                    <p:tmPct val="5000"/>
                                  </p:iterate>
                                  <p:childTnLst>
                                    <p:anim calcmode="lin" valueType="num">
                                      <p:cBhvr>
                                        <p:cTn id="249" dur="1000"/>
                                        <p:tgtEl>
                                          <p:spTgt spid="100"/>
                                        </p:tgtEl>
                                        <p:attrNameLst>
                                          <p:attrName>ppt_w</p:attrName>
                                        </p:attrNameLst>
                                      </p:cBhvr>
                                      <p:tavLst>
                                        <p:tav tm="0">
                                          <p:val>
                                            <p:strVal val="ppt_w"/>
                                          </p:val>
                                        </p:tav>
                                        <p:tav tm="100000">
                                          <p:val>
                                            <p:fltVal val="0"/>
                                          </p:val>
                                        </p:tav>
                                      </p:tavLst>
                                    </p:anim>
                                    <p:anim calcmode="lin" valueType="num">
                                      <p:cBhvr>
                                        <p:cTn id="250" dur="1000"/>
                                        <p:tgtEl>
                                          <p:spTgt spid="100"/>
                                        </p:tgtEl>
                                        <p:attrNameLst>
                                          <p:attrName>ppt_h</p:attrName>
                                        </p:attrNameLst>
                                      </p:cBhvr>
                                      <p:tavLst>
                                        <p:tav tm="0">
                                          <p:val>
                                            <p:strVal val="ppt_h"/>
                                          </p:val>
                                        </p:tav>
                                        <p:tav tm="100000">
                                          <p:val>
                                            <p:fltVal val="0"/>
                                          </p:val>
                                        </p:tav>
                                      </p:tavLst>
                                    </p:anim>
                                    <p:anim calcmode="lin" valueType="num">
                                      <p:cBhvr>
                                        <p:cTn id="251" dur="1000"/>
                                        <p:tgtEl>
                                          <p:spTgt spid="100"/>
                                        </p:tgtEl>
                                        <p:attrNameLst>
                                          <p:attrName>ppt_x</p:attrName>
                                        </p:attrNameLst>
                                      </p:cBhvr>
                                      <p:tavLst>
                                        <p:tav tm="0">
                                          <p:val>
                                            <p:strVal val="ppt_x"/>
                                          </p:val>
                                        </p:tav>
                                        <p:tav tm="100000">
                                          <p:val>
                                            <p:fltVal val="0.5"/>
                                          </p:val>
                                        </p:tav>
                                      </p:tavLst>
                                    </p:anim>
                                    <p:anim calcmode="lin" valueType="num">
                                      <p:cBhvr>
                                        <p:cTn id="252" dur="1000"/>
                                        <p:tgtEl>
                                          <p:spTgt spid="100"/>
                                        </p:tgtEl>
                                        <p:attrNameLst>
                                          <p:attrName>ppt_y</p:attrName>
                                        </p:attrNameLst>
                                      </p:cBhvr>
                                      <p:tavLst>
                                        <p:tav tm="0">
                                          <p:val>
                                            <p:strVal val="ppt_y"/>
                                          </p:val>
                                        </p:tav>
                                        <p:tav tm="100000">
                                          <p:val>
                                            <p:fltVal val="0.5"/>
                                          </p:val>
                                        </p:tav>
                                      </p:tavLst>
                                    </p:anim>
                                    <p:set>
                                      <p:cBhvr>
                                        <p:cTn id="253" dur="1" fill="hold">
                                          <p:stCondLst>
                                            <p:cond delay="999"/>
                                          </p:stCondLst>
                                        </p:cTn>
                                        <p:tgtEl>
                                          <p:spTgt spid="100"/>
                                        </p:tgtEl>
                                        <p:attrNameLst>
                                          <p:attrName>style.visibility</p:attrName>
                                        </p:attrNameLst>
                                      </p:cBhvr>
                                      <p:to>
                                        <p:strVal val="hidden"/>
                                      </p:to>
                                    </p:set>
                                  </p:childTnLst>
                                </p:cTn>
                              </p:par>
                              <p:par>
                                <p:cTn id="254" presetID="23" presetClass="exit" presetSubtype="544" fill="hold" nodeType="withEffect">
                                  <p:stCondLst>
                                    <p:cond delay="1000"/>
                                  </p:stCondLst>
                                  <p:iterate type="wd">
                                    <p:tmPct val="5000"/>
                                  </p:iterate>
                                  <p:childTnLst>
                                    <p:anim calcmode="lin" valueType="num">
                                      <p:cBhvr>
                                        <p:cTn id="255" dur="1000"/>
                                        <p:tgtEl>
                                          <p:spTgt spid="95"/>
                                        </p:tgtEl>
                                        <p:attrNameLst>
                                          <p:attrName>ppt_w</p:attrName>
                                        </p:attrNameLst>
                                      </p:cBhvr>
                                      <p:tavLst>
                                        <p:tav tm="0">
                                          <p:val>
                                            <p:strVal val="ppt_w"/>
                                          </p:val>
                                        </p:tav>
                                        <p:tav tm="100000">
                                          <p:val>
                                            <p:fltVal val="0"/>
                                          </p:val>
                                        </p:tav>
                                      </p:tavLst>
                                    </p:anim>
                                    <p:anim calcmode="lin" valueType="num">
                                      <p:cBhvr>
                                        <p:cTn id="256" dur="1000"/>
                                        <p:tgtEl>
                                          <p:spTgt spid="95"/>
                                        </p:tgtEl>
                                        <p:attrNameLst>
                                          <p:attrName>ppt_h</p:attrName>
                                        </p:attrNameLst>
                                      </p:cBhvr>
                                      <p:tavLst>
                                        <p:tav tm="0">
                                          <p:val>
                                            <p:strVal val="ppt_h"/>
                                          </p:val>
                                        </p:tav>
                                        <p:tav tm="100000">
                                          <p:val>
                                            <p:fltVal val="0"/>
                                          </p:val>
                                        </p:tav>
                                      </p:tavLst>
                                    </p:anim>
                                    <p:anim calcmode="lin" valueType="num">
                                      <p:cBhvr>
                                        <p:cTn id="257" dur="1000"/>
                                        <p:tgtEl>
                                          <p:spTgt spid="95"/>
                                        </p:tgtEl>
                                        <p:attrNameLst>
                                          <p:attrName>ppt_x</p:attrName>
                                        </p:attrNameLst>
                                      </p:cBhvr>
                                      <p:tavLst>
                                        <p:tav tm="0">
                                          <p:val>
                                            <p:strVal val="ppt_x"/>
                                          </p:val>
                                        </p:tav>
                                        <p:tav tm="100000">
                                          <p:val>
                                            <p:fltVal val="0.5"/>
                                          </p:val>
                                        </p:tav>
                                      </p:tavLst>
                                    </p:anim>
                                    <p:anim calcmode="lin" valueType="num">
                                      <p:cBhvr>
                                        <p:cTn id="258" dur="1000"/>
                                        <p:tgtEl>
                                          <p:spTgt spid="95"/>
                                        </p:tgtEl>
                                        <p:attrNameLst>
                                          <p:attrName>ppt_y</p:attrName>
                                        </p:attrNameLst>
                                      </p:cBhvr>
                                      <p:tavLst>
                                        <p:tav tm="0">
                                          <p:val>
                                            <p:strVal val="ppt_y"/>
                                          </p:val>
                                        </p:tav>
                                        <p:tav tm="100000">
                                          <p:val>
                                            <p:fltVal val="0.5"/>
                                          </p:val>
                                        </p:tav>
                                      </p:tavLst>
                                    </p:anim>
                                    <p:set>
                                      <p:cBhvr>
                                        <p:cTn id="259" dur="1" fill="hold">
                                          <p:stCondLst>
                                            <p:cond delay="999"/>
                                          </p:stCondLst>
                                        </p:cTn>
                                        <p:tgtEl>
                                          <p:spTgt spid="95"/>
                                        </p:tgtEl>
                                        <p:attrNameLst>
                                          <p:attrName>style.visibility</p:attrName>
                                        </p:attrNameLst>
                                      </p:cBhvr>
                                      <p:to>
                                        <p:strVal val="hidden"/>
                                      </p:to>
                                    </p:set>
                                  </p:childTnLst>
                                </p:cTn>
                              </p:par>
                              <p:par>
                                <p:cTn id="260" presetID="23" presetClass="exit" presetSubtype="544" fill="hold" grpId="1" nodeType="withEffect">
                                  <p:stCondLst>
                                    <p:cond delay="1000"/>
                                  </p:stCondLst>
                                  <p:iterate type="wd">
                                    <p:tmPct val="5000"/>
                                  </p:iterate>
                                  <p:childTnLst>
                                    <p:anim calcmode="lin" valueType="num">
                                      <p:cBhvr>
                                        <p:cTn id="261" dur="1000"/>
                                        <p:tgtEl>
                                          <p:spTgt spid="33"/>
                                        </p:tgtEl>
                                        <p:attrNameLst>
                                          <p:attrName>ppt_w</p:attrName>
                                        </p:attrNameLst>
                                      </p:cBhvr>
                                      <p:tavLst>
                                        <p:tav tm="0">
                                          <p:val>
                                            <p:strVal val="ppt_w"/>
                                          </p:val>
                                        </p:tav>
                                        <p:tav tm="100000">
                                          <p:val>
                                            <p:fltVal val="0"/>
                                          </p:val>
                                        </p:tav>
                                      </p:tavLst>
                                    </p:anim>
                                    <p:anim calcmode="lin" valueType="num">
                                      <p:cBhvr>
                                        <p:cTn id="262" dur="1000"/>
                                        <p:tgtEl>
                                          <p:spTgt spid="33"/>
                                        </p:tgtEl>
                                        <p:attrNameLst>
                                          <p:attrName>ppt_h</p:attrName>
                                        </p:attrNameLst>
                                      </p:cBhvr>
                                      <p:tavLst>
                                        <p:tav tm="0">
                                          <p:val>
                                            <p:strVal val="ppt_h"/>
                                          </p:val>
                                        </p:tav>
                                        <p:tav tm="100000">
                                          <p:val>
                                            <p:fltVal val="0"/>
                                          </p:val>
                                        </p:tav>
                                      </p:tavLst>
                                    </p:anim>
                                    <p:anim calcmode="lin" valueType="num">
                                      <p:cBhvr>
                                        <p:cTn id="263" dur="1000"/>
                                        <p:tgtEl>
                                          <p:spTgt spid="33"/>
                                        </p:tgtEl>
                                        <p:attrNameLst>
                                          <p:attrName>ppt_x</p:attrName>
                                        </p:attrNameLst>
                                      </p:cBhvr>
                                      <p:tavLst>
                                        <p:tav tm="0">
                                          <p:val>
                                            <p:strVal val="ppt_x"/>
                                          </p:val>
                                        </p:tav>
                                        <p:tav tm="100000">
                                          <p:val>
                                            <p:fltVal val="0.5"/>
                                          </p:val>
                                        </p:tav>
                                      </p:tavLst>
                                    </p:anim>
                                    <p:anim calcmode="lin" valueType="num">
                                      <p:cBhvr>
                                        <p:cTn id="264" dur="1000"/>
                                        <p:tgtEl>
                                          <p:spTgt spid="33"/>
                                        </p:tgtEl>
                                        <p:attrNameLst>
                                          <p:attrName>ppt_y</p:attrName>
                                        </p:attrNameLst>
                                      </p:cBhvr>
                                      <p:tavLst>
                                        <p:tav tm="0">
                                          <p:val>
                                            <p:strVal val="ppt_y"/>
                                          </p:val>
                                        </p:tav>
                                        <p:tav tm="100000">
                                          <p:val>
                                            <p:fltVal val="0.5"/>
                                          </p:val>
                                        </p:tav>
                                      </p:tavLst>
                                    </p:anim>
                                    <p:set>
                                      <p:cBhvr>
                                        <p:cTn id="265" dur="1" fill="hold">
                                          <p:stCondLst>
                                            <p:cond delay="999"/>
                                          </p:stCondLst>
                                        </p:cTn>
                                        <p:tgtEl>
                                          <p:spTgt spid="33"/>
                                        </p:tgtEl>
                                        <p:attrNameLst>
                                          <p:attrName>style.visibility</p:attrName>
                                        </p:attrNameLst>
                                      </p:cBhvr>
                                      <p:to>
                                        <p:strVal val="hidden"/>
                                      </p:to>
                                    </p:set>
                                  </p:childTnLst>
                                </p:cTn>
                              </p:par>
                              <p:par>
                                <p:cTn id="266" presetID="23" presetClass="exit" presetSubtype="544" fill="hold" grpId="1" nodeType="withEffect">
                                  <p:stCondLst>
                                    <p:cond delay="1000"/>
                                  </p:stCondLst>
                                  <p:iterate type="wd">
                                    <p:tmPct val="5000"/>
                                  </p:iterate>
                                  <p:childTnLst>
                                    <p:anim calcmode="lin" valueType="num">
                                      <p:cBhvr>
                                        <p:cTn id="267" dur="1000"/>
                                        <p:tgtEl>
                                          <p:spTgt spid="32"/>
                                        </p:tgtEl>
                                        <p:attrNameLst>
                                          <p:attrName>ppt_w</p:attrName>
                                        </p:attrNameLst>
                                      </p:cBhvr>
                                      <p:tavLst>
                                        <p:tav tm="0">
                                          <p:val>
                                            <p:strVal val="ppt_w"/>
                                          </p:val>
                                        </p:tav>
                                        <p:tav tm="100000">
                                          <p:val>
                                            <p:fltVal val="0"/>
                                          </p:val>
                                        </p:tav>
                                      </p:tavLst>
                                    </p:anim>
                                    <p:anim calcmode="lin" valueType="num">
                                      <p:cBhvr>
                                        <p:cTn id="268" dur="1000"/>
                                        <p:tgtEl>
                                          <p:spTgt spid="32"/>
                                        </p:tgtEl>
                                        <p:attrNameLst>
                                          <p:attrName>ppt_h</p:attrName>
                                        </p:attrNameLst>
                                      </p:cBhvr>
                                      <p:tavLst>
                                        <p:tav tm="0">
                                          <p:val>
                                            <p:strVal val="ppt_h"/>
                                          </p:val>
                                        </p:tav>
                                        <p:tav tm="100000">
                                          <p:val>
                                            <p:fltVal val="0"/>
                                          </p:val>
                                        </p:tav>
                                      </p:tavLst>
                                    </p:anim>
                                    <p:anim calcmode="lin" valueType="num">
                                      <p:cBhvr>
                                        <p:cTn id="269" dur="1000"/>
                                        <p:tgtEl>
                                          <p:spTgt spid="32"/>
                                        </p:tgtEl>
                                        <p:attrNameLst>
                                          <p:attrName>ppt_x</p:attrName>
                                        </p:attrNameLst>
                                      </p:cBhvr>
                                      <p:tavLst>
                                        <p:tav tm="0">
                                          <p:val>
                                            <p:strVal val="ppt_x"/>
                                          </p:val>
                                        </p:tav>
                                        <p:tav tm="100000">
                                          <p:val>
                                            <p:fltVal val="0.5"/>
                                          </p:val>
                                        </p:tav>
                                      </p:tavLst>
                                    </p:anim>
                                    <p:anim calcmode="lin" valueType="num">
                                      <p:cBhvr>
                                        <p:cTn id="270" dur="1000"/>
                                        <p:tgtEl>
                                          <p:spTgt spid="32"/>
                                        </p:tgtEl>
                                        <p:attrNameLst>
                                          <p:attrName>ppt_y</p:attrName>
                                        </p:attrNameLst>
                                      </p:cBhvr>
                                      <p:tavLst>
                                        <p:tav tm="0">
                                          <p:val>
                                            <p:strVal val="ppt_y"/>
                                          </p:val>
                                        </p:tav>
                                        <p:tav tm="100000">
                                          <p:val>
                                            <p:fltVal val="0.5"/>
                                          </p:val>
                                        </p:tav>
                                      </p:tavLst>
                                    </p:anim>
                                    <p:set>
                                      <p:cBhvr>
                                        <p:cTn id="271" dur="1" fill="hold">
                                          <p:stCondLst>
                                            <p:cond delay="999"/>
                                          </p:stCondLst>
                                        </p:cTn>
                                        <p:tgtEl>
                                          <p:spTgt spid="32"/>
                                        </p:tgtEl>
                                        <p:attrNameLst>
                                          <p:attrName>style.visibility</p:attrName>
                                        </p:attrNameLst>
                                      </p:cBhvr>
                                      <p:to>
                                        <p:strVal val="hidden"/>
                                      </p:to>
                                    </p:set>
                                  </p:childTnLst>
                                </p:cTn>
                              </p:par>
                              <p:par>
                                <p:cTn id="272" presetID="23" presetClass="exit" presetSubtype="544" fill="hold" grpId="1" nodeType="withEffect">
                                  <p:stCondLst>
                                    <p:cond delay="750"/>
                                  </p:stCondLst>
                                  <p:iterate type="wd">
                                    <p:tmPct val="5000"/>
                                  </p:iterate>
                                  <p:childTnLst>
                                    <p:anim calcmode="lin" valueType="num">
                                      <p:cBhvr>
                                        <p:cTn id="273" dur="1000"/>
                                        <p:tgtEl>
                                          <p:spTgt spid="37"/>
                                        </p:tgtEl>
                                        <p:attrNameLst>
                                          <p:attrName>ppt_w</p:attrName>
                                        </p:attrNameLst>
                                      </p:cBhvr>
                                      <p:tavLst>
                                        <p:tav tm="0">
                                          <p:val>
                                            <p:strVal val="ppt_w"/>
                                          </p:val>
                                        </p:tav>
                                        <p:tav tm="100000">
                                          <p:val>
                                            <p:fltVal val="0"/>
                                          </p:val>
                                        </p:tav>
                                      </p:tavLst>
                                    </p:anim>
                                    <p:anim calcmode="lin" valueType="num">
                                      <p:cBhvr>
                                        <p:cTn id="274" dur="1000"/>
                                        <p:tgtEl>
                                          <p:spTgt spid="37"/>
                                        </p:tgtEl>
                                        <p:attrNameLst>
                                          <p:attrName>ppt_h</p:attrName>
                                        </p:attrNameLst>
                                      </p:cBhvr>
                                      <p:tavLst>
                                        <p:tav tm="0">
                                          <p:val>
                                            <p:strVal val="ppt_h"/>
                                          </p:val>
                                        </p:tav>
                                        <p:tav tm="100000">
                                          <p:val>
                                            <p:fltVal val="0"/>
                                          </p:val>
                                        </p:tav>
                                      </p:tavLst>
                                    </p:anim>
                                    <p:anim calcmode="lin" valueType="num">
                                      <p:cBhvr>
                                        <p:cTn id="275" dur="1000"/>
                                        <p:tgtEl>
                                          <p:spTgt spid="37"/>
                                        </p:tgtEl>
                                        <p:attrNameLst>
                                          <p:attrName>ppt_x</p:attrName>
                                        </p:attrNameLst>
                                      </p:cBhvr>
                                      <p:tavLst>
                                        <p:tav tm="0">
                                          <p:val>
                                            <p:strVal val="ppt_x"/>
                                          </p:val>
                                        </p:tav>
                                        <p:tav tm="100000">
                                          <p:val>
                                            <p:fltVal val="0.5"/>
                                          </p:val>
                                        </p:tav>
                                      </p:tavLst>
                                    </p:anim>
                                    <p:anim calcmode="lin" valueType="num">
                                      <p:cBhvr>
                                        <p:cTn id="276" dur="1000"/>
                                        <p:tgtEl>
                                          <p:spTgt spid="37"/>
                                        </p:tgtEl>
                                        <p:attrNameLst>
                                          <p:attrName>ppt_y</p:attrName>
                                        </p:attrNameLst>
                                      </p:cBhvr>
                                      <p:tavLst>
                                        <p:tav tm="0">
                                          <p:val>
                                            <p:strVal val="ppt_y"/>
                                          </p:val>
                                        </p:tav>
                                        <p:tav tm="100000">
                                          <p:val>
                                            <p:fltVal val="0.5"/>
                                          </p:val>
                                        </p:tav>
                                      </p:tavLst>
                                    </p:anim>
                                    <p:set>
                                      <p:cBhvr>
                                        <p:cTn id="277" dur="1" fill="hold">
                                          <p:stCondLst>
                                            <p:cond delay="999"/>
                                          </p:stCondLst>
                                        </p:cTn>
                                        <p:tgtEl>
                                          <p:spTgt spid="37"/>
                                        </p:tgtEl>
                                        <p:attrNameLst>
                                          <p:attrName>style.visibility</p:attrName>
                                        </p:attrNameLst>
                                      </p:cBhvr>
                                      <p:to>
                                        <p:strVal val="hidden"/>
                                      </p:to>
                                    </p:set>
                                  </p:childTnLst>
                                </p:cTn>
                              </p:par>
                              <p:par>
                                <p:cTn id="278" presetID="23" presetClass="exit" presetSubtype="544" fill="hold" grpId="1" nodeType="withEffect">
                                  <p:stCondLst>
                                    <p:cond delay="750"/>
                                  </p:stCondLst>
                                  <p:iterate type="wd">
                                    <p:tmPct val="5000"/>
                                  </p:iterate>
                                  <p:childTnLst>
                                    <p:anim calcmode="lin" valueType="num">
                                      <p:cBhvr>
                                        <p:cTn id="279" dur="1000"/>
                                        <p:tgtEl>
                                          <p:spTgt spid="38"/>
                                        </p:tgtEl>
                                        <p:attrNameLst>
                                          <p:attrName>ppt_w</p:attrName>
                                        </p:attrNameLst>
                                      </p:cBhvr>
                                      <p:tavLst>
                                        <p:tav tm="0">
                                          <p:val>
                                            <p:strVal val="ppt_w"/>
                                          </p:val>
                                        </p:tav>
                                        <p:tav tm="100000">
                                          <p:val>
                                            <p:fltVal val="0"/>
                                          </p:val>
                                        </p:tav>
                                      </p:tavLst>
                                    </p:anim>
                                    <p:anim calcmode="lin" valueType="num">
                                      <p:cBhvr>
                                        <p:cTn id="280" dur="1000"/>
                                        <p:tgtEl>
                                          <p:spTgt spid="38"/>
                                        </p:tgtEl>
                                        <p:attrNameLst>
                                          <p:attrName>ppt_h</p:attrName>
                                        </p:attrNameLst>
                                      </p:cBhvr>
                                      <p:tavLst>
                                        <p:tav tm="0">
                                          <p:val>
                                            <p:strVal val="ppt_h"/>
                                          </p:val>
                                        </p:tav>
                                        <p:tav tm="100000">
                                          <p:val>
                                            <p:fltVal val="0"/>
                                          </p:val>
                                        </p:tav>
                                      </p:tavLst>
                                    </p:anim>
                                    <p:anim calcmode="lin" valueType="num">
                                      <p:cBhvr>
                                        <p:cTn id="281" dur="1000"/>
                                        <p:tgtEl>
                                          <p:spTgt spid="38"/>
                                        </p:tgtEl>
                                        <p:attrNameLst>
                                          <p:attrName>ppt_x</p:attrName>
                                        </p:attrNameLst>
                                      </p:cBhvr>
                                      <p:tavLst>
                                        <p:tav tm="0">
                                          <p:val>
                                            <p:strVal val="ppt_x"/>
                                          </p:val>
                                        </p:tav>
                                        <p:tav tm="100000">
                                          <p:val>
                                            <p:fltVal val="0.5"/>
                                          </p:val>
                                        </p:tav>
                                      </p:tavLst>
                                    </p:anim>
                                    <p:anim calcmode="lin" valueType="num">
                                      <p:cBhvr>
                                        <p:cTn id="282" dur="1000"/>
                                        <p:tgtEl>
                                          <p:spTgt spid="38"/>
                                        </p:tgtEl>
                                        <p:attrNameLst>
                                          <p:attrName>ppt_y</p:attrName>
                                        </p:attrNameLst>
                                      </p:cBhvr>
                                      <p:tavLst>
                                        <p:tav tm="0">
                                          <p:val>
                                            <p:strVal val="ppt_y"/>
                                          </p:val>
                                        </p:tav>
                                        <p:tav tm="100000">
                                          <p:val>
                                            <p:fltVal val="0.5"/>
                                          </p:val>
                                        </p:tav>
                                      </p:tavLst>
                                    </p:anim>
                                    <p:set>
                                      <p:cBhvr>
                                        <p:cTn id="283" dur="1" fill="hold">
                                          <p:stCondLst>
                                            <p:cond delay="999"/>
                                          </p:stCondLst>
                                        </p:cTn>
                                        <p:tgtEl>
                                          <p:spTgt spid="38"/>
                                        </p:tgtEl>
                                        <p:attrNameLst>
                                          <p:attrName>style.visibility</p:attrName>
                                        </p:attrNameLst>
                                      </p:cBhvr>
                                      <p:to>
                                        <p:strVal val="hidden"/>
                                      </p:to>
                                    </p:set>
                                  </p:childTnLst>
                                </p:cTn>
                              </p:par>
                              <p:par>
                                <p:cTn id="284" presetID="23" presetClass="exit" presetSubtype="544" fill="hold" grpId="1" nodeType="withEffect">
                                  <p:stCondLst>
                                    <p:cond delay="750"/>
                                  </p:stCondLst>
                                  <p:iterate type="wd">
                                    <p:tmPct val="5000"/>
                                  </p:iterate>
                                  <p:childTnLst>
                                    <p:anim calcmode="lin" valueType="num">
                                      <p:cBhvr>
                                        <p:cTn id="285" dur="1000"/>
                                        <p:tgtEl>
                                          <p:spTgt spid="39"/>
                                        </p:tgtEl>
                                        <p:attrNameLst>
                                          <p:attrName>ppt_w</p:attrName>
                                        </p:attrNameLst>
                                      </p:cBhvr>
                                      <p:tavLst>
                                        <p:tav tm="0">
                                          <p:val>
                                            <p:strVal val="ppt_w"/>
                                          </p:val>
                                        </p:tav>
                                        <p:tav tm="100000">
                                          <p:val>
                                            <p:fltVal val="0"/>
                                          </p:val>
                                        </p:tav>
                                      </p:tavLst>
                                    </p:anim>
                                    <p:anim calcmode="lin" valueType="num">
                                      <p:cBhvr>
                                        <p:cTn id="286" dur="1000"/>
                                        <p:tgtEl>
                                          <p:spTgt spid="39"/>
                                        </p:tgtEl>
                                        <p:attrNameLst>
                                          <p:attrName>ppt_h</p:attrName>
                                        </p:attrNameLst>
                                      </p:cBhvr>
                                      <p:tavLst>
                                        <p:tav tm="0">
                                          <p:val>
                                            <p:strVal val="ppt_h"/>
                                          </p:val>
                                        </p:tav>
                                        <p:tav tm="100000">
                                          <p:val>
                                            <p:fltVal val="0"/>
                                          </p:val>
                                        </p:tav>
                                      </p:tavLst>
                                    </p:anim>
                                    <p:anim calcmode="lin" valueType="num">
                                      <p:cBhvr>
                                        <p:cTn id="287" dur="1000"/>
                                        <p:tgtEl>
                                          <p:spTgt spid="39"/>
                                        </p:tgtEl>
                                        <p:attrNameLst>
                                          <p:attrName>ppt_x</p:attrName>
                                        </p:attrNameLst>
                                      </p:cBhvr>
                                      <p:tavLst>
                                        <p:tav tm="0">
                                          <p:val>
                                            <p:strVal val="ppt_x"/>
                                          </p:val>
                                        </p:tav>
                                        <p:tav tm="100000">
                                          <p:val>
                                            <p:fltVal val="0.5"/>
                                          </p:val>
                                        </p:tav>
                                      </p:tavLst>
                                    </p:anim>
                                    <p:anim calcmode="lin" valueType="num">
                                      <p:cBhvr>
                                        <p:cTn id="288" dur="1000"/>
                                        <p:tgtEl>
                                          <p:spTgt spid="39"/>
                                        </p:tgtEl>
                                        <p:attrNameLst>
                                          <p:attrName>ppt_y</p:attrName>
                                        </p:attrNameLst>
                                      </p:cBhvr>
                                      <p:tavLst>
                                        <p:tav tm="0">
                                          <p:val>
                                            <p:strVal val="ppt_y"/>
                                          </p:val>
                                        </p:tav>
                                        <p:tav tm="100000">
                                          <p:val>
                                            <p:fltVal val="0.5"/>
                                          </p:val>
                                        </p:tav>
                                      </p:tavLst>
                                    </p:anim>
                                    <p:set>
                                      <p:cBhvr>
                                        <p:cTn id="289" dur="1" fill="hold">
                                          <p:stCondLst>
                                            <p:cond delay="999"/>
                                          </p:stCondLst>
                                        </p:cTn>
                                        <p:tgtEl>
                                          <p:spTgt spid="39"/>
                                        </p:tgtEl>
                                        <p:attrNameLst>
                                          <p:attrName>style.visibility</p:attrName>
                                        </p:attrNameLst>
                                      </p:cBhvr>
                                      <p:to>
                                        <p:strVal val="hidden"/>
                                      </p:to>
                                    </p:set>
                                  </p:childTnLst>
                                </p:cTn>
                              </p:par>
                              <p:par>
                                <p:cTn id="290" presetID="23" presetClass="exit" presetSubtype="544" fill="hold" grpId="1" nodeType="withEffect">
                                  <p:stCondLst>
                                    <p:cond delay="750"/>
                                  </p:stCondLst>
                                  <p:iterate type="wd">
                                    <p:tmPct val="5000"/>
                                  </p:iterate>
                                  <p:childTnLst>
                                    <p:anim calcmode="lin" valueType="num">
                                      <p:cBhvr>
                                        <p:cTn id="291" dur="1000"/>
                                        <p:tgtEl>
                                          <p:spTgt spid="40"/>
                                        </p:tgtEl>
                                        <p:attrNameLst>
                                          <p:attrName>ppt_w</p:attrName>
                                        </p:attrNameLst>
                                      </p:cBhvr>
                                      <p:tavLst>
                                        <p:tav tm="0">
                                          <p:val>
                                            <p:strVal val="ppt_w"/>
                                          </p:val>
                                        </p:tav>
                                        <p:tav tm="100000">
                                          <p:val>
                                            <p:fltVal val="0"/>
                                          </p:val>
                                        </p:tav>
                                      </p:tavLst>
                                    </p:anim>
                                    <p:anim calcmode="lin" valueType="num">
                                      <p:cBhvr>
                                        <p:cTn id="292" dur="1000"/>
                                        <p:tgtEl>
                                          <p:spTgt spid="40"/>
                                        </p:tgtEl>
                                        <p:attrNameLst>
                                          <p:attrName>ppt_h</p:attrName>
                                        </p:attrNameLst>
                                      </p:cBhvr>
                                      <p:tavLst>
                                        <p:tav tm="0">
                                          <p:val>
                                            <p:strVal val="ppt_h"/>
                                          </p:val>
                                        </p:tav>
                                        <p:tav tm="100000">
                                          <p:val>
                                            <p:fltVal val="0"/>
                                          </p:val>
                                        </p:tav>
                                      </p:tavLst>
                                    </p:anim>
                                    <p:anim calcmode="lin" valueType="num">
                                      <p:cBhvr>
                                        <p:cTn id="293" dur="1000"/>
                                        <p:tgtEl>
                                          <p:spTgt spid="40"/>
                                        </p:tgtEl>
                                        <p:attrNameLst>
                                          <p:attrName>ppt_x</p:attrName>
                                        </p:attrNameLst>
                                      </p:cBhvr>
                                      <p:tavLst>
                                        <p:tav tm="0">
                                          <p:val>
                                            <p:strVal val="ppt_x"/>
                                          </p:val>
                                        </p:tav>
                                        <p:tav tm="100000">
                                          <p:val>
                                            <p:fltVal val="0.5"/>
                                          </p:val>
                                        </p:tav>
                                      </p:tavLst>
                                    </p:anim>
                                    <p:anim calcmode="lin" valueType="num">
                                      <p:cBhvr>
                                        <p:cTn id="294" dur="1000"/>
                                        <p:tgtEl>
                                          <p:spTgt spid="40"/>
                                        </p:tgtEl>
                                        <p:attrNameLst>
                                          <p:attrName>ppt_y</p:attrName>
                                        </p:attrNameLst>
                                      </p:cBhvr>
                                      <p:tavLst>
                                        <p:tav tm="0">
                                          <p:val>
                                            <p:strVal val="ppt_y"/>
                                          </p:val>
                                        </p:tav>
                                        <p:tav tm="100000">
                                          <p:val>
                                            <p:fltVal val="0.5"/>
                                          </p:val>
                                        </p:tav>
                                      </p:tavLst>
                                    </p:anim>
                                    <p:set>
                                      <p:cBhvr>
                                        <p:cTn id="295" dur="1" fill="hold">
                                          <p:stCondLst>
                                            <p:cond delay="999"/>
                                          </p:stCondLst>
                                        </p:cTn>
                                        <p:tgtEl>
                                          <p:spTgt spid="40"/>
                                        </p:tgtEl>
                                        <p:attrNameLst>
                                          <p:attrName>style.visibility</p:attrName>
                                        </p:attrNameLst>
                                      </p:cBhvr>
                                      <p:to>
                                        <p:strVal val="hidden"/>
                                      </p:to>
                                    </p:set>
                                  </p:childTnLst>
                                </p:cTn>
                              </p:par>
                              <p:par>
                                <p:cTn id="296" presetID="23" presetClass="exit" presetSubtype="544" fill="hold" nodeType="withEffect">
                                  <p:stCondLst>
                                    <p:cond delay="750"/>
                                  </p:stCondLst>
                                  <p:iterate type="wd">
                                    <p:tmPct val="5000"/>
                                  </p:iterate>
                                  <p:childTnLst>
                                    <p:anim calcmode="lin" valueType="num">
                                      <p:cBhvr>
                                        <p:cTn id="297" dur="1000"/>
                                        <p:tgtEl>
                                          <p:spTgt spid="41"/>
                                        </p:tgtEl>
                                        <p:attrNameLst>
                                          <p:attrName>ppt_w</p:attrName>
                                        </p:attrNameLst>
                                      </p:cBhvr>
                                      <p:tavLst>
                                        <p:tav tm="0">
                                          <p:val>
                                            <p:strVal val="ppt_w"/>
                                          </p:val>
                                        </p:tav>
                                        <p:tav tm="100000">
                                          <p:val>
                                            <p:fltVal val="0"/>
                                          </p:val>
                                        </p:tav>
                                      </p:tavLst>
                                    </p:anim>
                                    <p:anim calcmode="lin" valueType="num">
                                      <p:cBhvr>
                                        <p:cTn id="298" dur="1000"/>
                                        <p:tgtEl>
                                          <p:spTgt spid="41"/>
                                        </p:tgtEl>
                                        <p:attrNameLst>
                                          <p:attrName>ppt_h</p:attrName>
                                        </p:attrNameLst>
                                      </p:cBhvr>
                                      <p:tavLst>
                                        <p:tav tm="0">
                                          <p:val>
                                            <p:strVal val="ppt_h"/>
                                          </p:val>
                                        </p:tav>
                                        <p:tav tm="100000">
                                          <p:val>
                                            <p:fltVal val="0"/>
                                          </p:val>
                                        </p:tav>
                                      </p:tavLst>
                                    </p:anim>
                                    <p:anim calcmode="lin" valueType="num">
                                      <p:cBhvr>
                                        <p:cTn id="299" dur="1000"/>
                                        <p:tgtEl>
                                          <p:spTgt spid="41"/>
                                        </p:tgtEl>
                                        <p:attrNameLst>
                                          <p:attrName>ppt_x</p:attrName>
                                        </p:attrNameLst>
                                      </p:cBhvr>
                                      <p:tavLst>
                                        <p:tav tm="0">
                                          <p:val>
                                            <p:strVal val="ppt_x"/>
                                          </p:val>
                                        </p:tav>
                                        <p:tav tm="100000">
                                          <p:val>
                                            <p:fltVal val="0.5"/>
                                          </p:val>
                                        </p:tav>
                                      </p:tavLst>
                                    </p:anim>
                                    <p:anim calcmode="lin" valueType="num">
                                      <p:cBhvr>
                                        <p:cTn id="300" dur="1000"/>
                                        <p:tgtEl>
                                          <p:spTgt spid="41"/>
                                        </p:tgtEl>
                                        <p:attrNameLst>
                                          <p:attrName>ppt_y</p:attrName>
                                        </p:attrNameLst>
                                      </p:cBhvr>
                                      <p:tavLst>
                                        <p:tav tm="0">
                                          <p:val>
                                            <p:strVal val="ppt_y"/>
                                          </p:val>
                                        </p:tav>
                                        <p:tav tm="100000">
                                          <p:val>
                                            <p:fltVal val="0.5"/>
                                          </p:val>
                                        </p:tav>
                                      </p:tavLst>
                                    </p:anim>
                                    <p:set>
                                      <p:cBhvr>
                                        <p:cTn id="301"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9" grpId="0" animBg="1"/>
      <p:bldP spid="59" grpId="1" animBg="1"/>
      <p:bldP spid="69" grpId="0" animBg="1"/>
      <p:bldP spid="69" grpId="1" animBg="1"/>
      <p:bldP spid="70" grpId="0" animBg="1"/>
      <p:bldP spid="70" grpId="1" animBg="1"/>
      <p:bldP spid="25" grpId="0"/>
      <p:bldP spid="25" grpId="1"/>
      <p:bldP spid="26" grpId="0"/>
      <p:bldP spid="26" grpId="1"/>
      <p:bldP spid="29" grpId="0"/>
      <p:bldP spid="29" grpId="1"/>
      <p:bldP spid="30" grpId="0"/>
      <p:bldP spid="30" grpId="1"/>
      <p:bldP spid="32" grpId="0"/>
      <p:bldP spid="32" grpId="1"/>
      <p:bldP spid="33" grpId="0"/>
      <p:bldP spid="33" grpId="1"/>
      <p:bldP spid="35" grpId="0"/>
      <p:bldP spid="35" grpId="1"/>
      <p:bldP spid="36" grpId="0"/>
      <p:bldP spid="36" grpId="1"/>
      <p:bldP spid="37" grpId="0" animBg="1"/>
      <p:bldP spid="37" grpId="1" animBg="1"/>
      <p:bldP spid="38" grpId="0" animBg="1"/>
      <p:bldP spid="38" grpId="1" animBg="1"/>
      <p:bldP spid="39" grpId="0" animBg="1"/>
      <p:bldP spid="39" grpId="1" animBg="1"/>
      <p:bldP spid="40" grpId="0" animBg="1"/>
      <p:bldP spid="4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图表 78"/>
          <p:cNvGraphicFramePr/>
          <p:nvPr/>
        </p:nvGraphicFramePr>
        <p:xfrm>
          <a:off x="3733800" y="1090613"/>
          <a:ext cx="5454254" cy="2541985"/>
        </p:xfrm>
        <a:graphic>
          <a:graphicData uri="http://schemas.openxmlformats.org/presentationml/2006/ole">
            <mc:AlternateContent xmlns:mc="http://schemas.openxmlformats.org/markup-compatibility/2006">
              <mc:Choice xmlns:v="urn:schemas-microsoft-com:vml" Requires="v">
                <p:oleObj spid="_x0000_s1030" name="图表" r:id="rId1" imgW="7278370" imgH="3395345" progId="Excel.Chart.8">
                  <p:embed/>
                </p:oleObj>
              </mc:Choice>
              <mc:Fallback>
                <p:oleObj name="图表" r:id="rId1" imgW="7278370" imgH="3395345" progId="Excel.Chart.8">
                  <p:embed/>
                  <p:pic>
                    <p:nvPicPr>
                      <p:cNvPr id="0" name="图表 7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090613"/>
                        <a:ext cx="5454254" cy="25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文本框 12"/>
          <p:cNvSpPr txBox="1"/>
          <p:nvPr/>
        </p:nvSpPr>
        <p:spPr>
          <a:xfrm>
            <a:off x="3795712" y="3584972"/>
            <a:ext cx="3900488" cy="248920"/>
          </a:xfrm>
          <a:prstGeom prst="rect">
            <a:avLst/>
          </a:prstGeom>
          <a:noFill/>
        </p:spPr>
        <p:txBody>
          <a:bodyPr>
            <a:spAutoFit/>
          </a:bodyPr>
          <a:lstStyle/>
          <a:p>
            <a:pPr marL="128905" indent="-128905" defTabSz="685800">
              <a:lnSpc>
                <a:spcPct val="130000"/>
              </a:lnSpc>
              <a:buFont typeface="Arial" panose="020B0604020202020204" pitchFamily="34" charset="0"/>
              <a:buChar char="•"/>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795712" y="4010025"/>
            <a:ext cx="3900488" cy="248920"/>
          </a:xfrm>
          <a:prstGeom prst="rect">
            <a:avLst/>
          </a:prstGeom>
          <a:noFill/>
        </p:spPr>
        <p:txBody>
          <a:bodyPr>
            <a:spAutoFit/>
          </a:bodyPr>
          <a:lstStyle/>
          <a:p>
            <a:pPr marL="128905" indent="-128905" defTabSz="685800">
              <a:lnSpc>
                <a:spcPct val="130000"/>
              </a:lnSpc>
              <a:buFont typeface="Arial" panose="020B0604020202020204" pitchFamily="34" charset="0"/>
              <a:buChar char="•"/>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067991" y="3861198"/>
            <a:ext cx="1664494" cy="248920"/>
          </a:xfrm>
          <a:prstGeom prst="rect">
            <a:avLst/>
          </a:prstGeom>
          <a:noFill/>
        </p:spPr>
        <p:txBody>
          <a:bodyPr>
            <a:spAutoFit/>
          </a:bodyPr>
          <a:lstStyle/>
          <a:p>
            <a:pPr algn="ct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bwMode="auto">
          <a:xfrm>
            <a:off x="1060848" y="3584973"/>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15" name="矩形 14"/>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19" name="矩形 18"/>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0" name="矩形 19"/>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1" name="矩形 20"/>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25" name="组合 9"/>
          <p:cNvGrpSpPr/>
          <p:nvPr/>
        </p:nvGrpSpPr>
        <p:grpSpPr bwMode="auto">
          <a:xfrm>
            <a:off x="813586" y="287917"/>
            <a:ext cx="2897204" cy="654426"/>
            <a:chOff x="1051541" y="624028"/>
            <a:chExt cx="3862374" cy="872759"/>
          </a:xfrm>
        </p:grpSpPr>
        <p:sp>
          <p:nvSpPr>
            <p:cNvPr id="28" name="文本框 27"/>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29" name="矩形 28"/>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fill="hold"/>
                                        <p:tgtEl>
                                          <p:spTgt spid="19"/>
                                        </p:tgtEl>
                                        <p:attrNameLst>
                                          <p:attrName>ppt_x</p:attrName>
                                        </p:attrNameLst>
                                      </p:cBhvr>
                                      <p:tavLst>
                                        <p:tav tm="0">
                                          <p:val>
                                            <p:strVal val="0-#ppt_w/2"/>
                                          </p:val>
                                        </p:tav>
                                        <p:tav tm="100000">
                                          <p:val>
                                            <p:strVal val="#ppt_x"/>
                                          </p:val>
                                        </p:tav>
                                      </p:tavLst>
                                    </p:anim>
                                    <p:anim calcmode="lin" valueType="num">
                                      <p:cBhvr additive="base">
                                        <p:cTn id="13" dur="25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250" fill="hold"/>
                                        <p:tgtEl>
                                          <p:spTgt spid="20"/>
                                        </p:tgtEl>
                                        <p:attrNameLst>
                                          <p:attrName>ppt_x</p:attrName>
                                        </p:attrNameLst>
                                      </p:cBhvr>
                                      <p:tavLst>
                                        <p:tav tm="0">
                                          <p:val>
                                            <p:strVal val="0-#ppt_w/2"/>
                                          </p:val>
                                        </p:tav>
                                        <p:tav tm="100000">
                                          <p:val>
                                            <p:strVal val="#ppt_x"/>
                                          </p:val>
                                        </p:tav>
                                      </p:tavLst>
                                    </p:anim>
                                    <p:anim calcmode="lin" valueType="num">
                                      <p:cBhvr additive="base">
                                        <p:cTn id="18" dur="250" fill="hold"/>
                                        <p:tgtEl>
                                          <p:spTgt spid="20"/>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250" fill="hold"/>
                                        <p:tgtEl>
                                          <p:spTgt spid="21"/>
                                        </p:tgtEl>
                                        <p:attrNameLst>
                                          <p:attrName>ppt_x</p:attrName>
                                        </p:attrNameLst>
                                      </p:cBhvr>
                                      <p:tavLst>
                                        <p:tav tm="0">
                                          <p:val>
                                            <p:strVal val="0-#ppt_w/2"/>
                                          </p:val>
                                        </p:tav>
                                        <p:tav tm="100000">
                                          <p:val>
                                            <p:strVal val="#ppt_x"/>
                                          </p:val>
                                        </p:tav>
                                      </p:tavLst>
                                    </p:anim>
                                    <p:anim calcmode="lin" valueType="num">
                                      <p:cBhvr additive="base">
                                        <p:cTn id="23" dur="25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22" presetClass="entr" presetSubtype="1" fill="hold" grpId="0" nodeType="afterEffect">
                                  <p:stCondLst>
                                    <p:cond delay="0"/>
                                  </p:stCondLst>
                                  <p:iterate type="wd">
                                    <p:tmPct val="0"/>
                                  </p:iterate>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2250"/>
                            </p:stCondLst>
                            <p:childTnLst>
                              <p:par>
                                <p:cTn id="35" presetID="42" presetClass="entr" presetSubtype="0" fill="hold" grpId="0" nodeType="afterEffect">
                                  <p:stCondLst>
                                    <p:cond delay="0"/>
                                  </p:stCondLst>
                                  <p:iterate type="wd">
                                    <p:tmPct val="0"/>
                                  </p:iterate>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anim calcmode="lin" valueType="num">
                                      <p:cBhvr>
                                        <p:cTn id="38" dur="750" fill="hold"/>
                                        <p:tgtEl>
                                          <p:spTgt spid="16"/>
                                        </p:tgtEl>
                                        <p:attrNameLst>
                                          <p:attrName>ppt_x</p:attrName>
                                        </p:attrNameLst>
                                      </p:cBhvr>
                                      <p:tavLst>
                                        <p:tav tm="0">
                                          <p:val>
                                            <p:strVal val="#ppt_x"/>
                                          </p:val>
                                        </p:tav>
                                        <p:tav tm="100000">
                                          <p:val>
                                            <p:strVal val="#ppt_x"/>
                                          </p:val>
                                        </p:tav>
                                      </p:tavLst>
                                    </p:anim>
                                    <p:anim calcmode="lin" valueType="num">
                                      <p:cBhvr>
                                        <p:cTn id="39" dur="750" fill="hold"/>
                                        <p:tgtEl>
                                          <p:spTgt spid="16"/>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1" fill="hold" grpId="0" nodeType="afterEffect">
                                  <p:stCondLst>
                                    <p:cond delay="0"/>
                                  </p:stCondLst>
                                  <p:iterate type="wd">
                                    <p:tmPct val="0"/>
                                  </p:iterate>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par>
                          <p:cTn id="44" fill="hold">
                            <p:stCondLst>
                              <p:cond delay="3500"/>
                            </p:stCondLst>
                            <p:childTnLst>
                              <p:par>
                                <p:cTn id="45" presetID="22" presetClass="entr" presetSubtype="1" fill="hold" grpId="0" nodeType="afterEffect">
                                  <p:stCondLst>
                                    <p:cond delay="0"/>
                                  </p:stCondLst>
                                  <p:iterate type="wd">
                                    <p:tmPct val="0"/>
                                  </p:iterate>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par>
                                <p:cTn id="48" presetID="23" presetClass="exit" presetSubtype="544" fill="hold" grpId="1" nodeType="withEffect">
                                  <p:stCondLst>
                                    <p:cond delay="750"/>
                                  </p:stCondLst>
                                  <p:iterate type="wd">
                                    <p:tmPct val="4286"/>
                                  </p:iterate>
                                  <p:childTnLst>
                                    <p:anim calcmode="lin" valueType="num">
                                      <p:cBhvr>
                                        <p:cTn id="49" dur="1000"/>
                                        <p:tgtEl>
                                          <p:spTgt spid="13"/>
                                        </p:tgtEl>
                                        <p:attrNameLst>
                                          <p:attrName>ppt_w</p:attrName>
                                        </p:attrNameLst>
                                      </p:cBhvr>
                                      <p:tavLst>
                                        <p:tav tm="0">
                                          <p:val>
                                            <p:strVal val="ppt_w"/>
                                          </p:val>
                                        </p:tav>
                                        <p:tav tm="100000">
                                          <p:val>
                                            <p:fltVal val="0"/>
                                          </p:val>
                                        </p:tav>
                                      </p:tavLst>
                                    </p:anim>
                                    <p:anim calcmode="lin" valueType="num">
                                      <p:cBhvr>
                                        <p:cTn id="50" dur="1000"/>
                                        <p:tgtEl>
                                          <p:spTgt spid="13"/>
                                        </p:tgtEl>
                                        <p:attrNameLst>
                                          <p:attrName>ppt_h</p:attrName>
                                        </p:attrNameLst>
                                      </p:cBhvr>
                                      <p:tavLst>
                                        <p:tav tm="0">
                                          <p:val>
                                            <p:strVal val="ppt_h"/>
                                          </p:val>
                                        </p:tav>
                                        <p:tav tm="100000">
                                          <p:val>
                                            <p:fltVal val="0"/>
                                          </p:val>
                                        </p:tav>
                                      </p:tavLst>
                                    </p:anim>
                                    <p:anim calcmode="lin" valueType="num">
                                      <p:cBhvr>
                                        <p:cTn id="51" dur="1000"/>
                                        <p:tgtEl>
                                          <p:spTgt spid="13"/>
                                        </p:tgtEl>
                                        <p:attrNameLst>
                                          <p:attrName>ppt_x</p:attrName>
                                        </p:attrNameLst>
                                      </p:cBhvr>
                                      <p:tavLst>
                                        <p:tav tm="0">
                                          <p:val>
                                            <p:strVal val="ppt_x"/>
                                          </p:val>
                                        </p:tav>
                                        <p:tav tm="100000">
                                          <p:val>
                                            <p:fltVal val="0.5"/>
                                          </p:val>
                                        </p:tav>
                                      </p:tavLst>
                                    </p:anim>
                                    <p:anim calcmode="lin" valueType="num">
                                      <p:cBhvr>
                                        <p:cTn id="52" dur="1000"/>
                                        <p:tgtEl>
                                          <p:spTgt spid="13"/>
                                        </p:tgtEl>
                                        <p:attrNameLst>
                                          <p:attrName>ppt_y</p:attrName>
                                        </p:attrNameLst>
                                      </p:cBhvr>
                                      <p:tavLst>
                                        <p:tav tm="0">
                                          <p:val>
                                            <p:strVal val="ppt_y"/>
                                          </p:val>
                                        </p:tav>
                                        <p:tav tm="100000">
                                          <p:val>
                                            <p:fltVal val="0.5"/>
                                          </p:val>
                                        </p:tav>
                                      </p:tavLst>
                                    </p:anim>
                                    <p:set>
                                      <p:cBhvr>
                                        <p:cTn id="53" dur="1" fill="hold">
                                          <p:stCondLst>
                                            <p:cond delay="999"/>
                                          </p:stCondLst>
                                        </p:cTn>
                                        <p:tgtEl>
                                          <p:spTgt spid="13"/>
                                        </p:tgtEl>
                                        <p:attrNameLst>
                                          <p:attrName>style.visibility</p:attrName>
                                        </p:attrNameLst>
                                      </p:cBhvr>
                                      <p:to>
                                        <p:strVal val="hidden"/>
                                      </p:to>
                                    </p:set>
                                  </p:childTnLst>
                                </p:cTn>
                              </p:par>
                              <p:par>
                                <p:cTn id="54" presetID="23" presetClass="exit" presetSubtype="544" fill="hold" grpId="1" nodeType="withEffect">
                                  <p:stCondLst>
                                    <p:cond delay="750"/>
                                  </p:stCondLst>
                                  <p:iterate type="wd">
                                    <p:tmPct val="4286"/>
                                  </p:iterate>
                                  <p:childTnLst>
                                    <p:anim calcmode="lin" valueType="num">
                                      <p:cBhvr>
                                        <p:cTn id="55" dur="1000"/>
                                        <p:tgtEl>
                                          <p:spTgt spid="14"/>
                                        </p:tgtEl>
                                        <p:attrNameLst>
                                          <p:attrName>ppt_w</p:attrName>
                                        </p:attrNameLst>
                                      </p:cBhvr>
                                      <p:tavLst>
                                        <p:tav tm="0">
                                          <p:val>
                                            <p:strVal val="ppt_w"/>
                                          </p:val>
                                        </p:tav>
                                        <p:tav tm="100000">
                                          <p:val>
                                            <p:fltVal val="0"/>
                                          </p:val>
                                        </p:tav>
                                      </p:tavLst>
                                    </p:anim>
                                    <p:anim calcmode="lin" valueType="num">
                                      <p:cBhvr>
                                        <p:cTn id="56" dur="1000"/>
                                        <p:tgtEl>
                                          <p:spTgt spid="14"/>
                                        </p:tgtEl>
                                        <p:attrNameLst>
                                          <p:attrName>ppt_h</p:attrName>
                                        </p:attrNameLst>
                                      </p:cBhvr>
                                      <p:tavLst>
                                        <p:tav tm="0">
                                          <p:val>
                                            <p:strVal val="ppt_h"/>
                                          </p:val>
                                        </p:tav>
                                        <p:tav tm="100000">
                                          <p:val>
                                            <p:fltVal val="0"/>
                                          </p:val>
                                        </p:tav>
                                      </p:tavLst>
                                    </p:anim>
                                    <p:anim calcmode="lin" valueType="num">
                                      <p:cBhvr>
                                        <p:cTn id="57" dur="1000"/>
                                        <p:tgtEl>
                                          <p:spTgt spid="14"/>
                                        </p:tgtEl>
                                        <p:attrNameLst>
                                          <p:attrName>ppt_x</p:attrName>
                                        </p:attrNameLst>
                                      </p:cBhvr>
                                      <p:tavLst>
                                        <p:tav tm="0">
                                          <p:val>
                                            <p:strVal val="ppt_x"/>
                                          </p:val>
                                        </p:tav>
                                        <p:tav tm="100000">
                                          <p:val>
                                            <p:fltVal val="0.5"/>
                                          </p:val>
                                        </p:tav>
                                      </p:tavLst>
                                    </p:anim>
                                    <p:anim calcmode="lin" valueType="num">
                                      <p:cBhvr>
                                        <p:cTn id="58" dur="1000"/>
                                        <p:tgtEl>
                                          <p:spTgt spid="14"/>
                                        </p:tgtEl>
                                        <p:attrNameLst>
                                          <p:attrName>ppt_y</p:attrName>
                                        </p:attrNameLst>
                                      </p:cBhvr>
                                      <p:tavLst>
                                        <p:tav tm="0">
                                          <p:val>
                                            <p:strVal val="ppt_y"/>
                                          </p:val>
                                        </p:tav>
                                        <p:tav tm="100000">
                                          <p:val>
                                            <p:fltVal val="0.5"/>
                                          </p:val>
                                        </p:tav>
                                      </p:tavLst>
                                    </p:anim>
                                    <p:set>
                                      <p:cBhvr>
                                        <p:cTn id="59" dur="1" fill="hold">
                                          <p:stCondLst>
                                            <p:cond delay="999"/>
                                          </p:stCondLst>
                                        </p:cTn>
                                        <p:tgtEl>
                                          <p:spTgt spid="14"/>
                                        </p:tgtEl>
                                        <p:attrNameLst>
                                          <p:attrName>style.visibility</p:attrName>
                                        </p:attrNameLst>
                                      </p:cBhvr>
                                      <p:to>
                                        <p:strVal val="hidden"/>
                                      </p:to>
                                    </p:set>
                                  </p:childTnLst>
                                </p:cTn>
                              </p:par>
                              <p:par>
                                <p:cTn id="60" presetID="23" presetClass="exit" presetSubtype="544" fill="hold" grpId="1" nodeType="withEffect">
                                  <p:stCondLst>
                                    <p:cond delay="750"/>
                                  </p:stCondLst>
                                  <p:iterate type="wd">
                                    <p:tmPct val="5000"/>
                                  </p:iterate>
                                  <p:childTnLst>
                                    <p:anim calcmode="lin" valueType="num">
                                      <p:cBhvr>
                                        <p:cTn id="61" dur="1000"/>
                                        <p:tgtEl>
                                          <p:spTgt spid="17"/>
                                        </p:tgtEl>
                                        <p:attrNameLst>
                                          <p:attrName>ppt_w</p:attrName>
                                        </p:attrNameLst>
                                      </p:cBhvr>
                                      <p:tavLst>
                                        <p:tav tm="0">
                                          <p:val>
                                            <p:strVal val="ppt_w"/>
                                          </p:val>
                                        </p:tav>
                                        <p:tav tm="100000">
                                          <p:val>
                                            <p:fltVal val="0"/>
                                          </p:val>
                                        </p:tav>
                                      </p:tavLst>
                                    </p:anim>
                                    <p:anim calcmode="lin" valueType="num">
                                      <p:cBhvr>
                                        <p:cTn id="62" dur="1000"/>
                                        <p:tgtEl>
                                          <p:spTgt spid="17"/>
                                        </p:tgtEl>
                                        <p:attrNameLst>
                                          <p:attrName>ppt_h</p:attrName>
                                        </p:attrNameLst>
                                      </p:cBhvr>
                                      <p:tavLst>
                                        <p:tav tm="0">
                                          <p:val>
                                            <p:strVal val="ppt_h"/>
                                          </p:val>
                                        </p:tav>
                                        <p:tav tm="100000">
                                          <p:val>
                                            <p:fltVal val="0"/>
                                          </p:val>
                                        </p:tav>
                                      </p:tavLst>
                                    </p:anim>
                                    <p:anim calcmode="lin" valueType="num">
                                      <p:cBhvr>
                                        <p:cTn id="63" dur="1000"/>
                                        <p:tgtEl>
                                          <p:spTgt spid="17"/>
                                        </p:tgtEl>
                                        <p:attrNameLst>
                                          <p:attrName>ppt_x</p:attrName>
                                        </p:attrNameLst>
                                      </p:cBhvr>
                                      <p:tavLst>
                                        <p:tav tm="0">
                                          <p:val>
                                            <p:strVal val="ppt_x"/>
                                          </p:val>
                                        </p:tav>
                                        <p:tav tm="100000">
                                          <p:val>
                                            <p:fltVal val="0.5"/>
                                          </p:val>
                                        </p:tav>
                                      </p:tavLst>
                                    </p:anim>
                                    <p:anim calcmode="lin" valueType="num">
                                      <p:cBhvr>
                                        <p:cTn id="64" dur="1000"/>
                                        <p:tgtEl>
                                          <p:spTgt spid="17"/>
                                        </p:tgtEl>
                                        <p:attrNameLst>
                                          <p:attrName>ppt_y</p:attrName>
                                        </p:attrNameLst>
                                      </p:cBhvr>
                                      <p:tavLst>
                                        <p:tav tm="0">
                                          <p:val>
                                            <p:strVal val="ppt_y"/>
                                          </p:val>
                                        </p:tav>
                                        <p:tav tm="100000">
                                          <p:val>
                                            <p:fltVal val="0.5"/>
                                          </p:val>
                                        </p:tav>
                                      </p:tavLst>
                                    </p:anim>
                                    <p:set>
                                      <p:cBhvr>
                                        <p:cTn id="65" dur="1" fill="hold">
                                          <p:stCondLst>
                                            <p:cond delay="999"/>
                                          </p:stCondLst>
                                        </p:cTn>
                                        <p:tgtEl>
                                          <p:spTgt spid="17"/>
                                        </p:tgtEl>
                                        <p:attrNameLst>
                                          <p:attrName>style.visibility</p:attrName>
                                        </p:attrNameLst>
                                      </p:cBhvr>
                                      <p:to>
                                        <p:strVal val="hidden"/>
                                      </p:to>
                                    </p:set>
                                  </p:childTnLst>
                                </p:cTn>
                              </p:par>
                              <p:par>
                                <p:cTn id="66" presetID="23" presetClass="exit" presetSubtype="544" fill="hold" grpId="1" nodeType="withEffect">
                                  <p:stCondLst>
                                    <p:cond delay="750"/>
                                  </p:stCondLst>
                                  <p:iterate type="wd">
                                    <p:tmPct val="5000"/>
                                  </p:iterate>
                                  <p:childTnLst>
                                    <p:anim calcmode="lin" valueType="num">
                                      <p:cBhvr>
                                        <p:cTn id="67" dur="1000"/>
                                        <p:tgtEl>
                                          <p:spTgt spid="16"/>
                                        </p:tgtEl>
                                        <p:attrNameLst>
                                          <p:attrName>ppt_w</p:attrName>
                                        </p:attrNameLst>
                                      </p:cBhvr>
                                      <p:tavLst>
                                        <p:tav tm="0">
                                          <p:val>
                                            <p:strVal val="ppt_w"/>
                                          </p:val>
                                        </p:tav>
                                        <p:tav tm="100000">
                                          <p:val>
                                            <p:fltVal val="0"/>
                                          </p:val>
                                        </p:tav>
                                      </p:tavLst>
                                    </p:anim>
                                    <p:anim calcmode="lin" valueType="num">
                                      <p:cBhvr>
                                        <p:cTn id="68" dur="1000"/>
                                        <p:tgtEl>
                                          <p:spTgt spid="16"/>
                                        </p:tgtEl>
                                        <p:attrNameLst>
                                          <p:attrName>ppt_h</p:attrName>
                                        </p:attrNameLst>
                                      </p:cBhvr>
                                      <p:tavLst>
                                        <p:tav tm="0">
                                          <p:val>
                                            <p:strVal val="ppt_h"/>
                                          </p:val>
                                        </p:tav>
                                        <p:tav tm="100000">
                                          <p:val>
                                            <p:fltVal val="0"/>
                                          </p:val>
                                        </p:tav>
                                      </p:tavLst>
                                    </p:anim>
                                    <p:anim calcmode="lin" valueType="num">
                                      <p:cBhvr>
                                        <p:cTn id="69" dur="1000"/>
                                        <p:tgtEl>
                                          <p:spTgt spid="16"/>
                                        </p:tgtEl>
                                        <p:attrNameLst>
                                          <p:attrName>ppt_x</p:attrName>
                                        </p:attrNameLst>
                                      </p:cBhvr>
                                      <p:tavLst>
                                        <p:tav tm="0">
                                          <p:val>
                                            <p:strVal val="ppt_x"/>
                                          </p:val>
                                        </p:tav>
                                        <p:tav tm="100000">
                                          <p:val>
                                            <p:fltVal val="0.5"/>
                                          </p:val>
                                        </p:tav>
                                      </p:tavLst>
                                    </p:anim>
                                    <p:anim calcmode="lin" valueType="num">
                                      <p:cBhvr>
                                        <p:cTn id="70" dur="1000"/>
                                        <p:tgtEl>
                                          <p:spTgt spid="16"/>
                                        </p:tgtEl>
                                        <p:attrNameLst>
                                          <p:attrName>ppt_y</p:attrName>
                                        </p:attrNameLst>
                                      </p:cBhvr>
                                      <p:tavLst>
                                        <p:tav tm="0">
                                          <p:val>
                                            <p:strVal val="ppt_y"/>
                                          </p:val>
                                        </p:tav>
                                        <p:tav tm="100000">
                                          <p:val>
                                            <p:fltVal val="0.5"/>
                                          </p:val>
                                        </p:tav>
                                      </p:tavLst>
                                    </p:anim>
                                    <p:set>
                                      <p:cBhvr>
                                        <p:cTn id="71" dur="1" fill="hold">
                                          <p:stCondLst>
                                            <p:cond delay="999"/>
                                          </p:stCondLst>
                                        </p:cTn>
                                        <p:tgtEl>
                                          <p:spTgt spid="16"/>
                                        </p:tgtEl>
                                        <p:attrNameLst>
                                          <p:attrName>style.visibility</p:attrName>
                                        </p:attrNameLst>
                                      </p:cBhvr>
                                      <p:to>
                                        <p:strVal val="hidden"/>
                                      </p:to>
                                    </p:set>
                                  </p:childTnLst>
                                </p:cTn>
                              </p:par>
                              <p:par>
                                <p:cTn id="72" presetID="23" presetClass="exit" presetSubtype="544" fill="hold" grpId="1" nodeType="withEffect">
                                  <p:stCondLst>
                                    <p:cond delay="750"/>
                                  </p:stCondLst>
                                  <p:iterate type="wd">
                                    <p:tmPct val="5000"/>
                                  </p:iterate>
                                  <p:childTnLst>
                                    <p:anim calcmode="lin" valueType="num">
                                      <p:cBhvr>
                                        <p:cTn id="73" dur="1000"/>
                                        <p:tgtEl>
                                          <p:spTgt spid="15"/>
                                        </p:tgtEl>
                                        <p:attrNameLst>
                                          <p:attrName>ppt_w</p:attrName>
                                        </p:attrNameLst>
                                      </p:cBhvr>
                                      <p:tavLst>
                                        <p:tav tm="0">
                                          <p:val>
                                            <p:strVal val="ppt_w"/>
                                          </p:val>
                                        </p:tav>
                                        <p:tav tm="100000">
                                          <p:val>
                                            <p:fltVal val="0"/>
                                          </p:val>
                                        </p:tav>
                                      </p:tavLst>
                                    </p:anim>
                                    <p:anim calcmode="lin" valueType="num">
                                      <p:cBhvr>
                                        <p:cTn id="74" dur="1000"/>
                                        <p:tgtEl>
                                          <p:spTgt spid="15"/>
                                        </p:tgtEl>
                                        <p:attrNameLst>
                                          <p:attrName>ppt_h</p:attrName>
                                        </p:attrNameLst>
                                      </p:cBhvr>
                                      <p:tavLst>
                                        <p:tav tm="0">
                                          <p:val>
                                            <p:strVal val="ppt_h"/>
                                          </p:val>
                                        </p:tav>
                                        <p:tav tm="100000">
                                          <p:val>
                                            <p:fltVal val="0"/>
                                          </p:val>
                                        </p:tav>
                                      </p:tavLst>
                                    </p:anim>
                                    <p:anim calcmode="lin" valueType="num">
                                      <p:cBhvr>
                                        <p:cTn id="75" dur="1000"/>
                                        <p:tgtEl>
                                          <p:spTgt spid="15"/>
                                        </p:tgtEl>
                                        <p:attrNameLst>
                                          <p:attrName>ppt_x</p:attrName>
                                        </p:attrNameLst>
                                      </p:cBhvr>
                                      <p:tavLst>
                                        <p:tav tm="0">
                                          <p:val>
                                            <p:strVal val="ppt_x"/>
                                          </p:val>
                                        </p:tav>
                                        <p:tav tm="100000">
                                          <p:val>
                                            <p:fltVal val="0.5"/>
                                          </p:val>
                                        </p:tav>
                                      </p:tavLst>
                                    </p:anim>
                                    <p:anim calcmode="lin" valueType="num">
                                      <p:cBhvr>
                                        <p:cTn id="76" dur="1000"/>
                                        <p:tgtEl>
                                          <p:spTgt spid="15"/>
                                        </p:tgtEl>
                                        <p:attrNameLst>
                                          <p:attrName>ppt_y</p:attrName>
                                        </p:attrNameLst>
                                      </p:cBhvr>
                                      <p:tavLst>
                                        <p:tav tm="0">
                                          <p:val>
                                            <p:strVal val="ppt_y"/>
                                          </p:val>
                                        </p:tav>
                                        <p:tav tm="100000">
                                          <p:val>
                                            <p:fltVal val="0.5"/>
                                          </p:val>
                                        </p:tav>
                                      </p:tavLst>
                                    </p:anim>
                                    <p:set>
                                      <p:cBhvr>
                                        <p:cTn id="77" dur="1" fill="hold">
                                          <p:stCondLst>
                                            <p:cond delay="999"/>
                                          </p:stCondLst>
                                        </p:cTn>
                                        <p:tgtEl>
                                          <p:spTgt spid="15"/>
                                        </p:tgtEl>
                                        <p:attrNameLst>
                                          <p:attrName>style.visibility</p:attrName>
                                        </p:attrNameLst>
                                      </p:cBhvr>
                                      <p:to>
                                        <p:strVal val="hidden"/>
                                      </p:to>
                                    </p:set>
                                  </p:childTnLst>
                                </p:cTn>
                              </p:par>
                              <p:par>
                                <p:cTn id="78" presetID="23" presetClass="exit" presetSubtype="544" fill="hold" grpId="1" nodeType="withEffect">
                                  <p:stCondLst>
                                    <p:cond delay="750"/>
                                  </p:stCondLst>
                                  <p:iterate type="wd">
                                    <p:tmPct val="5000"/>
                                  </p:iterate>
                                  <p:childTnLst>
                                    <p:anim calcmode="lin" valueType="num">
                                      <p:cBhvr>
                                        <p:cTn id="79" dur="1000"/>
                                        <p:tgtEl>
                                          <p:spTgt spid="19"/>
                                        </p:tgtEl>
                                        <p:attrNameLst>
                                          <p:attrName>ppt_w</p:attrName>
                                        </p:attrNameLst>
                                      </p:cBhvr>
                                      <p:tavLst>
                                        <p:tav tm="0">
                                          <p:val>
                                            <p:strVal val="ppt_w"/>
                                          </p:val>
                                        </p:tav>
                                        <p:tav tm="100000">
                                          <p:val>
                                            <p:fltVal val="0"/>
                                          </p:val>
                                        </p:tav>
                                      </p:tavLst>
                                    </p:anim>
                                    <p:anim calcmode="lin" valueType="num">
                                      <p:cBhvr>
                                        <p:cTn id="80" dur="1000"/>
                                        <p:tgtEl>
                                          <p:spTgt spid="19"/>
                                        </p:tgtEl>
                                        <p:attrNameLst>
                                          <p:attrName>ppt_h</p:attrName>
                                        </p:attrNameLst>
                                      </p:cBhvr>
                                      <p:tavLst>
                                        <p:tav tm="0">
                                          <p:val>
                                            <p:strVal val="ppt_h"/>
                                          </p:val>
                                        </p:tav>
                                        <p:tav tm="100000">
                                          <p:val>
                                            <p:fltVal val="0"/>
                                          </p:val>
                                        </p:tav>
                                      </p:tavLst>
                                    </p:anim>
                                    <p:anim calcmode="lin" valueType="num">
                                      <p:cBhvr>
                                        <p:cTn id="81" dur="1000"/>
                                        <p:tgtEl>
                                          <p:spTgt spid="19"/>
                                        </p:tgtEl>
                                        <p:attrNameLst>
                                          <p:attrName>ppt_x</p:attrName>
                                        </p:attrNameLst>
                                      </p:cBhvr>
                                      <p:tavLst>
                                        <p:tav tm="0">
                                          <p:val>
                                            <p:strVal val="ppt_x"/>
                                          </p:val>
                                        </p:tav>
                                        <p:tav tm="100000">
                                          <p:val>
                                            <p:fltVal val="0.5"/>
                                          </p:val>
                                        </p:tav>
                                      </p:tavLst>
                                    </p:anim>
                                    <p:anim calcmode="lin" valueType="num">
                                      <p:cBhvr>
                                        <p:cTn id="82" dur="1000"/>
                                        <p:tgtEl>
                                          <p:spTgt spid="19"/>
                                        </p:tgtEl>
                                        <p:attrNameLst>
                                          <p:attrName>ppt_y</p:attrName>
                                        </p:attrNameLst>
                                      </p:cBhvr>
                                      <p:tavLst>
                                        <p:tav tm="0">
                                          <p:val>
                                            <p:strVal val="ppt_y"/>
                                          </p:val>
                                        </p:tav>
                                        <p:tav tm="100000">
                                          <p:val>
                                            <p:fltVal val="0.5"/>
                                          </p:val>
                                        </p:tav>
                                      </p:tavLst>
                                    </p:anim>
                                    <p:set>
                                      <p:cBhvr>
                                        <p:cTn id="83" dur="1" fill="hold">
                                          <p:stCondLst>
                                            <p:cond delay="999"/>
                                          </p:stCondLst>
                                        </p:cTn>
                                        <p:tgtEl>
                                          <p:spTgt spid="19"/>
                                        </p:tgtEl>
                                        <p:attrNameLst>
                                          <p:attrName>style.visibility</p:attrName>
                                        </p:attrNameLst>
                                      </p:cBhvr>
                                      <p:to>
                                        <p:strVal val="hidden"/>
                                      </p:to>
                                    </p:set>
                                  </p:childTnLst>
                                </p:cTn>
                              </p:par>
                              <p:par>
                                <p:cTn id="84" presetID="23" presetClass="exit" presetSubtype="544" fill="hold" grpId="1" nodeType="withEffect">
                                  <p:stCondLst>
                                    <p:cond delay="750"/>
                                  </p:stCondLst>
                                  <p:iterate type="wd">
                                    <p:tmPct val="5000"/>
                                  </p:iterate>
                                  <p:childTnLst>
                                    <p:anim calcmode="lin" valueType="num">
                                      <p:cBhvr>
                                        <p:cTn id="85" dur="1000"/>
                                        <p:tgtEl>
                                          <p:spTgt spid="20"/>
                                        </p:tgtEl>
                                        <p:attrNameLst>
                                          <p:attrName>ppt_w</p:attrName>
                                        </p:attrNameLst>
                                      </p:cBhvr>
                                      <p:tavLst>
                                        <p:tav tm="0">
                                          <p:val>
                                            <p:strVal val="ppt_w"/>
                                          </p:val>
                                        </p:tav>
                                        <p:tav tm="100000">
                                          <p:val>
                                            <p:fltVal val="0"/>
                                          </p:val>
                                        </p:tav>
                                      </p:tavLst>
                                    </p:anim>
                                    <p:anim calcmode="lin" valueType="num">
                                      <p:cBhvr>
                                        <p:cTn id="86" dur="1000"/>
                                        <p:tgtEl>
                                          <p:spTgt spid="20"/>
                                        </p:tgtEl>
                                        <p:attrNameLst>
                                          <p:attrName>ppt_h</p:attrName>
                                        </p:attrNameLst>
                                      </p:cBhvr>
                                      <p:tavLst>
                                        <p:tav tm="0">
                                          <p:val>
                                            <p:strVal val="ppt_h"/>
                                          </p:val>
                                        </p:tav>
                                        <p:tav tm="100000">
                                          <p:val>
                                            <p:fltVal val="0"/>
                                          </p:val>
                                        </p:tav>
                                      </p:tavLst>
                                    </p:anim>
                                    <p:anim calcmode="lin" valueType="num">
                                      <p:cBhvr>
                                        <p:cTn id="87" dur="1000"/>
                                        <p:tgtEl>
                                          <p:spTgt spid="20"/>
                                        </p:tgtEl>
                                        <p:attrNameLst>
                                          <p:attrName>ppt_x</p:attrName>
                                        </p:attrNameLst>
                                      </p:cBhvr>
                                      <p:tavLst>
                                        <p:tav tm="0">
                                          <p:val>
                                            <p:strVal val="ppt_x"/>
                                          </p:val>
                                        </p:tav>
                                        <p:tav tm="100000">
                                          <p:val>
                                            <p:fltVal val="0.5"/>
                                          </p:val>
                                        </p:tav>
                                      </p:tavLst>
                                    </p:anim>
                                    <p:anim calcmode="lin" valueType="num">
                                      <p:cBhvr>
                                        <p:cTn id="88" dur="1000"/>
                                        <p:tgtEl>
                                          <p:spTgt spid="20"/>
                                        </p:tgtEl>
                                        <p:attrNameLst>
                                          <p:attrName>ppt_y</p:attrName>
                                        </p:attrNameLst>
                                      </p:cBhvr>
                                      <p:tavLst>
                                        <p:tav tm="0">
                                          <p:val>
                                            <p:strVal val="ppt_y"/>
                                          </p:val>
                                        </p:tav>
                                        <p:tav tm="100000">
                                          <p:val>
                                            <p:fltVal val="0.5"/>
                                          </p:val>
                                        </p:tav>
                                      </p:tavLst>
                                    </p:anim>
                                    <p:set>
                                      <p:cBhvr>
                                        <p:cTn id="89" dur="1" fill="hold">
                                          <p:stCondLst>
                                            <p:cond delay="999"/>
                                          </p:stCondLst>
                                        </p:cTn>
                                        <p:tgtEl>
                                          <p:spTgt spid="20"/>
                                        </p:tgtEl>
                                        <p:attrNameLst>
                                          <p:attrName>style.visibility</p:attrName>
                                        </p:attrNameLst>
                                      </p:cBhvr>
                                      <p:to>
                                        <p:strVal val="hidden"/>
                                      </p:to>
                                    </p:set>
                                  </p:childTnLst>
                                </p:cTn>
                              </p:par>
                              <p:par>
                                <p:cTn id="90" presetID="23" presetClass="exit" presetSubtype="544" fill="hold" grpId="1" nodeType="withEffect">
                                  <p:stCondLst>
                                    <p:cond delay="750"/>
                                  </p:stCondLst>
                                  <p:iterate type="wd">
                                    <p:tmPct val="5000"/>
                                  </p:iterate>
                                  <p:childTnLst>
                                    <p:anim calcmode="lin" valueType="num">
                                      <p:cBhvr>
                                        <p:cTn id="91" dur="1000"/>
                                        <p:tgtEl>
                                          <p:spTgt spid="21"/>
                                        </p:tgtEl>
                                        <p:attrNameLst>
                                          <p:attrName>ppt_w</p:attrName>
                                        </p:attrNameLst>
                                      </p:cBhvr>
                                      <p:tavLst>
                                        <p:tav tm="0">
                                          <p:val>
                                            <p:strVal val="ppt_w"/>
                                          </p:val>
                                        </p:tav>
                                        <p:tav tm="100000">
                                          <p:val>
                                            <p:fltVal val="0"/>
                                          </p:val>
                                        </p:tav>
                                      </p:tavLst>
                                    </p:anim>
                                    <p:anim calcmode="lin" valueType="num">
                                      <p:cBhvr>
                                        <p:cTn id="92" dur="1000"/>
                                        <p:tgtEl>
                                          <p:spTgt spid="21"/>
                                        </p:tgtEl>
                                        <p:attrNameLst>
                                          <p:attrName>ppt_h</p:attrName>
                                        </p:attrNameLst>
                                      </p:cBhvr>
                                      <p:tavLst>
                                        <p:tav tm="0">
                                          <p:val>
                                            <p:strVal val="ppt_h"/>
                                          </p:val>
                                        </p:tav>
                                        <p:tav tm="100000">
                                          <p:val>
                                            <p:fltVal val="0"/>
                                          </p:val>
                                        </p:tav>
                                      </p:tavLst>
                                    </p:anim>
                                    <p:anim calcmode="lin" valueType="num">
                                      <p:cBhvr>
                                        <p:cTn id="93" dur="1000"/>
                                        <p:tgtEl>
                                          <p:spTgt spid="21"/>
                                        </p:tgtEl>
                                        <p:attrNameLst>
                                          <p:attrName>ppt_x</p:attrName>
                                        </p:attrNameLst>
                                      </p:cBhvr>
                                      <p:tavLst>
                                        <p:tav tm="0">
                                          <p:val>
                                            <p:strVal val="ppt_x"/>
                                          </p:val>
                                        </p:tav>
                                        <p:tav tm="100000">
                                          <p:val>
                                            <p:fltVal val="0.5"/>
                                          </p:val>
                                        </p:tav>
                                      </p:tavLst>
                                    </p:anim>
                                    <p:anim calcmode="lin" valueType="num">
                                      <p:cBhvr>
                                        <p:cTn id="94" dur="1000"/>
                                        <p:tgtEl>
                                          <p:spTgt spid="21"/>
                                        </p:tgtEl>
                                        <p:attrNameLst>
                                          <p:attrName>ppt_y</p:attrName>
                                        </p:attrNameLst>
                                      </p:cBhvr>
                                      <p:tavLst>
                                        <p:tav tm="0">
                                          <p:val>
                                            <p:strVal val="ppt_y"/>
                                          </p:val>
                                        </p:tav>
                                        <p:tav tm="100000">
                                          <p:val>
                                            <p:fltVal val="0.5"/>
                                          </p:val>
                                        </p:tav>
                                      </p:tavLst>
                                    </p:anim>
                                    <p:set>
                                      <p:cBhvr>
                                        <p:cTn id="95" dur="1" fill="hold">
                                          <p:stCondLst>
                                            <p:cond delay="999"/>
                                          </p:stCondLst>
                                        </p:cTn>
                                        <p:tgtEl>
                                          <p:spTgt spid="21"/>
                                        </p:tgtEl>
                                        <p:attrNameLst>
                                          <p:attrName>style.visibility</p:attrName>
                                        </p:attrNameLst>
                                      </p:cBhvr>
                                      <p:to>
                                        <p:strVal val="hidden"/>
                                      </p:to>
                                    </p:set>
                                  </p:childTnLst>
                                </p:cTn>
                              </p:par>
                              <p:par>
                                <p:cTn id="96" presetID="23" presetClass="exit" presetSubtype="544" fill="hold" nodeType="withEffect">
                                  <p:stCondLst>
                                    <p:cond delay="750"/>
                                  </p:stCondLst>
                                  <p:iterate type="wd">
                                    <p:tmPct val="5000"/>
                                  </p:iterate>
                                  <p:childTnLst>
                                    <p:anim calcmode="lin" valueType="num">
                                      <p:cBhvr>
                                        <p:cTn id="97" dur="1000"/>
                                        <p:tgtEl>
                                          <p:spTgt spid="25"/>
                                        </p:tgtEl>
                                        <p:attrNameLst>
                                          <p:attrName>ppt_w</p:attrName>
                                        </p:attrNameLst>
                                      </p:cBhvr>
                                      <p:tavLst>
                                        <p:tav tm="0">
                                          <p:val>
                                            <p:strVal val="ppt_w"/>
                                          </p:val>
                                        </p:tav>
                                        <p:tav tm="100000">
                                          <p:val>
                                            <p:fltVal val="0"/>
                                          </p:val>
                                        </p:tav>
                                      </p:tavLst>
                                    </p:anim>
                                    <p:anim calcmode="lin" valueType="num">
                                      <p:cBhvr>
                                        <p:cTn id="98" dur="1000"/>
                                        <p:tgtEl>
                                          <p:spTgt spid="25"/>
                                        </p:tgtEl>
                                        <p:attrNameLst>
                                          <p:attrName>ppt_h</p:attrName>
                                        </p:attrNameLst>
                                      </p:cBhvr>
                                      <p:tavLst>
                                        <p:tav tm="0">
                                          <p:val>
                                            <p:strVal val="ppt_h"/>
                                          </p:val>
                                        </p:tav>
                                        <p:tav tm="100000">
                                          <p:val>
                                            <p:fltVal val="0"/>
                                          </p:val>
                                        </p:tav>
                                      </p:tavLst>
                                    </p:anim>
                                    <p:anim calcmode="lin" valueType="num">
                                      <p:cBhvr>
                                        <p:cTn id="99" dur="1000"/>
                                        <p:tgtEl>
                                          <p:spTgt spid="25"/>
                                        </p:tgtEl>
                                        <p:attrNameLst>
                                          <p:attrName>ppt_x</p:attrName>
                                        </p:attrNameLst>
                                      </p:cBhvr>
                                      <p:tavLst>
                                        <p:tav tm="0">
                                          <p:val>
                                            <p:strVal val="ppt_x"/>
                                          </p:val>
                                        </p:tav>
                                        <p:tav tm="100000">
                                          <p:val>
                                            <p:fltVal val="0.5"/>
                                          </p:val>
                                        </p:tav>
                                      </p:tavLst>
                                    </p:anim>
                                    <p:anim calcmode="lin" valueType="num">
                                      <p:cBhvr>
                                        <p:cTn id="100" dur="1000"/>
                                        <p:tgtEl>
                                          <p:spTgt spid="25"/>
                                        </p:tgtEl>
                                        <p:attrNameLst>
                                          <p:attrName>ppt_y</p:attrName>
                                        </p:attrNameLst>
                                      </p:cBhvr>
                                      <p:tavLst>
                                        <p:tav tm="0">
                                          <p:val>
                                            <p:strVal val="ppt_y"/>
                                          </p:val>
                                        </p:tav>
                                        <p:tav tm="100000">
                                          <p:val>
                                            <p:fltVal val="0.5"/>
                                          </p:val>
                                        </p:tav>
                                      </p:tavLst>
                                    </p:anim>
                                    <p:set>
                                      <p:cBhvr>
                                        <p:cTn id="101" dur="1" fill="hold">
                                          <p:stCondLst>
                                            <p:cond delay="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6" grpId="0"/>
      <p:bldP spid="16" grpId="1"/>
      <p:bldP spid="17" grpId="0"/>
      <p:bldP spid="17" grpId="1"/>
      <p:bldP spid="15" grpId="0" animBg="1"/>
      <p:bldP spid="15" grpId="1" animBg="1"/>
      <p:bldP spid="19" grpId="0" animBg="1"/>
      <p:bldP spid="19" grpId="1" animBg="1"/>
      <p:bldP spid="20" grpId="0" animBg="1"/>
      <p:bldP spid="20" grpId="1" animBg="1"/>
      <p:bldP spid="21" grpId="0" animBg="1"/>
      <p:bldP spid="2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4310063" y="2089547"/>
            <a:ext cx="1851422" cy="1841897"/>
            <a:chOff x="5747317" y="2786507"/>
            <a:chExt cx="2467902" cy="2455201"/>
          </a:xfrm>
        </p:grpSpPr>
        <p:sp>
          <p:nvSpPr>
            <p:cNvPr id="106" name="空心弧 105"/>
            <p:cNvSpPr/>
            <p:nvPr/>
          </p:nvSpPr>
          <p:spPr>
            <a:xfrm rot="3600000" flipH="1">
              <a:off x="5753668" y="2786504"/>
              <a:ext cx="2455201" cy="2455205"/>
            </a:xfrm>
            <a:prstGeom prst="blockArc">
              <a:avLst>
                <a:gd name="adj1" fmla="val 15749000"/>
                <a:gd name="adj2" fmla="val 2096915"/>
                <a:gd name="adj3" fmla="val 3665"/>
              </a:avLst>
            </a:prstGeom>
            <a:solidFill>
              <a:srgbClr val="8DBF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07" name="空心弧 106"/>
            <p:cNvSpPr/>
            <p:nvPr/>
          </p:nvSpPr>
          <p:spPr>
            <a:xfrm rot="3600000" flipH="1">
              <a:off x="5760016" y="2786504"/>
              <a:ext cx="2455201" cy="2455205"/>
            </a:xfrm>
            <a:prstGeom prst="blockArc">
              <a:avLst>
                <a:gd name="adj1" fmla="val 10800000"/>
                <a:gd name="adj2" fmla="val 15820524"/>
                <a:gd name="adj3" fmla="val 4168"/>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08" name="空心弧 107"/>
            <p:cNvSpPr/>
            <p:nvPr/>
          </p:nvSpPr>
          <p:spPr>
            <a:xfrm rot="18000000" flipH="1" flipV="1">
              <a:off x="5747320" y="2786504"/>
              <a:ext cx="2455201" cy="2455205"/>
            </a:xfrm>
            <a:prstGeom prst="blockArc">
              <a:avLst>
                <a:gd name="adj1" fmla="val 17965074"/>
                <a:gd name="adj2" fmla="val 2096915"/>
                <a:gd name="adj3" fmla="val 3665"/>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grpSp>
      <p:grpSp>
        <p:nvGrpSpPr>
          <p:cNvPr id="3" name="组合 2"/>
          <p:cNvGrpSpPr/>
          <p:nvPr/>
        </p:nvGrpSpPr>
        <p:grpSpPr bwMode="auto">
          <a:xfrm>
            <a:off x="2945606" y="2089547"/>
            <a:ext cx="1852613" cy="1841897"/>
            <a:chOff x="3928162" y="2786507"/>
            <a:chExt cx="2469601" cy="2455201"/>
          </a:xfrm>
        </p:grpSpPr>
        <p:sp>
          <p:nvSpPr>
            <p:cNvPr id="104" name="空心弧 103"/>
            <p:cNvSpPr/>
            <p:nvPr/>
          </p:nvSpPr>
          <p:spPr>
            <a:xfrm rot="18000000">
              <a:off x="3931395" y="2786448"/>
              <a:ext cx="2455201" cy="2455317"/>
            </a:xfrm>
            <a:prstGeom prst="blockArc">
              <a:avLst>
                <a:gd name="adj1" fmla="val 15749000"/>
                <a:gd name="adj2" fmla="val 1083789"/>
                <a:gd name="adj3" fmla="val 4002"/>
              </a:avLst>
            </a:prstGeom>
            <a:solidFill>
              <a:srgbClr val="5F81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05" name="空心弧 104"/>
            <p:cNvSpPr/>
            <p:nvPr/>
          </p:nvSpPr>
          <p:spPr>
            <a:xfrm rot="18000000">
              <a:off x="3928221" y="2786448"/>
              <a:ext cx="2455201" cy="2455317"/>
            </a:xfrm>
            <a:prstGeom prst="blockArc">
              <a:avLst>
                <a:gd name="adj1" fmla="val 10800000"/>
                <a:gd name="adj2" fmla="val 15820524"/>
                <a:gd name="adj3" fmla="val 4168"/>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sp>
          <p:nvSpPr>
            <p:cNvPr id="110" name="空心弧 109"/>
            <p:cNvSpPr/>
            <p:nvPr/>
          </p:nvSpPr>
          <p:spPr>
            <a:xfrm rot="15990948" flipH="1" flipV="1">
              <a:off x="3942504" y="2786449"/>
              <a:ext cx="2455201" cy="2455316"/>
            </a:xfrm>
            <a:prstGeom prst="blockArc">
              <a:avLst>
                <a:gd name="adj1" fmla="val 18950913"/>
                <a:gd name="adj2" fmla="val 2096915"/>
                <a:gd name="adj3" fmla="val 3665"/>
              </a:avLst>
            </a:prstGeom>
            <a:solidFill>
              <a:srgbClr val="11B5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black"/>
                </a:solidFill>
                <a:latin typeface="Arial" panose="020B0604020202020204"/>
                <a:ea typeface="幼圆" panose="02010509060101010101" pitchFamily="49" charset="-122"/>
              </a:endParaRPr>
            </a:p>
          </p:txBody>
        </p:sp>
      </p:grpSp>
      <p:grpSp>
        <p:nvGrpSpPr>
          <p:cNvPr id="4" name="组合 10"/>
          <p:cNvGrpSpPr/>
          <p:nvPr/>
        </p:nvGrpSpPr>
        <p:grpSpPr bwMode="auto">
          <a:xfrm>
            <a:off x="2255044" y="2689622"/>
            <a:ext cx="670322" cy="670322"/>
            <a:chOff x="3006681" y="3585649"/>
            <a:chExt cx="893782" cy="893782"/>
          </a:xfrm>
        </p:grpSpPr>
        <p:sp>
          <p:nvSpPr>
            <p:cNvPr id="94" name="椭圆 93"/>
            <p:cNvSpPr/>
            <p:nvPr/>
          </p:nvSpPr>
          <p:spPr>
            <a:xfrm>
              <a:off x="3006681" y="3585649"/>
              <a:ext cx="893782" cy="893782"/>
            </a:xfrm>
            <a:prstGeom prst="ellipse">
              <a:avLst/>
            </a:prstGeom>
            <a:pattFill prst="wdUpDiag">
              <a:fgClr>
                <a:srgbClr val="FBC75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1477" name="Freeform 275"/>
            <p:cNvSpPr>
              <a:spLocks noEditPoints="1"/>
            </p:cNvSpPr>
            <p:nvPr/>
          </p:nvSpPr>
          <p:spPr bwMode="auto">
            <a:xfrm>
              <a:off x="3078677" y="3661381"/>
              <a:ext cx="763200" cy="763200"/>
            </a:xfrm>
            <a:custGeom>
              <a:avLst/>
              <a:gdLst>
                <a:gd name="T0" fmla="*/ 2147483646 w 288"/>
                <a:gd name="T1" fmla="*/ 0 h 288"/>
                <a:gd name="T2" fmla="*/ 0 w 288"/>
                <a:gd name="T3" fmla="*/ 2147483646 h 288"/>
                <a:gd name="T4" fmla="*/ 2147483646 w 288"/>
                <a:gd name="T5" fmla="*/ 2147483646 h 288"/>
                <a:gd name="T6" fmla="*/ 2147483646 w 288"/>
                <a:gd name="T7" fmla="*/ 2147483646 h 288"/>
                <a:gd name="T8" fmla="*/ 2147483646 w 288"/>
                <a:gd name="T9" fmla="*/ 0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2147483646 w 288"/>
                <a:gd name="T19" fmla="*/ 2147483646 h 288"/>
                <a:gd name="T20" fmla="*/ 2147483646 w 288"/>
                <a:gd name="T21" fmla="*/ 2147483646 h 288"/>
                <a:gd name="T22" fmla="*/ 2147483646 w 288"/>
                <a:gd name="T23" fmla="*/ 2147483646 h 288"/>
                <a:gd name="T24" fmla="*/ 2147483646 w 288"/>
                <a:gd name="T25" fmla="*/ 2147483646 h 288"/>
                <a:gd name="T26" fmla="*/ 2147483646 w 288"/>
                <a:gd name="T27" fmla="*/ 2147483646 h 288"/>
                <a:gd name="T28" fmla="*/ 2147483646 w 288"/>
                <a:gd name="T29" fmla="*/ 2147483646 h 288"/>
                <a:gd name="T30" fmla="*/ 2147483646 w 288"/>
                <a:gd name="T31" fmla="*/ 2147483646 h 288"/>
                <a:gd name="T32" fmla="*/ 2147483646 w 288"/>
                <a:gd name="T33" fmla="*/ 2147483646 h 288"/>
                <a:gd name="T34" fmla="*/ 2147483646 w 288"/>
                <a:gd name="T35" fmla="*/ 2147483646 h 288"/>
                <a:gd name="T36" fmla="*/ 2147483646 w 288"/>
                <a:gd name="T37" fmla="*/ 2147483646 h 288"/>
                <a:gd name="T38" fmla="*/ 2147483646 w 288"/>
                <a:gd name="T39" fmla="*/ 2147483646 h 288"/>
                <a:gd name="T40" fmla="*/ 2147483646 w 288"/>
                <a:gd name="T41" fmla="*/ 2147483646 h 288"/>
                <a:gd name="T42" fmla="*/ 2147483646 w 288"/>
                <a:gd name="T43" fmla="*/ 2147483646 h 288"/>
                <a:gd name="T44" fmla="*/ 2147483646 w 288"/>
                <a:gd name="T45" fmla="*/ 2147483646 h 288"/>
                <a:gd name="T46" fmla="*/ 2147483646 w 288"/>
                <a:gd name="T47" fmla="*/ 2147483646 h 288"/>
                <a:gd name="T48" fmla="*/ 2147483646 w 288"/>
                <a:gd name="T49" fmla="*/ 2147483646 h 288"/>
                <a:gd name="T50" fmla="*/ 2147483646 w 288"/>
                <a:gd name="T51" fmla="*/ 2147483646 h 288"/>
                <a:gd name="T52" fmla="*/ 2147483646 w 288"/>
                <a:gd name="T53" fmla="*/ 2147483646 h 288"/>
                <a:gd name="T54" fmla="*/ 2147483646 w 288"/>
                <a:gd name="T55" fmla="*/ 2147483646 h 288"/>
                <a:gd name="T56" fmla="*/ 2147483646 w 288"/>
                <a:gd name="T57" fmla="*/ 2147483646 h 288"/>
                <a:gd name="T58" fmla="*/ 2147483646 w 288"/>
                <a:gd name="T59" fmla="*/ 2147483646 h 288"/>
                <a:gd name="T60" fmla="*/ 2147483646 w 288"/>
                <a:gd name="T61" fmla="*/ 2147483646 h 288"/>
                <a:gd name="T62" fmla="*/ 2147483646 w 288"/>
                <a:gd name="T63" fmla="*/ 2147483646 h 288"/>
                <a:gd name="T64" fmla="*/ 2147483646 w 288"/>
                <a:gd name="T65" fmla="*/ 2147483646 h 288"/>
                <a:gd name="T66" fmla="*/ 2147483646 w 288"/>
                <a:gd name="T67" fmla="*/ 2147483646 h 288"/>
                <a:gd name="T68" fmla="*/ 2147483646 w 288"/>
                <a:gd name="T69" fmla="*/ 2147483646 h 288"/>
                <a:gd name="T70" fmla="*/ 2147483646 w 288"/>
                <a:gd name="T71" fmla="*/ 2147483646 h 288"/>
                <a:gd name="T72" fmla="*/ 2147483646 w 288"/>
                <a:gd name="T73" fmla="*/ 2147483646 h 288"/>
                <a:gd name="T74" fmla="*/ 2147483646 w 288"/>
                <a:gd name="T75" fmla="*/ 2147483646 h 288"/>
                <a:gd name="T76" fmla="*/ 2147483646 w 288"/>
                <a:gd name="T77" fmla="*/ 2147483646 h 288"/>
                <a:gd name="T78" fmla="*/ 2147483646 w 288"/>
                <a:gd name="T79" fmla="*/ 2147483646 h 288"/>
                <a:gd name="T80" fmla="*/ 2147483646 w 288"/>
                <a:gd name="T81" fmla="*/ 2147483646 h 288"/>
                <a:gd name="T82" fmla="*/ 2147483646 w 288"/>
                <a:gd name="T83" fmla="*/ 2147483646 h 288"/>
                <a:gd name="T84" fmla="*/ 2147483646 w 288"/>
                <a:gd name="T85" fmla="*/ 2147483646 h 288"/>
                <a:gd name="T86" fmla="*/ 2147483646 w 288"/>
                <a:gd name="T87" fmla="*/ 2147483646 h 288"/>
                <a:gd name="T88" fmla="*/ 2147483646 w 288"/>
                <a:gd name="T89" fmla="*/ 2147483646 h 288"/>
                <a:gd name="T90" fmla="*/ 2147483646 w 288"/>
                <a:gd name="T91" fmla="*/ 2147483646 h 288"/>
                <a:gd name="T92" fmla="*/ 2147483646 w 288"/>
                <a:gd name="T93" fmla="*/ 2147483646 h 288"/>
                <a:gd name="T94" fmla="*/ 2147483646 w 288"/>
                <a:gd name="T95" fmla="*/ 2147483646 h 288"/>
                <a:gd name="T96" fmla="*/ 2147483646 w 288"/>
                <a:gd name="T97" fmla="*/ 2147483646 h 2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8"/>
                <a:gd name="T148" fmla="*/ 0 h 288"/>
                <a:gd name="T149" fmla="*/ 288 w 288"/>
                <a:gd name="T150" fmla="*/ 288 h 2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33" y="131"/>
                  </a:moveTo>
                  <a:cubicBezTo>
                    <a:pt x="232" y="133"/>
                    <a:pt x="231" y="134"/>
                    <a:pt x="230" y="134"/>
                  </a:cubicBezTo>
                  <a:cubicBezTo>
                    <a:pt x="189" y="161"/>
                    <a:pt x="189" y="161"/>
                    <a:pt x="189" y="161"/>
                  </a:cubicBezTo>
                  <a:cubicBezTo>
                    <a:pt x="188" y="161"/>
                    <a:pt x="187" y="164"/>
                    <a:pt x="187" y="165"/>
                  </a:cubicBezTo>
                  <a:cubicBezTo>
                    <a:pt x="187" y="165"/>
                    <a:pt x="187" y="166"/>
                    <a:pt x="188" y="166"/>
                  </a:cubicBezTo>
                  <a:cubicBezTo>
                    <a:pt x="205" y="218"/>
                    <a:pt x="205" y="218"/>
                    <a:pt x="205" y="218"/>
                  </a:cubicBezTo>
                  <a:cubicBezTo>
                    <a:pt x="206" y="220"/>
                    <a:pt x="206" y="221"/>
                    <a:pt x="206" y="223"/>
                  </a:cubicBezTo>
                  <a:cubicBezTo>
                    <a:pt x="206" y="225"/>
                    <a:pt x="206" y="227"/>
                    <a:pt x="205" y="229"/>
                  </a:cubicBezTo>
                  <a:cubicBezTo>
                    <a:pt x="203" y="231"/>
                    <a:pt x="200" y="232"/>
                    <a:pt x="198" y="232"/>
                  </a:cubicBezTo>
                  <a:cubicBezTo>
                    <a:pt x="198" y="232"/>
                    <a:pt x="198" y="232"/>
                    <a:pt x="198" y="232"/>
                  </a:cubicBezTo>
                  <a:cubicBezTo>
                    <a:pt x="194" y="232"/>
                    <a:pt x="192" y="230"/>
                    <a:pt x="190" y="229"/>
                  </a:cubicBezTo>
                  <a:cubicBezTo>
                    <a:pt x="148" y="195"/>
                    <a:pt x="148" y="195"/>
                    <a:pt x="148" y="195"/>
                  </a:cubicBezTo>
                  <a:cubicBezTo>
                    <a:pt x="148" y="194"/>
                    <a:pt x="147" y="194"/>
                    <a:pt x="146" y="194"/>
                  </a:cubicBezTo>
                  <a:cubicBezTo>
                    <a:pt x="145" y="194"/>
                    <a:pt x="144" y="194"/>
                    <a:pt x="144" y="195"/>
                  </a:cubicBezTo>
                  <a:cubicBezTo>
                    <a:pt x="104" y="229"/>
                    <a:pt x="104" y="229"/>
                    <a:pt x="104" y="229"/>
                  </a:cubicBezTo>
                  <a:cubicBezTo>
                    <a:pt x="102" y="230"/>
                    <a:pt x="100" y="232"/>
                    <a:pt x="96" y="232"/>
                  </a:cubicBezTo>
                  <a:cubicBezTo>
                    <a:pt x="94" y="232"/>
                    <a:pt x="91" y="231"/>
                    <a:pt x="89" y="229"/>
                  </a:cubicBezTo>
                  <a:cubicBezTo>
                    <a:pt x="88" y="226"/>
                    <a:pt x="87" y="224"/>
                    <a:pt x="87" y="223"/>
                  </a:cubicBezTo>
                  <a:cubicBezTo>
                    <a:pt x="87" y="221"/>
                    <a:pt x="88" y="220"/>
                    <a:pt x="88" y="218"/>
                  </a:cubicBezTo>
                  <a:cubicBezTo>
                    <a:pt x="104" y="166"/>
                    <a:pt x="104" y="166"/>
                    <a:pt x="104" y="166"/>
                  </a:cubicBezTo>
                  <a:cubicBezTo>
                    <a:pt x="104" y="166"/>
                    <a:pt x="104" y="166"/>
                    <a:pt x="104" y="165"/>
                  </a:cubicBezTo>
                  <a:cubicBezTo>
                    <a:pt x="104" y="164"/>
                    <a:pt x="103" y="162"/>
                    <a:pt x="102" y="161"/>
                  </a:cubicBezTo>
                  <a:cubicBezTo>
                    <a:pt x="61" y="134"/>
                    <a:pt x="61" y="134"/>
                    <a:pt x="61" y="134"/>
                  </a:cubicBezTo>
                  <a:cubicBezTo>
                    <a:pt x="60" y="134"/>
                    <a:pt x="59" y="133"/>
                    <a:pt x="58" y="131"/>
                  </a:cubicBezTo>
                  <a:cubicBezTo>
                    <a:pt x="57" y="130"/>
                    <a:pt x="56" y="128"/>
                    <a:pt x="56" y="125"/>
                  </a:cubicBezTo>
                  <a:cubicBezTo>
                    <a:pt x="56" y="123"/>
                    <a:pt x="56" y="121"/>
                    <a:pt x="57" y="120"/>
                  </a:cubicBezTo>
                  <a:cubicBezTo>
                    <a:pt x="59" y="119"/>
                    <a:pt x="60" y="118"/>
                    <a:pt x="61" y="117"/>
                  </a:cubicBezTo>
                  <a:cubicBezTo>
                    <a:pt x="63" y="116"/>
                    <a:pt x="65" y="116"/>
                    <a:pt x="67" y="116"/>
                  </a:cubicBezTo>
                  <a:cubicBezTo>
                    <a:pt x="118" y="116"/>
                    <a:pt x="118" y="116"/>
                    <a:pt x="118" y="116"/>
                  </a:cubicBezTo>
                  <a:cubicBezTo>
                    <a:pt x="118" y="116"/>
                    <a:pt x="119" y="116"/>
                    <a:pt x="120" y="115"/>
                  </a:cubicBezTo>
                  <a:cubicBezTo>
                    <a:pt x="121" y="115"/>
                    <a:pt x="121" y="114"/>
                    <a:pt x="122" y="113"/>
                  </a:cubicBezTo>
                  <a:cubicBezTo>
                    <a:pt x="136" y="61"/>
                    <a:pt x="136" y="61"/>
                    <a:pt x="136" y="61"/>
                  </a:cubicBezTo>
                  <a:cubicBezTo>
                    <a:pt x="137" y="59"/>
                    <a:pt x="137" y="57"/>
                    <a:pt x="138" y="56"/>
                  </a:cubicBezTo>
                  <a:cubicBezTo>
                    <a:pt x="139" y="54"/>
                    <a:pt x="142" y="52"/>
                    <a:pt x="146" y="52"/>
                  </a:cubicBezTo>
                  <a:cubicBezTo>
                    <a:pt x="150" y="52"/>
                    <a:pt x="152" y="54"/>
                    <a:pt x="153" y="56"/>
                  </a:cubicBezTo>
                  <a:cubicBezTo>
                    <a:pt x="154" y="57"/>
                    <a:pt x="154" y="59"/>
                    <a:pt x="155" y="61"/>
                  </a:cubicBezTo>
                  <a:cubicBezTo>
                    <a:pt x="170" y="113"/>
                    <a:pt x="170" y="113"/>
                    <a:pt x="170" y="113"/>
                  </a:cubicBezTo>
                  <a:cubicBezTo>
                    <a:pt x="170" y="114"/>
                    <a:pt x="170" y="115"/>
                    <a:pt x="171" y="115"/>
                  </a:cubicBezTo>
                  <a:cubicBezTo>
                    <a:pt x="172" y="116"/>
                    <a:pt x="173" y="116"/>
                    <a:pt x="174" y="116"/>
                  </a:cubicBezTo>
                  <a:cubicBezTo>
                    <a:pt x="224" y="116"/>
                    <a:pt x="224" y="116"/>
                    <a:pt x="224" y="116"/>
                  </a:cubicBezTo>
                  <a:cubicBezTo>
                    <a:pt x="226" y="116"/>
                    <a:pt x="227" y="116"/>
                    <a:pt x="229" y="117"/>
                  </a:cubicBezTo>
                  <a:cubicBezTo>
                    <a:pt x="230" y="117"/>
                    <a:pt x="232" y="118"/>
                    <a:pt x="234" y="120"/>
                  </a:cubicBezTo>
                  <a:cubicBezTo>
                    <a:pt x="235" y="121"/>
                    <a:pt x="236" y="123"/>
                    <a:pt x="236" y="125"/>
                  </a:cubicBezTo>
                  <a:cubicBezTo>
                    <a:pt x="236" y="128"/>
                    <a:pt x="234" y="130"/>
                    <a:pt x="233" y="131"/>
                  </a:cubicBezTo>
                  <a:close/>
                </a:path>
              </a:pathLst>
            </a:custGeom>
            <a:solidFill>
              <a:srgbClr val="FBC75D"/>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nvGrpSpPr>
          <p:cNvPr id="5" name="组合 11"/>
          <p:cNvGrpSpPr/>
          <p:nvPr/>
        </p:nvGrpSpPr>
        <p:grpSpPr bwMode="auto">
          <a:xfrm>
            <a:off x="2512219" y="1665685"/>
            <a:ext cx="670322" cy="670322"/>
            <a:chOff x="3350323" y="2220987"/>
            <a:chExt cx="893782" cy="893782"/>
          </a:xfrm>
        </p:grpSpPr>
        <p:sp>
          <p:nvSpPr>
            <p:cNvPr id="88" name="椭圆 87"/>
            <p:cNvSpPr/>
            <p:nvPr/>
          </p:nvSpPr>
          <p:spPr>
            <a:xfrm>
              <a:off x="3350323" y="2220987"/>
              <a:ext cx="893782" cy="893782"/>
            </a:xfrm>
            <a:prstGeom prst="ellipse">
              <a:avLst/>
            </a:prstGeom>
            <a:pattFill prst="wdUpDiag">
              <a:fgClr>
                <a:srgbClr val="6080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6" name="组合 78"/>
            <p:cNvGrpSpPr/>
            <p:nvPr/>
          </p:nvGrpSpPr>
          <p:grpSpPr>
            <a:xfrm>
              <a:off x="3409023" y="2290896"/>
              <a:ext cx="763200" cy="763200"/>
              <a:chOff x="6537326" y="1397001"/>
              <a:chExt cx="176213" cy="176213"/>
            </a:xfrm>
            <a:solidFill>
              <a:srgbClr val="5F81A5"/>
            </a:solidFill>
          </p:grpSpPr>
          <p:sp>
            <p:nvSpPr>
              <p:cNvPr id="80" name="Oval 508"/>
              <p:cNvSpPr>
                <a:spLocks noChangeArrowheads="1"/>
              </p:cNvSpPr>
              <p:nvPr/>
            </p:nvSpPr>
            <p:spPr bwMode="auto">
              <a:xfrm>
                <a:off x="6592888" y="1452563"/>
                <a:ext cx="42863" cy="42863"/>
              </a:xfrm>
              <a:prstGeom prst="ellipse">
                <a:avLst/>
              </a:pr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sp>
            <p:nvSpPr>
              <p:cNvPr id="81" name="Freeform 509"/>
              <p:cNvSpPr>
                <a:spLocks noEditPoints="1"/>
              </p:cNvSpPr>
              <p:nvPr/>
            </p:nvSpPr>
            <p:spPr bwMode="auto">
              <a:xfrm>
                <a:off x="6537326" y="1397001"/>
                <a:ext cx="176213" cy="176213"/>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20 w 288"/>
                  <a:gd name="T11" fmla="*/ 220 h 288"/>
                  <a:gd name="T12" fmla="*/ 211 w 288"/>
                  <a:gd name="T13" fmla="*/ 224 h 288"/>
                  <a:gd name="T14" fmla="*/ 211 w 288"/>
                  <a:gd name="T15" fmla="*/ 224 h 288"/>
                  <a:gd name="T16" fmla="*/ 200 w 288"/>
                  <a:gd name="T17" fmla="*/ 220 h 288"/>
                  <a:gd name="T18" fmla="*/ 157 w 288"/>
                  <a:gd name="T19" fmla="*/ 177 h 288"/>
                  <a:gd name="T20" fmla="*/ 124 w 288"/>
                  <a:gd name="T21" fmla="*/ 186 h 288"/>
                  <a:gd name="T22" fmla="*/ 63 w 288"/>
                  <a:gd name="T23" fmla="*/ 125 h 288"/>
                  <a:gd name="T24" fmla="*/ 124 w 288"/>
                  <a:gd name="T25" fmla="*/ 63 h 288"/>
                  <a:gd name="T26" fmla="*/ 186 w 288"/>
                  <a:gd name="T27" fmla="*/ 125 h 288"/>
                  <a:gd name="T28" fmla="*/ 176 w 288"/>
                  <a:gd name="T29" fmla="*/ 157 h 288"/>
                  <a:gd name="T30" fmla="*/ 219 w 288"/>
                  <a:gd name="T31" fmla="*/ 200 h 288"/>
                  <a:gd name="T32" fmla="*/ 224 w 288"/>
                  <a:gd name="T33" fmla="*/ 211 h 288"/>
                  <a:gd name="T34" fmla="*/ 220 w 288"/>
                  <a:gd name="T35" fmla="*/ 22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220" y="220"/>
                    </a:moveTo>
                    <a:cubicBezTo>
                      <a:pt x="218" y="223"/>
                      <a:pt x="214" y="224"/>
                      <a:pt x="211" y="224"/>
                    </a:cubicBezTo>
                    <a:cubicBezTo>
                      <a:pt x="211" y="224"/>
                      <a:pt x="211" y="224"/>
                      <a:pt x="211" y="224"/>
                    </a:cubicBezTo>
                    <a:cubicBezTo>
                      <a:pt x="207" y="224"/>
                      <a:pt x="203" y="222"/>
                      <a:pt x="200" y="220"/>
                    </a:cubicBezTo>
                    <a:cubicBezTo>
                      <a:pt x="157" y="177"/>
                      <a:pt x="157" y="177"/>
                      <a:pt x="157" y="177"/>
                    </a:cubicBezTo>
                    <a:cubicBezTo>
                      <a:pt x="148" y="182"/>
                      <a:pt x="136" y="186"/>
                      <a:pt x="124" y="186"/>
                    </a:cubicBezTo>
                    <a:cubicBezTo>
                      <a:pt x="91" y="186"/>
                      <a:pt x="63" y="159"/>
                      <a:pt x="63" y="125"/>
                    </a:cubicBezTo>
                    <a:cubicBezTo>
                      <a:pt x="63" y="91"/>
                      <a:pt x="91" y="63"/>
                      <a:pt x="124" y="63"/>
                    </a:cubicBezTo>
                    <a:cubicBezTo>
                      <a:pt x="158" y="63"/>
                      <a:pt x="186" y="91"/>
                      <a:pt x="186" y="125"/>
                    </a:cubicBezTo>
                    <a:cubicBezTo>
                      <a:pt x="186" y="137"/>
                      <a:pt x="182" y="148"/>
                      <a:pt x="176" y="157"/>
                    </a:cubicBezTo>
                    <a:cubicBezTo>
                      <a:pt x="219" y="200"/>
                      <a:pt x="219" y="200"/>
                      <a:pt x="219" y="200"/>
                    </a:cubicBezTo>
                    <a:cubicBezTo>
                      <a:pt x="222" y="203"/>
                      <a:pt x="224" y="207"/>
                      <a:pt x="224" y="211"/>
                    </a:cubicBezTo>
                    <a:cubicBezTo>
                      <a:pt x="224" y="214"/>
                      <a:pt x="223" y="218"/>
                      <a:pt x="220" y="220"/>
                    </a:cubicBezTo>
                    <a:close/>
                  </a:path>
                </a:pathLst>
              </a:custGeom>
              <a:grpFill/>
              <a:ln>
                <a:noFill/>
              </a:ln>
            </p:spPr>
            <p:txBody>
              <a:bodyPr/>
              <a:lstStyle/>
              <a:p>
                <a:pPr defTabSz="685800">
                  <a:defRPr/>
                </a:pPr>
                <a:endParaRPr lang="zh-CN" altLang="en-US" sz="1350">
                  <a:solidFill>
                    <a:prstClr val="black"/>
                  </a:solidFill>
                  <a:latin typeface="Arial" panose="020B0604020202020204"/>
                  <a:ea typeface="幼圆" panose="02010509060101010101" pitchFamily="49" charset="-122"/>
                </a:endParaRPr>
              </a:p>
            </p:txBody>
          </p:sp>
        </p:grpSp>
      </p:grpSp>
      <p:grpSp>
        <p:nvGrpSpPr>
          <p:cNvPr id="7" name="组合 9"/>
          <p:cNvGrpSpPr/>
          <p:nvPr/>
        </p:nvGrpSpPr>
        <p:grpSpPr bwMode="auto">
          <a:xfrm>
            <a:off x="2540794" y="3712369"/>
            <a:ext cx="670322" cy="670322"/>
            <a:chOff x="3388423" y="4949461"/>
            <a:chExt cx="893782" cy="893782"/>
          </a:xfrm>
        </p:grpSpPr>
        <p:sp>
          <p:nvSpPr>
            <p:cNvPr id="87" name="椭圆 86"/>
            <p:cNvSpPr/>
            <p:nvPr/>
          </p:nvSpPr>
          <p:spPr>
            <a:xfrm>
              <a:off x="3388423" y="4949461"/>
              <a:ext cx="893782" cy="893782"/>
            </a:xfrm>
            <a:prstGeom prst="ellipse">
              <a:avLst/>
            </a:prstGeom>
            <a:pattFill prst="wdUpDiag">
              <a:fgClr>
                <a:srgbClr val="11B5B8"/>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1473" name="Freeform 409"/>
            <p:cNvSpPr>
              <a:spLocks noEditPoints="1"/>
            </p:cNvSpPr>
            <p:nvPr/>
          </p:nvSpPr>
          <p:spPr bwMode="auto">
            <a:xfrm>
              <a:off x="3453714" y="5014753"/>
              <a:ext cx="763200" cy="763200"/>
            </a:xfrm>
            <a:custGeom>
              <a:avLst/>
              <a:gdLst>
                <a:gd name="T0" fmla="*/ 2147483646 w 288"/>
                <a:gd name="T1" fmla="*/ 0 h 288"/>
                <a:gd name="T2" fmla="*/ 0 w 288"/>
                <a:gd name="T3" fmla="*/ 2147483646 h 288"/>
                <a:gd name="T4" fmla="*/ 2147483646 w 288"/>
                <a:gd name="T5" fmla="*/ 2147483646 h 288"/>
                <a:gd name="T6" fmla="*/ 2147483646 w 288"/>
                <a:gd name="T7" fmla="*/ 2147483646 h 288"/>
                <a:gd name="T8" fmla="*/ 2147483646 w 288"/>
                <a:gd name="T9" fmla="*/ 0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2147483646 w 288"/>
                <a:gd name="T19" fmla="*/ 2147483646 h 288"/>
                <a:gd name="T20" fmla="*/ 2147483646 w 288"/>
                <a:gd name="T21" fmla="*/ 2147483646 h 288"/>
                <a:gd name="T22" fmla="*/ 2147483646 w 288"/>
                <a:gd name="T23" fmla="*/ 2147483646 h 288"/>
                <a:gd name="T24" fmla="*/ 2147483646 w 288"/>
                <a:gd name="T25" fmla="*/ 2147483646 h 288"/>
                <a:gd name="T26" fmla="*/ 2147483646 w 288"/>
                <a:gd name="T27" fmla="*/ 2147483646 h 288"/>
                <a:gd name="T28" fmla="*/ 2147483646 w 288"/>
                <a:gd name="T29" fmla="*/ 2147483646 h 288"/>
                <a:gd name="T30" fmla="*/ 2147483646 w 288"/>
                <a:gd name="T31" fmla="*/ 2147483646 h 288"/>
                <a:gd name="T32" fmla="*/ 2147483646 w 288"/>
                <a:gd name="T33" fmla="*/ 2147483646 h 288"/>
                <a:gd name="T34" fmla="*/ 2147483646 w 288"/>
                <a:gd name="T35" fmla="*/ 2147483646 h 288"/>
                <a:gd name="T36" fmla="*/ 2147483646 w 288"/>
                <a:gd name="T37" fmla="*/ 2147483646 h 288"/>
                <a:gd name="T38" fmla="*/ 2147483646 w 288"/>
                <a:gd name="T39" fmla="*/ 2147483646 h 288"/>
                <a:gd name="T40" fmla="*/ 2147483646 w 288"/>
                <a:gd name="T41" fmla="*/ 2147483646 h 288"/>
                <a:gd name="T42" fmla="*/ 2147483646 w 288"/>
                <a:gd name="T43" fmla="*/ 2147483646 h 288"/>
                <a:gd name="T44" fmla="*/ 2147483646 w 288"/>
                <a:gd name="T45" fmla="*/ 2147483646 h 288"/>
                <a:gd name="T46" fmla="*/ 2147483646 w 288"/>
                <a:gd name="T47" fmla="*/ 2147483646 h 288"/>
                <a:gd name="T48" fmla="*/ 2147483646 w 288"/>
                <a:gd name="T49" fmla="*/ 2147483646 h 288"/>
                <a:gd name="T50" fmla="*/ 2147483646 w 288"/>
                <a:gd name="T51" fmla="*/ 2147483646 h 288"/>
                <a:gd name="T52" fmla="*/ 2147483646 w 288"/>
                <a:gd name="T53" fmla="*/ 2147483646 h 288"/>
                <a:gd name="T54" fmla="*/ 2147483646 w 288"/>
                <a:gd name="T55" fmla="*/ 2147483646 h 288"/>
                <a:gd name="T56" fmla="*/ 2147483646 w 288"/>
                <a:gd name="T57" fmla="*/ 2147483646 h 288"/>
                <a:gd name="T58" fmla="*/ 2147483646 w 288"/>
                <a:gd name="T59" fmla="*/ 2147483646 h 288"/>
                <a:gd name="T60" fmla="*/ 2147483646 w 288"/>
                <a:gd name="T61" fmla="*/ 2147483646 h 288"/>
                <a:gd name="T62" fmla="*/ 2147483646 w 288"/>
                <a:gd name="T63" fmla="*/ 2147483646 h 288"/>
                <a:gd name="T64" fmla="*/ 2147483646 w 288"/>
                <a:gd name="T65" fmla="*/ 2147483646 h 288"/>
                <a:gd name="T66" fmla="*/ 2147483646 w 288"/>
                <a:gd name="T67" fmla="*/ 2147483646 h 288"/>
                <a:gd name="T68" fmla="*/ 2147483646 w 288"/>
                <a:gd name="T69" fmla="*/ 2147483646 h 288"/>
                <a:gd name="T70" fmla="*/ 2147483646 w 288"/>
                <a:gd name="T71" fmla="*/ 2147483646 h 2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8"/>
                <a:gd name="T109" fmla="*/ 0 h 288"/>
                <a:gd name="T110" fmla="*/ 288 w 288"/>
                <a:gd name="T111" fmla="*/ 288 h 2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62" y="45"/>
                  </a:moveTo>
                  <a:cubicBezTo>
                    <a:pt x="168" y="45"/>
                    <a:pt x="173" y="47"/>
                    <a:pt x="176" y="50"/>
                  </a:cubicBezTo>
                  <a:cubicBezTo>
                    <a:pt x="179" y="54"/>
                    <a:pt x="180" y="58"/>
                    <a:pt x="180" y="63"/>
                  </a:cubicBezTo>
                  <a:cubicBezTo>
                    <a:pt x="180" y="75"/>
                    <a:pt x="170" y="87"/>
                    <a:pt x="157" y="87"/>
                  </a:cubicBezTo>
                  <a:cubicBezTo>
                    <a:pt x="157" y="87"/>
                    <a:pt x="157" y="87"/>
                    <a:pt x="157" y="87"/>
                  </a:cubicBezTo>
                  <a:cubicBezTo>
                    <a:pt x="146" y="87"/>
                    <a:pt x="139" y="79"/>
                    <a:pt x="139" y="68"/>
                  </a:cubicBezTo>
                  <a:cubicBezTo>
                    <a:pt x="139" y="58"/>
                    <a:pt x="147" y="45"/>
                    <a:pt x="162" y="45"/>
                  </a:cubicBezTo>
                  <a:close/>
                  <a:moveTo>
                    <a:pt x="180" y="206"/>
                  </a:moveTo>
                  <a:cubicBezTo>
                    <a:pt x="160" y="228"/>
                    <a:pt x="135" y="241"/>
                    <a:pt x="125" y="241"/>
                  </a:cubicBezTo>
                  <a:cubicBezTo>
                    <a:pt x="125" y="241"/>
                    <a:pt x="125" y="241"/>
                    <a:pt x="125" y="241"/>
                  </a:cubicBezTo>
                  <a:cubicBezTo>
                    <a:pt x="122" y="241"/>
                    <a:pt x="119" y="241"/>
                    <a:pt x="117" y="238"/>
                  </a:cubicBezTo>
                  <a:cubicBezTo>
                    <a:pt x="114" y="235"/>
                    <a:pt x="113" y="231"/>
                    <a:pt x="113" y="226"/>
                  </a:cubicBezTo>
                  <a:cubicBezTo>
                    <a:pt x="113" y="221"/>
                    <a:pt x="114" y="212"/>
                    <a:pt x="115" y="205"/>
                  </a:cubicBezTo>
                  <a:cubicBezTo>
                    <a:pt x="130" y="143"/>
                    <a:pt x="130" y="143"/>
                    <a:pt x="130" y="143"/>
                  </a:cubicBezTo>
                  <a:cubicBezTo>
                    <a:pt x="130" y="139"/>
                    <a:pt x="131" y="137"/>
                    <a:pt x="131" y="135"/>
                  </a:cubicBezTo>
                  <a:cubicBezTo>
                    <a:pt x="128" y="136"/>
                    <a:pt x="117" y="144"/>
                    <a:pt x="112" y="149"/>
                  </a:cubicBezTo>
                  <a:cubicBezTo>
                    <a:pt x="110" y="150"/>
                    <a:pt x="110" y="150"/>
                    <a:pt x="110" y="150"/>
                  </a:cubicBezTo>
                  <a:cubicBezTo>
                    <a:pt x="104" y="135"/>
                    <a:pt x="104" y="135"/>
                    <a:pt x="104" y="135"/>
                  </a:cubicBezTo>
                  <a:cubicBezTo>
                    <a:pt x="105" y="134"/>
                    <a:pt x="105" y="134"/>
                    <a:pt x="105" y="134"/>
                  </a:cubicBezTo>
                  <a:cubicBezTo>
                    <a:pt x="126" y="115"/>
                    <a:pt x="150" y="100"/>
                    <a:pt x="161" y="100"/>
                  </a:cubicBezTo>
                  <a:cubicBezTo>
                    <a:pt x="165" y="100"/>
                    <a:pt x="167" y="101"/>
                    <a:pt x="169" y="104"/>
                  </a:cubicBezTo>
                  <a:cubicBezTo>
                    <a:pt x="170" y="107"/>
                    <a:pt x="171" y="110"/>
                    <a:pt x="171" y="114"/>
                  </a:cubicBezTo>
                  <a:cubicBezTo>
                    <a:pt x="171" y="118"/>
                    <a:pt x="170" y="128"/>
                    <a:pt x="169" y="134"/>
                  </a:cubicBezTo>
                  <a:cubicBezTo>
                    <a:pt x="153" y="198"/>
                    <a:pt x="153" y="198"/>
                    <a:pt x="153" y="198"/>
                  </a:cubicBezTo>
                  <a:cubicBezTo>
                    <a:pt x="152" y="201"/>
                    <a:pt x="152" y="204"/>
                    <a:pt x="152" y="205"/>
                  </a:cubicBezTo>
                  <a:cubicBezTo>
                    <a:pt x="152" y="206"/>
                    <a:pt x="152" y="206"/>
                    <a:pt x="152" y="207"/>
                  </a:cubicBezTo>
                  <a:cubicBezTo>
                    <a:pt x="154" y="206"/>
                    <a:pt x="165" y="199"/>
                    <a:pt x="172" y="192"/>
                  </a:cubicBezTo>
                  <a:cubicBezTo>
                    <a:pt x="174" y="190"/>
                    <a:pt x="174" y="190"/>
                    <a:pt x="174" y="190"/>
                  </a:cubicBezTo>
                  <a:cubicBezTo>
                    <a:pt x="180" y="204"/>
                    <a:pt x="180" y="204"/>
                    <a:pt x="180" y="204"/>
                  </a:cubicBezTo>
                  <a:cubicBezTo>
                    <a:pt x="181" y="205"/>
                    <a:pt x="181" y="205"/>
                    <a:pt x="181" y="205"/>
                  </a:cubicBezTo>
                  <a:lnTo>
                    <a:pt x="180" y="206"/>
                  </a:lnTo>
                  <a:close/>
                </a:path>
              </a:pathLst>
            </a:custGeom>
            <a:solidFill>
              <a:srgbClr val="11B5B8"/>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sp>
        <p:nvSpPr>
          <p:cNvPr id="32" name="矩形 31"/>
          <p:cNvSpPr/>
          <p:nvPr/>
        </p:nvSpPr>
        <p:spPr>
          <a:xfrm>
            <a:off x="523875" y="3777854"/>
            <a:ext cx="1970485" cy="406400"/>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3" name="矩形 32"/>
          <p:cNvSpPr/>
          <p:nvPr/>
        </p:nvSpPr>
        <p:spPr>
          <a:xfrm>
            <a:off x="276225" y="2655094"/>
            <a:ext cx="1969294" cy="406400"/>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4" name="矩形 33"/>
          <p:cNvSpPr/>
          <p:nvPr/>
        </p:nvSpPr>
        <p:spPr>
          <a:xfrm>
            <a:off x="523875" y="1627585"/>
            <a:ext cx="1969294" cy="406400"/>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grpSp>
        <p:nvGrpSpPr>
          <p:cNvPr id="8" name="组合 8"/>
          <p:cNvGrpSpPr/>
          <p:nvPr/>
        </p:nvGrpSpPr>
        <p:grpSpPr bwMode="auto">
          <a:xfrm>
            <a:off x="5913835" y="3746897"/>
            <a:ext cx="670322" cy="670322"/>
            <a:chOff x="7885229" y="4996425"/>
            <a:chExt cx="893782" cy="893782"/>
          </a:xfrm>
        </p:grpSpPr>
        <p:sp>
          <p:nvSpPr>
            <p:cNvPr id="93" name="椭圆 92"/>
            <p:cNvSpPr/>
            <p:nvPr/>
          </p:nvSpPr>
          <p:spPr>
            <a:xfrm>
              <a:off x="7885229" y="4996425"/>
              <a:ext cx="893782" cy="893782"/>
            </a:xfrm>
            <a:prstGeom prst="ellipse">
              <a:avLst/>
            </a:prstGeom>
            <a:pattFill prst="wdUpDiag">
              <a:fgClr>
                <a:srgbClr val="BFBFB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1471" name="Freeform 369"/>
            <p:cNvSpPr>
              <a:spLocks noEditPoints="1"/>
            </p:cNvSpPr>
            <p:nvPr/>
          </p:nvSpPr>
          <p:spPr bwMode="auto">
            <a:xfrm>
              <a:off x="7946042" y="5049016"/>
              <a:ext cx="763200" cy="763200"/>
            </a:xfrm>
            <a:custGeom>
              <a:avLst/>
              <a:gdLst>
                <a:gd name="T0" fmla="*/ 2147483646 w 288"/>
                <a:gd name="T1" fmla="*/ 0 h 288"/>
                <a:gd name="T2" fmla="*/ 0 w 288"/>
                <a:gd name="T3" fmla="*/ 2147483646 h 288"/>
                <a:gd name="T4" fmla="*/ 2147483646 w 288"/>
                <a:gd name="T5" fmla="*/ 2147483646 h 288"/>
                <a:gd name="T6" fmla="*/ 2147483646 w 288"/>
                <a:gd name="T7" fmla="*/ 2147483646 h 288"/>
                <a:gd name="T8" fmla="*/ 2147483646 w 288"/>
                <a:gd name="T9" fmla="*/ 0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2147483646 w 288"/>
                <a:gd name="T19" fmla="*/ 2147483646 h 288"/>
                <a:gd name="T20" fmla="*/ 2147483646 w 288"/>
                <a:gd name="T21" fmla="*/ 2147483646 h 288"/>
                <a:gd name="T22" fmla="*/ 2147483646 w 288"/>
                <a:gd name="T23" fmla="*/ 2147483646 h 288"/>
                <a:gd name="T24" fmla="*/ 2147483646 w 288"/>
                <a:gd name="T25" fmla="*/ 2147483646 h 288"/>
                <a:gd name="T26" fmla="*/ 2147483646 w 288"/>
                <a:gd name="T27" fmla="*/ 2147483646 h 288"/>
                <a:gd name="T28" fmla="*/ 2147483646 w 288"/>
                <a:gd name="T29" fmla="*/ 2147483646 h 288"/>
                <a:gd name="T30" fmla="*/ 2147483646 w 288"/>
                <a:gd name="T31" fmla="*/ 2147483646 h 288"/>
                <a:gd name="T32" fmla="*/ 2147483646 w 288"/>
                <a:gd name="T33" fmla="*/ 2147483646 h 288"/>
                <a:gd name="T34" fmla="*/ 2147483646 w 288"/>
                <a:gd name="T35" fmla="*/ 2147483646 h 288"/>
                <a:gd name="T36" fmla="*/ 2147483646 w 288"/>
                <a:gd name="T37" fmla="*/ 2147483646 h 288"/>
                <a:gd name="T38" fmla="*/ 2147483646 w 288"/>
                <a:gd name="T39" fmla="*/ 2147483646 h 288"/>
                <a:gd name="T40" fmla="*/ 2147483646 w 288"/>
                <a:gd name="T41" fmla="*/ 2147483646 h 288"/>
                <a:gd name="T42" fmla="*/ 2147483646 w 288"/>
                <a:gd name="T43" fmla="*/ 2147483646 h 288"/>
                <a:gd name="T44" fmla="*/ 2147483646 w 288"/>
                <a:gd name="T45" fmla="*/ 2147483646 h 288"/>
                <a:gd name="T46" fmla="*/ 2147483646 w 288"/>
                <a:gd name="T47" fmla="*/ 2147483646 h 288"/>
                <a:gd name="T48" fmla="*/ 2147483646 w 288"/>
                <a:gd name="T49" fmla="*/ 2147483646 h 288"/>
                <a:gd name="T50" fmla="*/ 2147483646 w 288"/>
                <a:gd name="T51" fmla="*/ 2147483646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8"/>
                <a:gd name="T79" fmla="*/ 0 h 288"/>
                <a:gd name="T80" fmla="*/ 288 w 288"/>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93" y="132"/>
                  </a:moveTo>
                  <a:cubicBezTo>
                    <a:pt x="188" y="132"/>
                    <a:pt x="183" y="131"/>
                    <a:pt x="178" y="128"/>
                  </a:cubicBezTo>
                  <a:cubicBezTo>
                    <a:pt x="128" y="178"/>
                    <a:pt x="128" y="178"/>
                    <a:pt x="128" y="178"/>
                  </a:cubicBezTo>
                  <a:cubicBezTo>
                    <a:pt x="131" y="183"/>
                    <a:pt x="133" y="188"/>
                    <a:pt x="133" y="193"/>
                  </a:cubicBezTo>
                  <a:cubicBezTo>
                    <a:pt x="133" y="214"/>
                    <a:pt x="113" y="233"/>
                    <a:pt x="92" y="233"/>
                  </a:cubicBezTo>
                  <a:cubicBezTo>
                    <a:pt x="92" y="233"/>
                    <a:pt x="90" y="231"/>
                    <a:pt x="88" y="230"/>
                  </a:cubicBezTo>
                  <a:cubicBezTo>
                    <a:pt x="105" y="213"/>
                    <a:pt x="106" y="214"/>
                    <a:pt x="106" y="203"/>
                  </a:cubicBezTo>
                  <a:cubicBezTo>
                    <a:pt x="106" y="195"/>
                    <a:pt x="93" y="182"/>
                    <a:pt x="85" y="182"/>
                  </a:cubicBezTo>
                  <a:cubicBezTo>
                    <a:pt x="75" y="182"/>
                    <a:pt x="75" y="183"/>
                    <a:pt x="58" y="200"/>
                  </a:cubicBezTo>
                  <a:cubicBezTo>
                    <a:pt x="57" y="198"/>
                    <a:pt x="55" y="196"/>
                    <a:pt x="55" y="196"/>
                  </a:cubicBezTo>
                  <a:cubicBezTo>
                    <a:pt x="54" y="175"/>
                    <a:pt x="74" y="155"/>
                    <a:pt x="95" y="155"/>
                  </a:cubicBezTo>
                  <a:cubicBezTo>
                    <a:pt x="100" y="155"/>
                    <a:pt x="105" y="157"/>
                    <a:pt x="110" y="161"/>
                  </a:cubicBezTo>
                  <a:cubicBezTo>
                    <a:pt x="160" y="110"/>
                    <a:pt x="160" y="110"/>
                    <a:pt x="160" y="110"/>
                  </a:cubicBezTo>
                  <a:cubicBezTo>
                    <a:pt x="157" y="105"/>
                    <a:pt x="155" y="100"/>
                    <a:pt x="155" y="95"/>
                  </a:cubicBezTo>
                  <a:cubicBezTo>
                    <a:pt x="155" y="74"/>
                    <a:pt x="175" y="55"/>
                    <a:pt x="196" y="54"/>
                  </a:cubicBezTo>
                  <a:cubicBezTo>
                    <a:pt x="196" y="54"/>
                    <a:pt x="198" y="57"/>
                    <a:pt x="200" y="58"/>
                  </a:cubicBezTo>
                  <a:cubicBezTo>
                    <a:pt x="183" y="75"/>
                    <a:pt x="182" y="74"/>
                    <a:pt x="182" y="85"/>
                  </a:cubicBezTo>
                  <a:cubicBezTo>
                    <a:pt x="182" y="93"/>
                    <a:pt x="195" y="106"/>
                    <a:pt x="203" y="106"/>
                  </a:cubicBezTo>
                  <a:cubicBezTo>
                    <a:pt x="213" y="106"/>
                    <a:pt x="213" y="105"/>
                    <a:pt x="230" y="88"/>
                  </a:cubicBezTo>
                  <a:cubicBezTo>
                    <a:pt x="231" y="90"/>
                    <a:pt x="233" y="92"/>
                    <a:pt x="233" y="92"/>
                  </a:cubicBezTo>
                  <a:cubicBezTo>
                    <a:pt x="234" y="113"/>
                    <a:pt x="214" y="132"/>
                    <a:pt x="193" y="132"/>
                  </a:cubicBez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nvGrpSpPr>
          <p:cNvPr id="9" name="组合 7"/>
          <p:cNvGrpSpPr/>
          <p:nvPr/>
        </p:nvGrpSpPr>
        <p:grpSpPr bwMode="auto">
          <a:xfrm>
            <a:off x="6197203" y="2689622"/>
            <a:ext cx="670322" cy="670322"/>
            <a:chOff x="8262189" y="3585649"/>
            <a:chExt cx="893782" cy="893782"/>
          </a:xfrm>
        </p:grpSpPr>
        <p:sp>
          <p:nvSpPr>
            <p:cNvPr id="95" name="椭圆 94"/>
            <p:cNvSpPr/>
            <p:nvPr/>
          </p:nvSpPr>
          <p:spPr>
            <a:xfrm>
              <a:off x="8262189" y="3585649"/>
              <a:ext cx="893782" cy="893782"/>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1469" name="Freeform 737"/>
            <p:cNvSpPr>
              <a:spLocks noEditPoints="1"/>
            </p:cNvSpPr>
            <p:nvPr/>
          </p:nvSpPr>
          <p:spPr bwMode="auto">
            <a:xfrm>
              <a:off x="8331929" y="3661381"/>
              <a:ext cx="763200" cy="763200"/>
            </a:xfrm>
            <a:custGeom>
              <a:avLst/>
              <a:gdLst>
                <a:gd name="T0" fmla="*/ 2147483646 w 288"/>
                <a:gd name="T1" fmla="*/ 0 h 288"/>
                <a:gd name="T2" fmla="*/ 0 w 288"/>
                <a:gd name="T3" fmla="*/ 2147483646 h 288"/>
                <a:gd name="T4" fmla="*/ 2147483646 w 288"/>
                <a:gd name="T5" fmla="*/ 2147483646 h 288"/>
                <a:gd name="T6" fmla="*/ 2147483646 w 288"/>
                <a:gd name="T7" fmla="*/ 2147483646 h 288"/>
                <a:gd name="T8" fmla="*/ 2147483646 w 288"/>
                <a:gd name="T9" fmla="*/ 0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2147483646 w 288"/>
                <a:gd name="T19" fmla="*/ 2147483646 h 288"/>
                <a:gd name="T20" fmla="*/ 2147483646 w 288"/>
                <a:gd name="T21" fmla="*/ 2147483646 h 288"/>
                <a:gd name="T22" fmla="*/ 2147483646 w 288"/>
                <a:gd name="T23" fmla="*/ 2147483646 h 288"/>
                <a:gd name="T24" fmla="*/ 2147483646 w 288"/>
                <a:gd name="T25" fmla="*/ 2147483646 h 288"/>
                <a:gd name="T26" fmla="*/ 2147483646 w 288"/>
                <a:gd name="T27" fmla="*/ 2147483646 h 288"/>
                <a:gd name="T28" fmla="*/ 2147483646 w 288"/>
                <a:gd name="T29" fmla="*/ 2147483646 h 288"/>
                <a:gd name="T30" fmla="*/ 2147483646 w 288"/>
                <a:gd name="T31" fmla="*/ 2147483646 h 288"/>
                <a:gd name="T32" fmla="*/ 2147483646 w 288"/>
                <a:gd name="T33" fmla="*/ 2147483646 h 288"/>
                <a:gd name="T34" fmla="*/ 2147483646 w 288"/>
                <a:gd name="T35" fmla="*/ 2147483646 h 288"/>
                <a:gd name="T36" fmla="*/ 2147483646 w 288"/>
                <a:gd name="T37" fmla="*/ 2147483646 h 288"/>
                <a:gd name="T38" fmla="*/ 2147483646 w 288"/>
                <a:gd name="T39" fmla="*/ 2147483646 h 288"/>
                <a:gd name="T40" fmla="*/ 2147483646 w 288"/>
                <a:gd name="T41" fmla="*/ 2147483646 h 288"/>
                <a:gd name="T42" fmla="*/ 2147483646 w 288"/>
                <a:gd name="T43" fmla="*/ 2147483646 h 288"/>
                <a:gd name="T44" fmla="*/ 2147483646 w 288"/>
                <a:gd name="T45" fmla="*/ 2147483646 h 288"/>
                <a:gd name="T46" fmla="*/ 2147483646 w 288"/>
                <a:gd name="T47" fmla="*/ 2147483646 h 288"/>
                <a:gd name="T48" fmla="*/ 2147483646 w 288"/>
                <a:gd name="T49" fmla="*/ 2147483646 h 288"/>
                <a:gd name="T50" fmla="*/ 2147483646 w 288"/>
                <a:gd name="T51" fmla="*/ 2147483646 h 288"/>
                <a:gd name="T52" fmla="*/ 2147483646 w 288"/>
                <a:gd name="T53" fmla="*/ 2147483646 h 288"/>
                <a:gd name="T54" fmla="*/ 2147483646 w 288"/>
                <a:gd name="T55" fmla="*/ 2147483646 h 288"/>
                <a:gd name="T56" fmla="*/ 2147483646 w 288"/>
                <a:gd name="T57" fmla="*/ 2147483646 h 2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88"/>
                <a:gd name="T89" fmla="*/ 288 w 288"/>
                <a:gd name="T90" fmla="*/ 288 h 2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63" y="189"/>
                  </a:moveTo>
                  <a:cubicBezTo>
                    <a:pt x="71" y="183"/>
                    <a:pt x="75" y="177"/>
                    <a:pt x="77" y="172"/>
                  </a:cubicBezTo>
                  <a:cubicBezTo>
                    <a:pt x="66" y="169"/>
                    <a:pt x="58" y="159"/>
                    <a:pt x="58" y="147"/>
                  </a:cubicBezTo>
                  <a:cubicBezTo>
                    <a:pt x="58" y="99"/>
                    <a:pt x="58" y="99"/>
                    <a:pt x="58" y="99"/>
                  </a:cubicBezTo>
                  <a:cubicBezTo>
                    <a:pt x="58" y="84"/>
                    <a:pt x="69" y="73"/>
                    <a:pt x="83" y="73"/>
                  </a:cubicBezTo>
                  <a:cubicBezTo>
                    <a:pt x="170" y="73"/>
                    <a:pt x="170" y="73"/>
                    <a:pt x="170" y="73"/>
                  </a:cubicBezTo>
                  <a:cubicBezTo>
                    <a:pt x="184" y="73"/>
                    <a:pt x="195" y="84"/>
                    <a:pt x="195" y="99"/>
                  </a:cubicBezTo>
                  <a:cubicBezTo>
                    <a:pt x="195" y="147"/>
                    <a:pt x="195" y="147"/>
                    <a:pt x="195" y="147"/>
                  </a:cubicBezTo>
                  <a:cubicBezTo>
                    <a:pt x="195" y="161"/>
                    <a:pt x="184" y="173"/>
                    <a:pt x="170" y="173"/>
                  </a:cubicBezTo>
                  <a:cubicBezTo>
                    <a:pt x="109" y="173"/>
                    <a:pt x="109" y="173"/>
                    <a:pt x="109" y="173"/>
                  </a:cubicBezTo>
                  <a:cubicBezTo>
                    <a:pt x="94" y="188"/>
                    <a:pt x="78" y="192"/>
                    <a:pt x="70" y="192"/>
                  </a:cubicBezTo>
                  <a:cubicBezTo>
                    <a:pt x="64" y="192"/>
                    <a:pt x="61" y="190"/>
                    <a:pt x="63" y="189"/>
                  </a:cubicBezTo>
                  <a:close/>
                  <a:moveTo>
                    <a:pt x="229" y="173"/>
                  </a:moveTo>
                  <a:cubicBezTo>
                    <a:pt x="229" y="185"/>
                    <a:pt x="221" y="195"/>
                    <a:pt x="211" y="197"/>
                  </a:cubicBezTo>
                  <a:cubicBezTo>
                    <a:pt x="212" y="203"/>
                    <a:pt x="216" y="208"/>
                    <a:pt x="224" y="214"/>
                  </a:cubicBezTo>
                  <a:cubicBezTo>
                    <a:pt x="229" y="218"/>
                    <a:pt x="203" y="223"/>
                    <a:pt x="179" y="198"/>
                  </a:cubicBezTo>
                  <a:cubicBezTo>
                    <a:pt x="118" y="198"/>
                    <a:pt x="118" y="198"/>
                    <a:pt x="118" y="198"/>
                  </a:cubicBezTo>
                  <a:cubicBezTo>
                    <a:pt x="112" y="198"/>
                    <a:pt x="106" y="196"/>
                    <a:pt x="102" y="193"/>
                  </a:cubicBezTo>
                  <a:cubicBezTo>
                    <a:pt x="106" y="190"/>
                    <a:pt x="109" y="188"/>
                    <a:pt x="113" y="184"/>
                  </a:cubicBezTo>
                  <a:cubicBezTo>
                    <a:pt x="170" y="184"/>
                    <a:pt x="170" y="184"/>
                    <a:pt x="170" y="184"/>
                  </a:cubicBezTo>
                  <a:cubicBezTo>
                    <a:pt x="190" y="184"/>
                    <a:pt x="207" y="167"/>
                    <a:pt x="207" y="147"/>
                  </a:cubicBezTo>
                  <a:cubicBezTo>
                    <a:pt x="207" y="99"/>
                    <a:pt x="207" y="99"/>
                    <a:pt x="207" y="99"/>
                  </a:cubicBezTo>
                  <a:cubicBezTo>
                    <a:pt x="219" y="100"/>
                    <a:pt x="229" y="111"/>
                    <a:pt x="229" y="124"/>
                  </a:cubicBezTo>
                  <a:lnTo>
                    <a:pt x="229" y="173"/>
                  </a:lnTo>
                  <a:close/>
                </a:path>
              </a:pathLst>
            </a:custGeom>
            <a:solidFill>
              <a:srgbClr val="FD6D5C"/>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grpSp>
        <p:nvGrpSpPr>
          <p:cNvPr id="10" name="组合 6"/>
          <p:cNvGrpSpPr/>
          <p:nvPr/>
        </p:nvGrpSpPr>
        <p:grpSpPr bwMode="auto">
          <a:xfrm>
            <a:off x="5932885" y="1694260"/>
            <a:ext cx="670322" cy="670322"/>
            <a:chOff x="7910629" y="2259087"/>
            <a:chExt cx="893782" cy="893782"/>
          </a:xfrm>
        </p:grpSpPr>
        <p:sp>
          <p:nvSpPr>
            <p:cNvPr id="89" name="椭圆 88"/>
            <p:cNvSpPr/>
            <p:nvPr/>
          </p:nvSpPr>
          <p:spPr>
            <a:xfrm>
              <a:off x="7910629" y="2259087"/>
              <a:ext cx="893782" cy="893782"/>
            </a:xfrm>
            <a:prstGeom prst="ellipse">
              <a:avLst/>
            </a:prstGeom>
            <a:pattFill prst="wdUpDiag">
              <a:fgClr>
                <a:srgbClr val="8DBF6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61467" name="Freeform 723"/>
            <p:cNvSpPr>
              <a:spLocks noEditPoints="1"/>
            </p:cNvSpPr>
            <p:nvPr/>
          </p:nvSpPr>
          <p:spPr bwMode="auto">
            <a:xfrm>
              <a:off x="7979208" y="2327673"/>
              <a:ext cx="763200" cy="763200"/>
            </a:xfrm>
            <a:custGeom>
              <a:avLst/>
              <a:gdLst>
                <a:gd name="T0" fmla="*/ 2147483646 w 288"/>
                <a:gd name="T1" fmla="*/ 0 h 288"/>
                <a:gd name="T2" fmla="*/ 0 w 288"/>
                <a:gd name="T3" fmla="*/ 2147483646 h 288"/>
                <a:gd name="T4" fmla="*/ 2147483646 w 288"/>
                <a:gd name="T5" fmla="*/ 2147483646 h 288"/>
                <a:gd name="T6" fmla="*/ 2147483646 w 288"/>
                <a:gd name="T7" fmla="*/ 2147483646 h 288"/>
                <a:gd name="T8" fmla="*/ 2147483646 w 288"/>
                <a:gd name="T9" fmla="*/ 0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2147483646 w 288"/>
                <a:gd name="T19" fmla="*/ 2147483646 h 288"/>
                <a:gd name="T20" fmla="*/ 2147483646 w 288"/>
                <a:gd name="T21" fmla="*/ 2147483646 h 288"/>
                <a:gd name="T22" fmla="*/ 2147483646 w 288"/>
                <a:gd name="T23" fmla="*/ 2147483646 h 288"/>
                <a:gd name="T24" fmla="*/ 2147483646 w 288"/>
                <a:gd name="T25" fmla="*/ 2147483646 h 288"/>
                <a:gd name="T26" fmla="*/ 2147483646 w 288"/>
                <a:gd name="T27" fmla="*/ 2147483646 h 288"/>
                <a:gd name="T28" fmla="*/ 2147483646 w 288"/>
                <a:gd name="T29" fmla="*/ 2147483646 h 288"/>
                <a:gd name="T30" fmla="*/ 2147483646 w 288"/>
                <a:gd name="T31" fmla="*/ 2147483646 h 288"/>
                <a:gd name="T32" fmla="*/ 2147483646 w 288"/>
                <a:gd name="T33" fmla="*/ 2147483646 h 288"/>
                <a:gd name="T34" fmla="*/ 2147483646 w 288"/>
                <a:gd name="T35" fmla="*/ 2147483646 h 2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8"/>
                <a:gd name="T55" fmla="*/ 0 h 288"/>
                <a:gd name="T56" fmla="*/ 288 w 288"/>
                <a:gd name="T57" fmla="*/ 288 h 2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229" y="168"/>
                  </a:moveTo>
                  <a:cubicBezTo>
                    <a:pt x="169" y="227"/>
                    <a:pt x="169" y="227"/>
                    <a:pt x="169" y="227"/>
                  </a:cubicBezTo>
                  <a:cubicBezTo>
                    <a:pt x="167" y="229"/>
                    <a:pt x="164" y="229"/>
                    <a:pt x="162" y="227"/>
                  </a:cubicBezTo>
                  <a:cubicBezTo>
                    <a:pt x="80" y="145"/>
                    <a:pt x="80" y="145"/>
                    <a:pt x="80" y="145"/>
                  </a:cubicBezTo>
                  <a:cubicBezTo>
                    <a:pt x="78" y="143"/>
                    <a:pt x="77" y="140"/>
                    <a:pt x="76" y="137"/>
                  </a:cubicBezTo>
                  <a:cubicBezTo>
                    <a:pt x="72" y="92"/>
                    <a:pt x="72" y="92"/>
                    <a:pt x="72" y="92"/>
                  </a:cubicBezTo>
                  <a:cubicBezTo>
                    <a:pt x="72" y="90"/>
                    <a:pt x="74" y="86"/>
                    <a:pt x="75" y="84"/>
                  </a:cubicBezTo>
                  <a:cubicBezTo>
                    <a:pt x="86" y="74"/>
                    <a:pt x="86" y="74"/>
                    <a:pt x="86" y="74"/>
                  </a:cubicBezTo>
                  <a:cubicBezTo>
                    <a:pt x="88" y="72"/>
                    <a:pt x="91" y="70"/>
                    <a:pt x="94" y="71"/>
                  </a:cubicBezTo>
                  <a:cubicBezTo>
                    <a:pt x="138" y="75"/>
                    <a:pt x="138" y="75"/>
                    <a:pt x="138" y="75"/>
                  </a:cubicBezTo>
                  <a:cubicBezTo>
                    <a:pt x="141" y="75"/>
                    <a:pt x="145" y="77"/>
                    <a:pt x="147" y="79"/>
                  </a:cubicBezTo>
                  <a:cubicBezTo>
                    <a:pt x="229" y="160"/>
                    <a:pt x="229" y="160"/>
                    <a:pt x="229" y="160"/>
                  </a:cubicBezTo>
                  <a:cubicBezTo>
                    <a:pt x="231" y="162"/>
                    <a:pt x="231" y="166"/>
                    <a:pt x="229" y="168"/>
                  </a:cubicBezTo>
                  <a:close/>
                </a:path>
              </a:pathLst>
            </a:custGeom>
            <a:solidFill>
              <a:srgbClr val="8DBF67"/>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sp>
        <p:nvSpPr>
          <p:cNvPr id="35" name="矩形 34"/>
          <p:cNvSpPr/>
          <p:nvPr/>
        </p:nvSpPr>
        <p:spPr>
          <a:xfrm>
            <a:off x="6654404" y="1706167"/>
            <a:ext cx="1969294" cy="40640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6" name="矩形 35"/>
          <p:cNvSpPr/>
          <p:nvPr/>
        </p:nvSpPr>
        <p:spPr>
          <a:xfrm>
            <a:off x="6873479" y="2719388"/>
            <a:ext cx="1969294" cy="40640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7" name="矩形 36"/>
          <p:cNvSpPr/>
          <p:nvPr/>
        </p:nvSpPr>
        <p:spPr>
          <a:xfrm>
            <a:off x="6603207" y="3842148"/>
            <a:ext cx="1969294" cy="40640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grpSp>
        <p:nvGrpSpPr>
          <p:cNvPr id="11" name="组合 37"/>
          <p:cNvGrpSpPr/>
          <p:nvPr/>
        </p:nvGrpSpPr>
        <p:grpSpPr bwMode="auto">
          <a:xfrm>
            <a:off x="3662362" y="2805110"/>
            <a:ext cx="1720454" cy="446947"/>
            <a:chOff x="5158599" y="3146136"/>
            <a:chExt cx="2294737" cy="595904"/>
          </a:xfrm>
        </p:grpSpPr>
        <p:sp>
          <p:nvSpPr>
            <p:cNvPr id="39" name="文本框 38"/>
            <p:cNvSpPr txBox="1"/>
            <p:nvPr/>
          </p:nvSpPr>
          <p:spPr>
            <a:xfrm>
              <a:off x="5158599" y="3146136"/>
              <a:ext cx="2294737" cy="430868"/>
            </a:xfrm>
            <a:prstGeom prst="rect">
              <a:avLst/>
            </a:prstGeom>
          </p:spPr>
          <p:txBody>
            <a:bodyPr>
              <a:spAutoFit/>
            </a:bodyPr>
            <a:lstStyle>
              <a:defPPr>
                <a:defRPr lang="zh-CN"/>
              </a:defPPr>
              <a:lvl1pPr>
                <a:defRPr sz="2400">
                  <a:solidFill>
                    <a:schemeClr val="bg2">
                      <a:lumMod val="25000"/>
                      <a:alpha val="85000"/>
                    </a:schemeClr>
                  </a:solidFill>
                  <a:latin typeface="+mn-ea"/>
                </a:defRPr>
              </a:lvl1pPr>
            </a:lstStyle>
            <a:p>
              <a:pPr algn="ctr" defTabSz="685800">
                <a:defRPr/>
              </a:pPr>
              <a:r>
                <a:rPr lang="zh-CN" altLang="en-US" sz="1500">
                  <a:solidFill>
                    <a:srgbClr val="E5DEDB">
                      <a:lumMod val="25000"/>
                      <a:alpha val="85000"/>
                    </a:srgbClr>
                  </a:solidFill>
                  <a:latin typeface="幼圆" panose="02010509060101010101" pitchFamily="49" charset="-122"/>
                  <a:ea typeface="幼圆" panose="02010509060101010101" pitchFamily="49" charset="-122"/>
                </a:rPr>
                <a:t>ADD THE TITLE</a:t>
              </a:r>
              <a:endParaRPr lang="zh-CN" altLang="en-US" sz="1500">
                <a:solidFill>
                  <a:srgbClr val="E5DEDB">
                    <a:lumMod val="25000"/>
                    <a:alpha val="85000"/>
                  </a:srgbClr>
                </a:solidFill>
                <a:latin typeface="幼圆" panose="02010509060101010101" pitchFamily="49" charset="-122"/>
                <a:ea typeface="幼圆" panose="02010509060101010101" pitchFamily="49" charset="-122"/>
              </a:endParaRPr>
            </a:p>
          </p:txBody>
        </p:sp>
        <p:sp>
          <p:nvSpPr>
            <p:cNvPr id="40" name="矩形 39"/>
            <p:cNvSpPr/>
            <p:nvPr/>
          </p:nvSpPr>
          <p:spPr>
            <a:xfrm>
              <a:off x="5158599" y="3457272"/>
              <a:ext cx="2210570" cy="284768"/>
            </a:xfrm>
            <a:prstGeom prst="rect">
              <a:avLst/>
            </a:prstGeom>
          </p:spPr>
          <p:txBody>
            <a:bodyPr>
              <a:spAutoFit/>
            </a:bodyPr>
            <a:lstStyle/>
            <a:p>
              <a:pPr algn="ctr" defTabSz="685800">
                <a:defRPr/>
              </a:pPr>
              <a:r>
                <a:rPr lang="en-US" altLang="zh-CN" sz="790">
                  <a:solidFill>
                    <a:prstClr val="white">
                      <a:lumMod val="50000"/>
                    </a:prstClr>
                  </a:solidFill>
                  <a:latin typeface="幼圆" panose="02010509060101010101" pitchFamily="49" charset="-122"/>
                  <a:ea typeface="幼圆" panose="02010509060101010101" pitchFamily="49" charset="-122"/>
                </a:rPr>
                <a:t>CLICK HERE TO ADD THE TITLE</a:t>
              </a:r>
              <a:endParaRPr lang="zh-CN" altLang="en-US" sz="790">
                <a:solidFill>
                  <a:prstClr val="white">
                    <a:lumMod val="50000"/>
                  </a:prstClr>
                </a:solidFill>
                <a:latin typeface="幼圆" panose="02010509060101010101" pitchFamily="49" charset="-122"/>
                <a:ea typeface="幼圆" panose="02010509060101010101" pitchFamily="49" charset="-122"/>
              </a:endParaRPr>
            </a:p>
          </p:txBody>
        </p:sp>
      </p:grpSp>
      <p:sp>
        <p:nvSpPr>
          <p:cNvPr id="47" name="矩形 46"/>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8" name="矩形 47"/>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9" name="矩形 48"/>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3" name="矩形 52"/>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56" name="组合 9"/>
          <p:cNvGrpSpPr/>
          <p:nvPr/>
        </p:nvGrpSpPr>
        <p:grpSpPr bwMode="auto">
          <a:xfrm>
            <a:off x="813586" y="287917"/>
            <a:ext cx="2897204" cy="654426"/>
            <a:chOff x="1051541" y="624028"/>
            <a:chExt cx="3862374" cy="872759"/>
          </a:xfrm>
        </p:grpSpPr>
        <p:sp>
          <p:nvSpPr>
            <p:cNvPr id="57" name="文本框 56"/>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58" name="矩形 57"/>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spd="slow" advTm="0">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250" fill="hold"/>
                                        <p:tgtEl>
                                          <p:spTgt spid="47"/>
                                        </p:tgtEl>
                                        <p:attrNameLst>
                                          <p:attrName>ppt_x</p:attrName>
                                        </p:attrNameLst>
                                      </p:cBhvr>
                                      <p:tavLst>
                                        <p:tav tm="0">
                                          <p:val>
                                            <p:strVal val="0-#ppt_w/2"/>
                                          </p:val>
                                        </p:tav>
                                        <p:tav tm="100000">
                                          <p:val>
                                            <p:strVal val="#ppt_x"/>
                                          </p:val>
                                        </p:tav>
                                      </p:tavLst>
                                    </p:anim>
                                    <p:anim calcmode="lin" valueType="num">
                                      <p:cBhvr additive="base">
                                        <p:cTn id="8" dur="25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250" fill="hold"/>
                                        <p:tgtEl>
                                          <p:spTgt spid="48"/>
                                        </p:tgtEl>
                                        <p:attrNameLst>
                                          <p:attrName>ppt_x</p:attrName>
                                        </p:attrNameLst>
                                      </p:cBhvr>
                                      <p:tavLst>
                                        <p:tav tm="0">
                                          <p:val>
                                            <p:strVal val="0-#ppt_w/2"/>
                                          </p:val>
                                        </p:tav>
                                        <p:tav tm="100000">
                                          <p:val>
                                            <p:strVal val="#ppt_x"/>
                                          </p:val>
                                        </p:tav>
                                      </p:tavLst>
                                    </p:anim>
                                    <p:anim calcmode="lin" valueType="num">
                                      <p:cBhvr additive="base">
                                        <p:cTn id="13" dur="250" fill="hold"/>
                                        <p:tgtEl>
                                          <p:spTgt spid="48"/>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250" fill="hold"/>
                                        <p:tgtEl>
                                          <p:spTgt spid="49"/>
                                        </p:tgtEl>
                                        <p:attrNameLst>
                                          <p:attrName>ppt_x</p:attrName>
                                        </p:attrNameLst>
                                      </p:cBhvr>
                                      <p:tavLst>
                                        <p:tav tm="0">
                                          <p:val>
                                            <p:strVal val="0-#ppt_w/2"/>
                                          </p:val>
                                        </p:tav>
                                        <p:tav tm="100000">
                                          <p:val>
                                            <p:strVal val="#ppt_x"/>
                                          </p:val>
                                        </p:tav>
                                      </p:tavLst>
                                    </p:anim>
                                    <p:anim calcmode="lin" valueType="num">
                                      <p:cBhvr additive="base">
                                        <p:cTn id="18" dur="25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250" fill="hold"/>
                                        <p:tgtEl>
                                          <p:spTgt spid="53"/>
                                        </p:tgtEl>
                                        <p:attrNameLst>
                                          <p:attrName>ppt_x</p:attrName>
                                        </p:attrNameLst>
                                      </p:cBhvr>
                                      <p:tavLst>
                                        <p:tav tm="0">
                                          <p:val>
                                            <p:strVal val="0-#ppt_w/2"/>
                                          </p:val>
                                        </p:tav>
                                        <p:tav tm="100000">
                                          <p:val>
                                            <p:strVal val="#ppt_x"/>
                                          </p:val>
                                        </p:tav>
                                      </p:tavLst>
                                    </p:anim>
                                    <p:anim calcmode="lin" valueType="num">
                                      <p:cBhvr additive="base">
                                        <p:cTn id="23" dur="250" fill="hold"/>
                                        <p:tgtEl>
                                          <p:spTgt spid="53"/>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56"/>
                                        </p:tgtEl>
                                        <p:attrNameLst>
                                          <p:attrName>style.visibility</p:attrName>
                                        </p:attrNameLst>
                                      </p:cBhvr>
                                      <p:to>
                                        <p:strVal val="visible"/>
                                      </p:to>
                                    </p:set>
                                    <p:animEffect transition="in" filter="fade">
                                      <p:cBhvr>
                                        <p:cTn id="27" dur="1000"/>
                                        <p:tgtEl>
                                          <p:spTgt spid="56"/>
                                        </p:tgtEl>
                                      </p:cBhvr>
                                    </p:animEffect>
                                    <p:anim calcmode="lin" valueType="num">
                                      <p:cBhvr>
                                        <p:cTn id="28" dur="1000" fill="hold"/>
                                        <p:tgtEl>
                                          <p:spTgt spid="56"/>
                                        </p:tgtEl>
                                        <p:attrNameLst>
                                          <p:attrName>ppt_x</p:attrName>
                                        </p:attrNameLst>
                                      </p:cBhvr>
                                      <p:tavLst>
                                        <p:tav tm="0">
                                          <p:val>
                                            <p:strVal val="#ppt_x"/>
                                          </p:val>
                                        </p:tav>
                                        <p:tav tm="100000">
                                          <p:val>
                                            <p:strVal val="#ppt_x"/>
                                          </p:val>
                                        </p:tav>
                                      </p:tavLst>
                                    </p:anim>
                                    <p:anim calcmode="lin" valueType="num">
                                      <p:cBhvr>
                                        <p:cTn id="29" dur="1000" fill="hold"/>
                                        <p:tgtEl>
                                          <p:spTgt spid="56"/>
                                        </p:tgtEl>
                                        <p:attrNameLst>
                                          <p:attrName>ppt_y</p:attrName>
                                        </p:attrNameLst>
                                      </p:cBhvr>
                                      <p:tavLst>
                                        <p:tav tm="0">
                                          <p:val>
                                            <p:strVal val="#ppt_y-.1"/>
                                          </p:val>
                                        </p:tav>
                                        <p:tav tm="100000">
                                          <p:val>
                                            <p:strVal val="#ppt_y"/>
                                          </p:val>
                                        </p:tav>
                                      </p:tavLst>
                                    </p:anim>
                                  </p:childTnLst>
                                </p:cTn>
                              </p:par>
                              <p:par>
                                <p:cTn id="30" presetID="2" presetClass="entr" presetSubtype="8" fill="hold" nodeType="withEffect">
                                  <p:stCondLst>
                                    <p:cond delay="900"/>
                                  </p:stCondLst>
                                  <p:iterate type="wd">
                                    <p:tmPct val="0"/>
                                  </p:iterate>
                                  <p:childTnLst>
                                    <p:set>
                                      <p:cBhvr>
                                        <p:cTn id="31" dur="1" fill="hold">
                                          <p:stCondLst>
                                            <p:cond delay="0"/>
                                          </p:stCondLst>
                                        </p:cTn>
                                        <p:tgtEl>
                                          <p:spTgt spid="3"/>
                                        </p:tgtEl>
                                        <p:attrNameLst>
                                          <p:attrName>style.visibility</p:attrName>
                                        </p:attrNameLst>
                                      </p:cBhvr>
                                      <p:to>
                                        <p:strVal val="visible"/>
                                      </p:to>
                                    </p:set>
                                    <p:anim calcmode="lin" valueType="num">
                                      <p:cBhvr additive="base">
                                        <p:cTn id="32" dur="750" fill="hold"/>
                                        <p:tgtEl>
                                          <p:spTgt spid="3"/>
                                        </p:tgtEl>
                                        <p:attrNameLst>
                                          <p:attrName>ppt_x</p:attrName>
                                        </p:attrNameLst>
                                      </p:cBhvr>
                                      <p:tavLst>
                                        <p:tav tm="0">
                                          <p:val>
                                            <p:strVal val="0-#ppt_w/2"/>
                                          </p:val>
                                        </p:tav>
                                        <p:tav tm="100000">
                                          <p:val>
                                            <p:strVal val="#ppt_x"/>
                                          </p:val>
                                        </p:tav>
                                      </p:tavLst>
                                    </p:anim>
                                    <p:anim calcmode="lin" valueType="num">
                                      <p:cBhvr additive="base">
                                        <p:cTn id="33" dur="750" fill="hold"/>
                                        <p:tgtEl>
                                          <p:spTgt spid="3"/>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900"/>
                                  </p:stCondLst>
                                  <p:iterate type="wd">
                                    <p:tmPct val="0"/>
                                  </p:iterate>
                                  <p:childTnLst>
                                    <p:set>
                                      <p:cBhvr>
                                        <p:cTn id="35" dur="1" fill="hold">
                                          <p:stCondLst>
                                            <p:cond delay="0"/>
                                          </p:stCondLst>
                                        </p:cTn>
                                        <p:tgtEl>
                                          <p:spTgt spid="2"/>
                                        </p:tgtEl>
                                        <p:attrNameLst>
                                          <p:attrName>style.visibility</p:attrName>
                                        </p:attrNameLst>
                                      </p:cBhvr>
                                      <p:to>
                                        <p:strVal val="visible"/>
                                      </p:to>
                                    </p:set>
                                    <p:anim calcmode="lin" valueType="num">
                                      <p:cBhvr additive="base">
                                        <p:cTn id="36" dur="750" fill="hold"/>
                                        <p:tgtEl>
                                          <p:spTgt spid="2"/>
                                        </p:tgtEl>
                                        <p:attrNameLst>
                                          <p:attrName>ppt_x</p:attrName>
                                        </p:attrNameLst>
                                      </p:cBhvr>
                                      <p:tavLst>
                                        <p:tav tm="0">
                                          <p:val>
                                            <p:strVal val="1+#ppt_w/2"/>
                                          </p:val>
                                        </p:tav>
                                        <p:tav tm="100000">
                                          <p:val>
                                            <p:strVal val="#ppt_x"/>
                                          </p:val>
                                        </p:tav>
                                      </p:tavLst>
                                    </p:anim>
                                    <p:anim calcmode="lin" valueType="num">
                                      <p:cBhvr additive="base">
                                        <p:cTn id="37" dur="750" fill="hold"/>
                                        <p:tgtEl>
                                          <p:spTgt spid="2"/>
                                        </p:tgtEl>
                                        <p:attrNameLst>
                                          <p:attrName>ppt_y</p:attrName>
                                        </p:attrNameLst>
                                      </p:cBhvr>
                                      <p:tavLst>
                                        <p:tav tm="0">
                                          <p:val>
                                            <p:strVal val="#ppt_y"/>
                                          </p:val>
                                        </p:tav>
                                        <p:tav tm="100000">
                                          <p:val>
                                            <p:strVal val="#ppt_y"/>
                                          </p:val>
                                        </p:tav>
                                      </p:tavLst>
                                    </p:anim>
                                  </p:childTnLst>
                                </p:cTn>
                              </p:par>
                            </p:childTnLst>
                          </p:cTn>
                        </p:par>
                        <p:par>
                          <p:cTn id="38" fill="hold">
                            <p:stCondLst>
                              <p:cond delay="2400"/>
                            </p:stCondLst>
                            <p:childTnLst>
                              <p:par>
                                <p:cTn id="39" presetID="42" presetClass="entr" presetSubtype="0" fill="hold" nodeType="afterEffect">
                                  <p:stCondLst>
                                    <p:cond delay="0"/>
                                  </p:stCondLst>
                                  <p:iterate type="wd">
                                    <p:tmPct val="0"/>
                                  </p:iterate>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2" presetClass="entr" presetSubtype="8" fill="hold" nodeType="withEffect">
                                  <p:stCondLst>
                                    <p:cond delay="1000"/>
                                  </p:stCondLst>
                                  <p:iterate type="wd">
                                    <p:tmPct val="0"/>
                                  </p:iterate>
                                  <p:childTnLst>
                                    <p:set>
                                      <p:cBhvr>
                                        <p:cTn id="45" dur="1" fill="hold">
                                          <p:stCondLst>
                                            <p:cond delay="0"/>
                                          </p:stCondLst>
                                        </p:cTn>
                                        <p:tgtEl>
                                          <p:spTgt spid="5"/>
                                        </p:tgtEl>
                                        <p:attrNameLst>
                                          <p:attrName>style.visibility</p:attrName>
                                        </p:attrNameLst>
                                      </p:cBhvr>
                                      <p:to>
                                        <p:strVal val="visible"/>
                                      </p:to>
                                    </p:set>
                                    <p:anim calcmode="lin" valueType="num">
                                      <p:cBhvr additive="base">
                                        <p:cTn id="46" dur="1000" fill="hold"/>
                                        <p:tgtEl>
                                          <p:spTgt spid="5"/>
                                        </p:tgtEl>
                                        <p:attrNameLst>
                                          <p:attrName>ppt_x</p:attrName>
                                        </p:attrNameLst>
                                      </p:cBhvr>
                                      <p:tavLst>
                                        <p:tav tm="0">
                                          <p:val>
                                            <p:strVal val="0-#ppt_w/2"/>
                                          </p:val>
                                        </p:tav>
                                        <p:tav tm="100000">
                                          <p:val>
                                            <p:strVal val="#ppt_x"/>
                                          </p:val>
                                        </p:tav>
                                      </p:tavLst>
                                    </p:anim>
                                    <p:anim calcmode="lin" valueType="num">
                                      <p:cBhvr additive="base">
                                        <p:cTn id="47" dur="1000" fill="hold"/>
                                        <p:tgtEl>
                                          <p:spTgt spid="5"/>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1000"/>
                                  </p:stCondLst>
                                  <p:iterate type="wd">
                                    <p:tmPct val="0"/>
                                  </p:iterate>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1000" fill="hold"/>
                                        <p:tgtEl>
                                          <p:spTgt spid="10"/>
                                        </p:tgtEl>
                                        <p:attrNameLst>
                                          <p:attrName>ppt_x</p:attrName>
                                        </p:attrNameLst>
                                      </p:cBhvr>
                                      <p:tavLst>
                                        <p:tav tm="0">
                                          <p:val>
                                            <p:strVal val="1+#ppt_w/2"/>
                                          </p:val>
                                        </p:tav>
                                        <p:tav tm="100000">
                                          <p:val>
                                            <p:strVal val="#ppt_x"/>
                                          </p:val>
                                        </p:tav>
                                      </p:tavLst>
                                    </p:anim>
                                    <p:anim calcmode="lin" valueType="num">
                                      <p:cBhvr additive="base">
                                        <p:cTn id="51" dur="1000" fill="hold"/>
                                        <p:tgtEl>
                                          <p:spTgt spid="10"/>
                                        </p:tgtEl>
                                        <p:attrNameLst>
                                          <p:attrName>ppt_y</p:attrName>
                                        </p:attrNameLst>
                                      </p:cBhvr>
                                      <p:tavLst>
                                        <p:tav tm="0">
                                          <p:val>
                                            <p:strVal val="#ppt_y"/>
                                          </p:val>
                                        </p:tav>
                                        <p:tav tm="100000">
                                          <p:val>
                                            <p:strVal val="#ppt_y"/>
                                          </p:val>
                                        </p:tav>
                                      </p:tavLst>
                                    </p:anim>
                                  </p:childTnLst>
                                </p:cTn>
                              </p:par>
                              <p:par>
                                <p:cTn id="52" presetID="42" presetClass="entr" presetSubtype="0" fill="hold" grpId="0" nodeType="withEffect">
                                  <p:stCondLst>
                                    <p:cond delay="2000"/>
                                  </p:stCondLst>
                                  <p:iterate type="wd">
                                    <p:tmPct val="0"/>
                                  </p:iterate>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2000"/>
                                  </p:stCondLst>
                                  <p:iterate type="wd">
                                    <p:tmPct val="0"/>
                                  </p:iterate>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par>
                                <p:cTn id="62" presetID="2" presetClass="entr" presetSubtype="8" fill="hold" nodeType="withEffect">
                                  <p:stCondLst>
                                    <p:cond delay="3000"/>
                                  </p:stCondLst>
                                  <p:iterate type="wd">
                                    <p:tmPct val="0"/>
                                  </p:iterate>
                                  <p:childTnLst>
                                    <p:set>
                                      <p:cBhvr>
                                        <p:cTn id="63" dur="1" fill="hold">
                                          <p:stCondLst>
                                            <p:cond delay="0"/>
                                          </p:stCondLst>
                                        </p:cTn>
                                        <p:tgtEl>
                                          <p:spTgt spid="4"/>
                                        </p:tgtEl>
                                        <p:attrNameLst>
                                          <p:attrName>style.visibility</p:attrName>
                                        </p:attrNameLst>
                                      </p:cBhvr>
                                      <p:to>
                                        <p:strVal val="visible"/>
                                      </p:to>
                                    </p:set>
                                    <p:anim calcmode="lin" valueType="num">
                                      <p:cBhvr additive="base">
                                        <p:cTn id="64" dur="1000" fill="hold"/>
                                        <p:tgtEl>
                                          <p:spTgt spid="4"/>
                                        </p:tgtEl>
                                        <p:attrNameLst>
                                          <p:attrName>ppt_x</p:attrName>
                                        </p:attrNameLst>
                                      </p:cBhvr>
                                      <p:tavLst>
                                        <p:tav tm="0">
                                          <p:val>
                                            <p:strVal val="0-#ppt_w/2"/>
                                          </p:val>
                                        </p:tav>
                                        <p:tav tm="100000">
                                          <p:val>
                                            <p:strVal val="#ppt_x"/>
                                          </p:val>
                                        </p:tav>
                                      </p:tavLst>
                                    </p:anim>
                                    <p:anim calcmode="lin" valueType="num">
                                      <p:cBhvr additive="base">
                                        <p:cTn id="65" dur="1000" fill="hold"/>
                                        <p:tgtEl>
                                          <p:spTgt spid="4"/>
                                        </p:tgtEl>
                                        <p:attrNameLst>
                                          <p:attrName>ppt_y</p:attrName>
                                        </p:attrNameLst>
                                      </p:cBhvr>
                                      <p:tavLst>
                                        <p:tav tm="0">
                                          <p:val>
                                            <p:strVal val="#ppt_y"/>
                                          </p:val>
                                        </p:tav>
                                        <p:tav tm="100000">
                                          <p:val>
                                            <p:strVal val="#ppt_y"/>
                                          </p:val>
                                        </p:tav>
                                      </p:tavLst>
                                    </p:anim>
                                  </p:childTnLst>
                                </p:cTn>
                              </p:par>
                              <p:par>
                                <p:cTn id="66" presetID="2" presetClass="entr" presetSubtype="2" fill="hold" nodeType="withEffect">
                                  <p:stCondLst>
                                    <p:cond delay="3000"/>
                                  </p:stCondLst>
                                  <p:iterate type="wd">
                                    <p:tmPct val="0"/>
                                  </p:iterate>
                                  <p:childTnLst>
                                    <p:set>
                                      <p:cBhvr>
                                        <p:cTn id="67" dur="1" fill="hold">
                                          <p:stCondLst>
                                            <p:cond delay="0"/>
                                          </p:stCondLst>
                                        </p:cTn>
                                        <p:tgtEl>
                                          <p:spTgt spid="9"/>
                                        </p:tgtEl>
                                        <p:attrNameLst>
                                          <p:attrName>style.visibility</p:attrName>
                                        </p:attrNameLst>
                                      </p:cBhvr>
                                      <p:to>
                                        <p:strVal val="visible"/>
                                      </p:to>
                                    </p:set>
                                    <p:anim calcmode="lin" valueType="num">
                                      <p:cBhvr additive="base">
                                        <p:cTn id="68" dur="1000" fill="hold"/>
                                        <p:tgtEl>
                                          <p:spTgt spid="9"/>
                                        </p:tgtEl>
                                        <p:attrNameLst>
                                          <p:attrName>ppt_x</p:attrName>
                                        </p:attrNameLst>
                                      </p:cBhvr>
                                      <p:tavLst>
                                        <p:tav tm="0">
                                          <p:val>
                                            <p:strVal val="1+#ppt_w/2"/>
                                          </p:val>
                                        </p:tav>
                                        <p:tav tm="100000">
                                          <p:val>
                                            <p:strVal val="#ppt_x"/>
                                          </p:val>
                                        </p:tav>
                                      </p:tavLst>
                                    </p:anim>
                                    <p:anim calcmode="lin" valueType="num">
                                      <p:cBhvr additive="base">
                                        <p:cTn id="69" dur="1000" fill="hold"/>
                                        <p:tgtEl>
                                          <p:spTgt spid="9"/>
                                        </p:tgtEl>
                                        <p:attrNameLst>
                                          <p:attrName>ppt_y</p:attrName>
                                        </p:attrNameLst>
                                      </p:cBhvr>
                                      <p:tavLst>
                                        <p:tav tm="0">
                                          <p:val>
                                            <p:strVal val="#ppt_y"/>
                                          </p:val>
                                        </p:tav>
                                        <p:tav tm="100000">
                                          <p:val>
                                            <p:strVal val="#ppt_y"/>
                                          </p:val>
                                        </p:tav>
                                      </p:tavLst>
                                    </p:anim>
                                  </p:childTnLst>
                                </p:cTn>
                              </p:par>
                              <p:par>
                                <p:cTn id="70" presetID="42" presetClass="entr" presetSubtype="0" fill="hold" grpId="0" nodeType="withEffect">
                                  <p:stCondLst>
                                    <p:cond delay="4000"/>
                                  </p:stCondLst>
                                  <p:iterate type="wd">
                                    <p:tmPct val="0"/>
                                  </p:iterate>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4000"/>
                                  </p:stCondLst>
                                  <p:iterate type="wd">
                                    <p:tmPct val="0"/>
                                  </p:iterate>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2" presetClass="entr" presetSubtype="8" fill="hold" nodeType="withEffect">
                                  <p:stCondLst>
                                    <p:cond delay="5000"/>
                                  </p:stCondLst>
                                  <p:iterate type="wd">
                                    <p:tmPct val="0"/>
                                  </p:iterate>
                                  <p:childTnLst>
                                    <p:set>
                                      <p:cBhvr>
                                        <p:cTn id="81" dur="1" fill="hold">
                                          <p:stCondLst>
                                            <p:cond delay="0"/>
                                          </p:stCondLst>
                                        </p:cTn>
                                        <p:tgtEl>
                                          <p:spTgt spid="7"/>
                                        </p:tgtEl>
                                        <p:attrNameLst>
                                          <p:attrName>style.visibility</p:attrName>
                                        </p:attrNameLst>
                                      </p:cBhvr>
                                      <p:to>
                                        <p:strVal val="visible"/>
                                      </p:to>
                                    </p:set>
                                    <p:anim calcmode="lin" valueType="num">
                                      <p:cBhvr additive="base">
                                        <p:cTn id="82" dur="1000" fill="hold"/>
                                        <p:tgtEl>
                                          <p:spTgt spid="7"/>
                                        </p:tgtEl>
                                        <p:attrNameLst>
                                          <p:attrName>ppt_x</p:attrName>
                                        </p:attrNameLst>
                                      </p:cBhvr>
                                      <p:tavLst>
                                        <p:tav tm="0">
                                          <p:val>
                                            <p:strVal val="0-#ppt_w/2"/>
                                          </p:val>
                                        </p:tav>
                                        <p:tav tm="100000">
                                          <p:val>
                                            <p:strVal val="#ppt_x"/>
                                          </p:val>
                                        </p:tav>
                                      </p:tavLst>
                                    </p:anim>
                                    <p:anim calcmode="lin" valueType="num">
                                      <p:cBhvr additive="base">
                                        <p:cTn id="83" dur="1000" fill="hold"/>
                                        <p:tgtEl>
                                          <p:spTgt spid="7"/>
                                        </p:tgtEl>
                                        <p:attrNameLst>
                                          <p:attrName>ppt_y</p:attrName>
                                        </p:attrNameLst>
                                      </p:cBhvr>
                                      <p:tavLst>
                                        <p:tav tm="0">
                                          <p:val>
                                            <p:strVal val="#ppt_y"/>
                                          </p:val>
                                        </p:tav>
                                        <p:tav tm="100000">
                                          <p:val>
                                            <p:strVal val="#ppt_y"/>
                                          </p:val>
                                        </p:tav>
                                      </p:tavLst>
                                    </p:anim>
                                  </p:childTnLst>
                                </p:cTn>
                              </p:par>
                              <p:par>
                                <p:cTn id="84" presetID="2" presetClass="entr" presetSubtype="2" fill="hold" nodeType="withEffect">
                                  <p:stCondLst>
                                    <p:cond delay="5000"/>
                                  </p:stCondLst>
                                  <p:iterate type="wd">
                                    <p:tmPct val="0"/>
                                  </p:iterate>
                                  <p:childTnLst>
                                    <p:set>
                                      <p:cBhvr>
                                        <p:cTn id="85" dur="1" fill="hold">
                                          <p:stCondLst>
                                            <p:cond delay="0"/>
                                          </p:stCondLst>
                                        </p:cTn>
                                        <p:tgtEl>
                                          <p:spTgt spid="8"/>
                                        </p:tgtEl>
                                        <p:attrNameLst>
                                          <p:attrName>style.visibility</p:attrName>
                                        </p:attrNameLst>
                                      </p:cBhvr>
                                      <p:to>
                                        <p:strVal val="visible"/>
                                      </p:to>
                                    </p:set>
                                    <p:anim calcmode="lin" valueType="num">
                                      <p:cBhvr additive="base">
                                        <p:cTn id="86" dur="1000" fill="hold"/>
                                        <p:tgtEl>
                                          <p:spTgt spid="8"/>
                                        </p:tgtEl>
                                        <p:attrNameLst>
                                          <p:attrName>ppt_x</p:attrName>
                                        </p:attrNameLst>
                                      </p:cBhvr>
                                      <p:tavLst>
                                        <p:tav tm="0">
                                          <p:val>
                                            <p:strVal val="1+#ppt_w/2"/>
                                          </p:val>
                                        </p:tav>
                                        <p:tav tm="100000">
                                          <p:val>
                                            <p:strVal val="#ppt_x"/>
                                          </p:val>
                                        </p:tav>
                                      </p:tavLst>
                                    </p:anim>
                                    <p:anim calcmode="lin" valueType="num">
                                      <p:cBhvr additive="base">
                                        <p:cTn id="87" dur="1000" fill="hold"/>
                                        <p:tgtEl>
                                          <p:spTgt spid="8"/>
                                        </p:tgtEl>
                                        <p:attrNameLst>
                                          <p:attrName>ppt_y</p:attrName>
                                        </p:attrNameLst>
                                      </p:cBhvr>
                                      <p:tavLst>
                                        <p:tav tm="0">
                                          <p:val>
                                            <p:strVal val="#ppt_y"/>
                                          </p:val>
                                        </p:tav>
                                        <p:tav tm="100000">
                                          <p:val>
                                            <p:strVal val="#ppt_y"/>
                                          </p:val>
                                        </p:tav>
                                      </p:tavLst>
                                    </p:anim>
                                  </p:childTnLst>
                                </p:cTn>
                              </p:par>
                              <p:par>
                                <p:cTn id="88" presetID="42" presetClass="entr" presetSubtype="0" fill="hold" grpId="0" nodeType="withEffect">
                                  <p:stCondLst>
                                    <p:cond delay="6000"/>
                                  </p:stCondLst>
                                  <p:iterate type="wd">
                                    <p:tmPct val="0"/>
                                  </p:iterate>
                                  <p:childTnLst>
                                    <p:set>
                                      <p:cBhvr>
                                        <p:cTn id="89" dur="1" fill="hold">
                                          <p:stCondLst>
                                            <p:cond delay="0"/>
                                          </p:stCondLst>
                                        </p:cTn>
                                        <p:tgtEl>
                                          <p:spTgt spid="32"/>
                                        </p:tgtEl>
                                        <p:attrNameLst>
                                          <p:attrName>style.visibility</p:attrName>
                                        </p:attrNameLst>
                                      </p:cBhvr>
                                      <p:to>
                                        <p:strVal val="visible"/>
                                      </p:to>
                                    </p:set>
                                    <p:animEffect transition="in" filter="fade">
                                      <p:cBhvr>
                                        <p:cTn id="90" dur="1000"/>
                                        <p:tgtEl>
                                          <p:spTgt spid="32"/>
                                        </p:tgtEl>
                                      </p:cBhvr>
                                    </p:animEffect>
                                    <p:anim calcmode="lin" valueType="num">
                                      <p:cBhvr>
                                        <p:cTn id="91" dur="1000" fill="hold"/>
                                        <p:tgtEl>
                                          <p:spTgt spid="32"/>
                                        </p:tgtEl>
                                        <p:attrNameLst>
                                          <p:attrName>ppt_x</p:attrName>
                                        </p:attrNameLst>
                                      </p:cBhvr>
                                      <p:tavLst>
                                        <p:tav tm="0">
                                          <p:val>
                                            <p:strVal val="#ppt_x"/>
                                          </p:val>
                                        </p:tav>
                                        <p:tav tm="100000">
                                          <p:val>
                                            <p:strVal val="#ppt_x"/>
                                          </p:val>
                                        </p:tav>
                                      </p:tavLst>
                                    </p:anim>
                                    <p:anim calcmode="lin" valueType="num">
                                      <p:cBhvr>
                                        <p:cTn id="92" dur="1000" fill="hold"/>
                                        <p:tgtEl>
                                          <p:spTgt spid="32"/>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6000"/>
                                  </p:stCondLst>
                                  <p:iterate type="wd">
                                    <p:tmPct val="0"/>
                                  </p:iterate>
                                  <p:childTnLst>
                                    <p:set>
                                      <p:cBhvr>
                                        <p:cTn id="94" dur="1" fill="hold">
                                          <p:stCondLst>
                                            <p:cond delay="0"/>
                                          </p:stCondLst>
                                        </p:cTn>
                                        <p:tgtEl>
                                          <p:spTgt spid="37"/>
                                        </p:tgtEl>
                                        <p:attrNameLst>
                                          <p:attrName>style.visibility</p:attrName>
                                        </p:attrNameLst>
                                      </p:cBhvr>
                                      <p:to>
                                        <p:strVal val="visible"/>
                                      </p:to>
                                    </p:set>
                                    <p:animEffect transition="in" filter="fade">
                                      <p:cBhvr>
                                        <p:cTn id="95" dur="1000"/>
                                        <p:tgtEl>
                                          <p:spTgt spid="37"/>
                                        </p:tgtEl>
                                      </p:cBhvr>
                                    </p:animEffect>
                                    <p:anim calcmode="lin" valueType="num">
                                      <p:cBhvr>
                                        <p:cTn id="96" dur="1000" fill="hold"/>
                                        <p:tgtEl>
                                          <p:spTgt spid="37"/>
                                        </p:tgtEl>
                                        <p:attrNameLst>
                                          <p:attrName>ppt_x</p:attrName>
                                        </p:attrNameLst>
                                      </p:cBhvr>
                                      <p:tavLst>
                                        <p:tav tm="0">
                                          <p:val>
                                            <p:strVal val="#ppt_x"/>
                                          </p:val>
                                        </p:tav>
                                        <p:tav tm="100000">
                                          <p:val>
                                            <p:strVal val="#ppt_x"/>
                                          </p:val>
                                        </p:tav>
                                      </p:tavLst>
                                    </p:anim>
                                    <p:anim calcmode="lin" valueType="num">
                                      <p:cBhvr>
                                        <p:cTn id="97" dur="1000" fill="hold"/>
                                        <p:tgtEl>
                                          <p:spTgt spid="37"/>
                                        </p:tgtEl>
                                        <p:attrNameLst>
                                          <p:attrName>ppt_y</p:attrName>
                                        </p:attrNameLst>
                                      </p:cBhvr>
                                      <p:tavLst>
                                        <p:tav tm="0">
                                          <p:val>
                                            <p:strVal val="#ppt_y+.1"/>
                                          </p:val>
                                        </p:tav>
                                        <p:tav tm="100000">
                                          <p:val>
                                            <p:strVal val="#ppt_y"/>
                                          </p:val>
                                        </p:tav>
                                      </p:tavLst>
                                    </p:anim>
                                  </p:childTnLst>
                                </p:cTn>
                              </p:par>
                              <p:par>
                                <p:cTn id="98" presetID="23" presetClass="exit" presetSubtype="544" fill="hold" nodeType="withEffect">
                                  <p:stCondLst>
                                    <p:cond delay="7250"/>
                                  </p:stCondLst>
                                  <p:iterate type="wd">
                                    <p:tmPct val="10000"/>
                                  </p:iterate>
                                  <p:childTnLst>
                                    <p:anim calcmode="lin" valueType="num">
                                      <p:cBhvr>
                                        <p:cTn id="99" dur="1000"/>
                                        <p:tgtEl>
                                          <p:spTgt spid="3"/>
                                        </p:tgtEl>
                                        <p:attrNameLst>
                                          <p:attrName>ppt_w</p:attrName>
                                        </p:attrNameLst>
                                      </p:cBhvr>
                                      <p:tavLst>
                                        <p:tav tm="0">
                                          <p:val>
                                            <p:strVal val="ppt_w"/>
                                          </p:val>
                                        </p:tav>
                                        <p:tav tm="100000">
                                          <p:val>
                                            <p:fltVal val="0"/>
                                          </p:val>
                                        </p:tav>
                                      </p:tavLst>
                                    </p:anim>
                                    <p:anim calcmode="lin" valueType="num">
                                      <p:cBhvr>
                                        <p:cTn id="100" dur="1000"/>
                                        <p:tgtEl>
                                          <p:spTgt spid="3"/>
                                        </p:tgtEl>
                                        <p:attrNameLst>
                                          <p:attrName>ppt_h</p:attrName>
                                        </p:attrNameLst>
                                      </p:cBhvr>
                                      <p:tavLst>
                                        <p:tav tm="0">
                                          <p:val>
                                            <p:strVal val="ppt_h"/>
                                          </p:val>
                                        </p:tav>
                                        <p:tav tm="100000">
                                          <p:val>
                                            <p:fltVal val="0"/>
                                          </p:val>
                                        </p:tav>
                                      </p:tavLst>
                                    </p:anim>
                                    <p:anim calcmode="lin" valueType="num">
                                      <p:cBhvr>
                                        <p:cTn id="101" dur="1000"/>
                                        <p:tgtEl>
                                          <p:spTgt spid="3"/>
                                        </p:tgtEl>
                                        <p:attrNameLst>
                                          <p:attrName>ppt_x</p:attrName>
                                        </p:attrNameLst>
                                      </p:cBhvr>
                                      <p:tavLst>
                                        <p:tav tm="0">
                                          <p:val>
                                            <p:strVal val="ppt_x"/>
                                          </p:val>
                                        </p:tav>
                                        <p:tav tm="100000">
                                          <p:val>
                                            <p:fltVal val="0.5"/>
                                          </p:val>
                                        </p:tav>
                                      </p:tavLst>
                                    </p:anim>
                                    <p:anim calcmode="lin" valueType="num">
                                      <p:cBhvr>
                                        <p:cTn id="102" dur="1000"/>
                                        <p:tgtEl>
                                          <p:spTgt spid="3"/>
                                        </p:tgtEl>
                                        <p:attrNameLst>
                                          <p:attrName>ppt_y</p:attrName>
                                        </p:attrNameLst>
                                      </p:cBhvr>
                                      <p:tavLst>
                                        <p:tav tm="0">
                                          <p:val>
                                            <p:strVal val="ppt_y"/>
                                          </p:val>
                                        </p:tav>
                                        <p:tav tm="100000">
                                          <p:val>
                                            <p:fltVal val="0.5"/>
                                          </p:val>
                                        </p:tav>
                                      </p:tavLst>
                                    </p:anim>
                                    <p:set>
                                      <p:cBhvr>
                                        <p:cTn id="103" dur="1" fill="hold">
                                          <p:stCondLst>
                                            <p:cond delay="999"/>
                                          </p:stCondLst>
                                        </p:cTn>
                                        <p:tgtEl>
                                          <p:spTgt spid="3"/>
                                        </p:tgtEl>
                                        <p:attrNameLst>
                                          <p:attrName>style.visibility</p:attrName>
                                        </p:attrNameLst>
                                      </p:cBhvr>
                                      <p:to>
                                        <p:strVal val="hidden"/>
                                      </p:to>
                                    </p:set>
                                  </p:childTnLst>
                                </p:cTn>
                              </p:par>
                              <p:par>
                                <p:cTn id="104" presetID="23" presetClass="exit" presetSubtype="544" fill="hold" nodeType="withEffect">
                                  <p:stCondLst>
                                    <p:cond delay="7250"/>
                                  </p:stCondLst>
                                  <p:iterate type="wd">
                                    <p:tmPct val="10000"/>
                                  </p:iterate>
                                  <p:childTnLst>
                                    <p:anim calcmode="lin" valueType="num">
                                      <p:cBhvr>
                                        <p:cTn id="105" dur="1000"/>
                                        <p:tgtEl>
                                          <p:spTgt spid="2"/>
                                        </p:tgtEl>
                                        <p:attrNameLst>
                                          <p:attrName>ppt_w</p:attrName>
                                        </p:attrNameLst>
                                      </p:cBhvr>
                                      <p:tavLst>
                                        <p:tav tm="0">
                                          <p:val>
                                            <p:strVal val="ppt_w"/>
                                          </p:val>
                                        </p:tav>
                                        <p:tav tm="100000">
                                          <p:val>
                                            <p:fltVal val="0"/>
                                          </p:val>
                                        </p:tav>
                                      </p:tavLst>
                                    </p:anim>
                                    <p:anim calcmode="lin" valueType="num">
                                      <p:cBhvr>
                                        <p:cTn id="106" dur="1000"/>
                                        <p:tgtEl>
                                          <p:spTgt spid="2"/>
                                        </p:tgtEl>
                                        <p:attrNameLst>
                                          <p:attrName>ppt_h</p:attrName>
                                        </p:attrNameLst>
                                      </p:cBhvr>
                                      <p:tavLst>
                                        <p:tav tm="0">
                                          <p:val>
                                            <p:strVal val="ppt_h"/>
                                          </p:val>
                                        </p:tav>
                                        <p:tav tm="100000">
                                          <p:val>
                                            <p:fltVal val="0"/>
                                          </p:val>
                                        </p:tav>
                                      </p:tavLst>
                                    </p:anim>
                                    <p:anim calcmode="lin" valueType="num">
                                      <p:cBhvr>
                                        <p:cTn id="107" dur="1000"/>
                                        <p:tgtEl>
                                          <p:spTgt spid="2"/>
                                        </p:tgtEl>
                                        <p:attrNameLst>
                                          <p:attrName>ppt_x</p:attrName>
                                        </p:attrNameLst>
                                      </p:cBhvr>
                                      <p:tavLst>
                                        <p:tav tm="0">
                                          <p:val>
                                            <p:strVal val="ppt_x"/>
                                          </p:val>
                                        </p:tav>
                                        <p:tav tm="100000">
                                          <p:val>
                                            <p:fltVal val="0.5"/>
                                          </p:val>
                                        </p:tav>
                                      </p:tavLst>
                                    </p:anim>
                                    <p:anim calcmode="lin" valueType="num">
                                      <p:cBhvr>
                                        <p:cTn id="108" dur="1000"/>
                                        <p:tgtEl>
                                          <p:spTgt spid="2"/>
                                        </p:tgtEl>
                                        <p:attrNameLst>
                                          <p:attrName>ppt_y</p:attrName>
                                        </p:attrNameLst>
                                      </p:cBhvr>
                                      <p:tavLst>
                                        <p:tav tm="0">
                                          <p:val>
                                            <p:strVal val="ppt_y"/>
                                          </p:val>
                                        </p:tav>
                                        <p:tav tm="100000">
                                          <p:val>
                                            <p:fltVal val="0.5"/>
                                          </p:val>
                                        </p:tav>
                                      </p:tavLst>
                                    </p:anim>
                                    <p:set>
                                      <p:cBhvr>
                                        <p:cTn id="109" dur="1" fill="hold">
                                          <p:stCondLst>
                                            <p:cond delay="999"/>
                                          </p:stCondLst>
                                        </p:cTn>
                                        <p:tgtEl>
                                          <p:spTgt spid="2"/>
                                        </p:tgtEl>
                                        <p:attrNameLst>
                                          <p:attrName>style.visibility</p:attrName>
                                        </p:attrNameLst>
                                      </p:cBhvr>
                                      <p:to>
                                        <p:strVal val="hidden"/>
                                      </p:to>
                                    </p:set>
                                  </p:childTnLst>
                                </p:cTn>
                              </p:par>
                              <p:par>
                                <p:cTn id="110" presetID="23" presetClass="exit" presetSubtype="544" fill="hold" nodeType="withEffect">
                                  <p:stCondLst>
                                    <p:cond delay="7250"/>
                                  </p:stCondLst>
                                  <p:iterate type="wd">
                                    <p:tmPct val="10000"/>
                                  </p:iterate>
                                  <p:childTnLst>
                                    <p:anim calcmode="lin" valueType="num">
                                      <p:cBhvr>
                                        <p:cTn id="111" dur="1000"/>
                                        <p:tgtEl>
                                          <p:spTgt spid="11"/>
                                        </p:tgtEl>
                                        <p:attrNameLst>
                                          <p:attrName>ppt_w</p:attrName>
                                        </p:attrNameLst>
                                      </p:cBhvr>
                                      <p:tavLst>
                                        <p:tav tm="0">
                                          <p:val>
                                            <p:strVal val="ppt_w"/>
                                          </p:val>
                                        </p:tav>
                                        <p:tav tm="100000">
                                          <p:val>
                                            <p:fltVal val="0"/>
                                          </p:val>
                                        </p:tav>
                                      </p:tavLst>
                                    </p:anim>
                                    <p:anim calcmode="lin" valueType="num">
                                      <p:cBhvr>
                                        <p:cTn id="112" dur="1000"/>
                                        <p:tgtEl>
                                          <p:spTgt spid="11"/>
                                        </p:tgtEl>
                                        <p:attrNameLst>
                                          <p:attrName>ppt_h</p:attrName>
                                        </p:attrNameLst>
                                      </p:cBhvr>
                                      <p:tavLst>
                                        <p:tav tm="0">
                                          <p:val>
                                            <p:strVal val="ppt_h"/>
                                          </p:val>
                                        </p:tav>
                                        <p:tav tm="100000">
                                          <p:val>
                                            <p:fltVal val="0"/>
                                          </p:val>
                                        </p:tav>
                                      </p:tavLst>
                                    </p:anim>
                                    <p:anim calcmode="lin" valueType="num">
                                      <p:cBhvr>
                                        <p:cTn id="113" dur="1000"/>
                                        <p:tgtEl>
                                          <p:spTgt spid="11"/>
                                        </p:tgtEl>
                                        <p:attrNameLst>
                                          <p:attrName>ppt_x</p:attrName>
                                        </p:attrNameLst>
                                      </p:cBhvr>
                                      <p:tavLst>
                                        <p:tav tm="0">
                                          <p:val>
                                            <p:strVal val="ppt_x"/>
                                          </p:val>
                                        </p:tav>
                                        <p:tav tm="100000">
                                          <p:val>
                                            <p:fltVal val="0.5"/>
                                          </p:val>
                                        </p:tav>
                                      </p:tavLst>
                                    </p:anim>
                                    <p:anim calcmode="lin" valueType="num">
                                      <p:cBhvr>
                                        <p:cTn id="114" dur="1000"/>
                                        <p:tgtEl>
                                          <p:spTgt spid="11"/>
                                        </p:tgtEl>
                                        <p:attrNameLst>
                                          <p:attrName>ppt_y</p:attrName>
                                        </p:attrNameLst>
                                      </p:cBhvr>
                                      <p:tavLst>
                                        <p:tav tm="0">
                                          <p:val>
                                            <p:strVal val="ppt_y"/>
                                          </p:val>
                                        </p:tav>
                                        <p:tav tm="100000">
                                          <p:val>
                                            <p:fltVal val="0.5"/>
                                          </p:val>
                                        </p:tav>
                                      </p:tavLst>
                                    </p:anim>
                                    <p:set>
                                      <p:cBhvr>
                                        <p:cTn id="115" dur="1" fill="hold">
                                          <p:stCondLst>
                                            <p:cond delay="999"/>
                                          </p:stCondLst>
                                        </p:cTn>
                                        <p:tgtEl>
                                          <p:spTgt spid="11"/>
                                        </p:tgtEl>
                                        <p:attrNameLst>
                                          <p:attrName>style.visibility</p:attrName>
                                        </p:attrNameLst>
                                      </p:cBhvr>
                                      <p:to>
                                        <p:strVal val="hidden"/>
                                      </p:to>
                                    </p:set>
                                  </p:childTnLst>
                                </p:cTn>
                              </p:par>
                              <p:par>
                                <p:cTn id="116" presetID="23" presetClass="exit" presetSubtype="544" fill="hold" nodeType="withEffect">
                                  <p:stCondLst>
                                    <p:cond delay="7250"/>
                                  </p:stCondLst>
                                  <p:iterate type="wd">
                                    <p:tmPct val="10000"/>
                                  </p:iterate>
                                  <p:childTnLst>
                                    <p:anim calcmode="lin" valueType="num">
                                      <p:cBhvr>
                                        <p:cTn id="117" dur="1000"/>
                                        <p:tgtEl>
                                          <p:spTgt spid="5"/>
                                        </p:tgtEl>
                                        <p:attrNameLst>
                                          <p:attrName>ppt_w</p:attrName>
                                        </p:attrNameLst>
                                      </p:cBhvr>
                                      <p:tavLst>
                                        <p:tav tm="0">
                                          <p:val>
                                            <p:strVal val="ppt_w"/>
                                          </p:val>
                                        </p:tav>
                                        <p:tav tm="100000">
                                          <p:val>
                                            <p:fltVal val="0"/>
                                          </p:val>
                                        </p:tav>
                                      </p:tavLst>
                                    </p:anim>
                                    <p:anim calcmode="lin" valueType="num">
                                      <p:cBhvr>
                                        <p:cTn id="118" dur="1000"/>
                                        <p:tgtEl>
                                          <p:spTgt spid="5"/>
                                        </p:tgtEl>
                                        <p:attrNameLst>
                                          <p:attrName>ppt_h</p:attrName>
                                        </p:attrNameLst>
                                      </p:cBhvr>
                                      <p:tavLst>
                                        <p:tav tm="0">
                                          <p:val>
                                            <p:strVal val="ppt_h"/>
                                          </p:val>
                                        </p:tav>
                                        <p:tav tm="100000">
                                          <p:val>
                                            <p:fltVal val="0"/>
                                          </p:val>
                                        </p:tav>
                                      </p:tavLst>
                                    </p:anim>
                                    <p:anim calcmode="lin" valueType="num">
                                      <p:cBhvr>
                                        <p:cTn id="119" dur="1000"/>
                                        <p:tgtEl>
                                          <p:spTgt spid="5"/>
                                        </p:tgtEl>
                                        <p:attrNameLst>
                                          <p:attrName>ppt_x</p:attrName>
                                        </p:attrNameLst>
                                      </p:cBhvr>
                                      <p:tavLst>
                                        <p:tav tm="0">
                                          <p:val>
                                            <p:strVal val="ppt_x"/>
                                          </p:val>
                                        </p:tav>
                                        <p:tav tm="100000">
                                          <p:val>
                                            <p:fltVal val="0.5"/>
                                          </p:val>
                                        </p:tav>
                                      </p:tavLst>
                                    </p:anim>
                                    <p:anim calcmode="lin" valueType="num">
                                      <p:cBhvr>
                                        <p:cTn id="120" dur="1000"/>
                                        <p:tgtEl>
                                          <p:spTgt spid="5"/>
                                        </p:tgtEl>
                                        <p:attrNameLst>
                                          <p:attrName>ppt_y</p:attrName>
                                        </p:attrNameLst>
                                      </p:cBhvr>
                                      <p:tavLst>
                                        <p:tav tm="0">
                                          <p:val>
                                            <p:strVal val="ppt_y"/>
                                          </p:val>
                                        </p:tav>
                                        <p:tav tm="100000">
                                          <p:val>
                                            <p:fltVal val="0.5"/>
                                          </p:val>
                                        </p:tav>
                                      </p:tavLst>
                                    </p:anim>
                                    <p:set>
                                      <p:cBhvr>
                                        <p:cTn id="121" dur="1" fill="hold">
                                          <p:stCondLst>
                                            <p:cond delay="999"/>
                                          </p:stCondLst>
                                        </p:cTn>
                                        <p:tgtEl>
                                          <p:spTgt spid="5"/>
                                        </p:tgtEl>
                                        <p:attrNameLst>
                                          <p:attrName>style.visibility</p:attrName>
                                        </p:attrNameLst>
                                      </p:cBhvr>
                                      <p:to>
                                        <p:strVal val="hidden"/>
                                      </p:to>
                                    </p:set>
                                  </p:childTnLst>
                                </p:cTn>
                              </p:par>
                              <p:par>
                                <p:cTn id="122" presetID="23" presetClass="exit" presetSubtype="544" fill="hold" nodeType="withEffect">
                                  <p:stCondLst>
                                    <p:cond delay="7250"/>
                                  </p:stCondLst>
                                  <p:iterate type="wd">
                                    <p:tmPct val="10000"/>
                                  </p:iterate>
                                  <p:childTnLst>
                                    <p:anim calcmode="lin" valueType="num">
                                      <p:cBhvr>
                                        <p:cTn id="123" dur="1000"/>
                                        <p:tgtEl>
                                          <p:spTgt spid="10"/>
                                        </p:tgtEl>
                                        <p:attrNameLst>
                                          <p:attrName>ppt_w</p:attrName>
                                        </p:attrNameLst>
                                      </p:cBhvr>
                                      <p:tavLst>
                                        <p:tav tm="0">
                                          <p:val>
                                            <p:strVal val="ppt_w"/>
                                          </p:val>
                                        </p:tav>
                                        <p:tav tm="100000">
                                          <p:val>
                                            <p:fltVal val="0"/>
                                          </p:val>
                                        </p:tav>
                                      </p:tavLst>
                                    </p:anim>
                                    <p:anim calcmode="lin" valueType="num">
                                      <p:cBhvr>
                                        <p:cTn id="124" dur="1000"/>
                                        <p:tgtEl>
                                          <p:spTgt spid="10"/>
                                        </p:tgtEl>
                                        <p:attrNameLst>
                                          <p:attrName>ppt_h</p:attrName>
                                        </p:attrNameLst>
                                      </p:cBhvr>
                                      <p:tavLst>
                                        <p:tav tm="0">
                                          <p:val>
                                            <p:strVal val="ppt_h"/>
                                          </p:val>
                                        </p:tav>
                                        <p:tav tm="100000">
                                          <p:val>
                                            <p:fltVal val="0"/>
                                          </p:val>
                                        </p:tav>
                                      </p:tavLst>
                                    </p:anim>
                                    <p:anim calcmode="lin" valueType="num">
                                      <p:cBhvr>
                                        <p:cTn id="125" dur="1000"/>
                                        <p:tgtEl>
                                          <p:spTgt spid="10"/>
                                        </p:tgtEl>
                                        <p:attrNameLst>
                                          <p:attrName>ppt_x</p:attrName>
                                        </p:attrNameLst>
                                      </p:cBhvr>
                                      <p:tavLst>
                                        <p:tav tm="0">
                                          <p:val>
                                            <p:strVal val="ppt_x"/>
                                          </p:val>
                                        </p:tav>
                                        <p:tav tm="100000">
                                          <p:val>
                                            <p:fltVal val="0.5"/>
                                          </p:val>
                                        </p:tav>
                                      </p:tavLst>
                                    </p:anim>
                                    <p:anim calcmode="lin" valueType="num">
                                      <p:cBhvr>
                                        <p:cTn id="126" dur="1000"/>
                                        <p:tgtEl>
                                          <p:spTgt spid="10"/>
                                        </p:tgtEl>
                                        <p:attrNameLst>
                                          <p:attrName>ppt_y</p:attrName>
                                        </p:attrNameLst>
                                      </p:cBhvr>
                                      <p:tavLst>
                                        <p:tav tm="0">
                                          <p:val>
                                            <p:strVal val="ppt_y"/>
                                          </p:val>
                                        </p:tav>
                                        <p:tav tm="100000">
                                          <p:val>
                                            <p:fltVal val="0.5"/>
                                          </p:val>
                                        </p:tav>
                                      </p:tavLst>
                                    </p:anim>
                                    <p:set>
                                      <p:cBhvr>
                                        <p:cTn id="127" dur="1" fill="hold">
                                          <p:stCondLst>
                                            <p:cond delay="999"/>
                                          </p:stCondLst>
                                        </p:cTn>
                                        <p:tgtEl>
                                          <p:spTgt spid="10"/>
                                        </p:tgtEl>
                                        <p:attrNameLst>
                                          <p:attrName>style.visibility</p:attrName>
                                        </p:attrNameLst>
                                      </p:cBhvr>
                                      <p:to>
                                        <p:strVal val="hidden"/>
                                      </p:to>
                                    </p:set>
                                  </p:childTnLst>
                                </p:cTn>
                              </p:par>
                              <p:par>
                                <p:cTn id="128" presetID="23" presetClass="exit" presetSubtype="544" fill="hold" grpId="1" nodeType="withEffect">
                                  <p:stCondLst>
                                    <p:cond delay="7250"/>
                                  </p:stCondLst>
                                  <p:iterate type="wd">
                                    <p:tmPct val="10000"/>
                                  </p:iterate>
                                  <p:childTnLst>
                                    <p:anim calcmode="lin" valueType="num">
                                      <p:cBhvr>
                                        <p:cTn id="129" dur="1000"/>
                                        <p:tgtEl>
                                          <p:spTgt spid="35"/>
                                        </p:tgtEl>
                                        <p:attrNameLst>
                                          <p:attrName>ppt_w</p:attrName>
                                        </p:attrNameLst>
                                      </p:cBhvr>
                                      <p:tavLst>
                                        <p:tav tm="0">
                                          <p:val>
                                            <p:strVal val="ppt_w"/>
                                          </p:val>
                                        </p:tav>
                                        <p:tav tm="100000">
                                          <p:val>
                                            <p:fltVal val="0"/>
                                          </p:val>
                                        </p:tav>
                                      </p:tavLst>
                                    </p:anim>
                                    <p:anim calcmode="lin" valueType="num">
                                      <p:cBhvr>
                                        <p:cTn id="130" dur="1000"/>
                                        <p:tgtEl>
                                          <p:spTgt spid="35"/>
                                        </p:tgtEl>
                                        <p:attrNameLst>
                                          <p:attrName>ppt_h</p:attrName>
                                        </p:attrNameLst>
                                      </p:cBhvr>
                                      <p:tavLst>
                                        <p:tav tm="0">
                                          <p:val>
                                            <p:strVal val="ppt_h"/>
                                          </p:val>
                                        </p:tav>
                                        <p:tav tm="100000">
                                          <p:val>
                                            <p:fltVal val="0"/>
                                          </p:val>
                                        </p:tav>
                                      </p:tavLst>
                                    </p:anim>
                                    <p:anim calcmode="lin" valueType="num">
                                      <p:cBhvr>
                                        <p:cTn id="131" dur="1000"/>
                                        <p:tgtEl>
                                          <p:spTgt spid="35"/>
                                        </p:tgtEl>
                                        <p:attrNameLst>
                                          <p:attrName>ppt_x</p:attrName>
                                        </p:attrNameLst>
                                      </p:cBhvr>
                                      <p:tavLst>
                                        <p:tav tm="0">
                                          <p:val>
                                            <p:strVal val="ppt_x"/>
                                          </p:val>
                                        </p:tav>
                                        <p:tav tm="100000">
                                          <p:val>
                                            <p:fltVal val="0.5"/>
                                          </p:val>
                                        </p:tav>
                                      </p:tavLst>
                                    </p:anim>
                                    <p:anim calcmode="lin" valueType="num">
                                      <p:cBhvr>
                                        <p:cTn id="132" dur="1000"/>
                                        <p:tgtEl>
                                          <p:spTgt spid="35"/>
                                        </p:tgtEl>
                                        <p:attrNameLst>
                                          <p:attrName>ppt_y</p:attrName>
                                        </p:attrNameLst>
                                      </p:cBhvr>
                                      <p:tavLst>
                                        <p:tav tm="0">
                                          <p:val>
                                            <p:strVal val="ppt_y"/>
                                          </p:val>
                                        </p:tav>
                                        <p:tav tm="100000">
                                          <p:val>
                                            <p:fltVal val="0.5"/>
                                          </p:val>
                                        </p:tav>
                                      </p:tavLst>
                                    </p:anim>
                                    <p:set>
                                      <p:cBhvr>
                                        <p:cTn id="133" dur="1" fill="hold">
                                          <p:stCondLst>
                                            <p:cond delay="999"/>
                                          </p:stCondLst>
                                        </p:cTn>
                                        <p:tgtEl>
                                          <p:spTgt spid="35"/>
                                        </p:tgtEl>
                                        <p:attrNameLst>
                                          <p:attrName>style.visibility</p:attrName>
                                        </p:attrNameLst>
                                      </p:cBhvr>
                                      <p:to>
                                        <p:strVal val="hidden"/>
                                      </p:to>
                                    </p:set>
                                  </p:childTnLst>
                                </p:cTn>
                              </p:par>
                              <p:par>
                                <p:cTn id="134" presetID="23" presetClass="exit" presetSubtype="544" fill="hold" grpId="1" nodeType="withEffect">
                                  <p:stCondLst>
                                    <p:cond delay="7250"/>
                                  </p:stCondLst>
                                  <p:iterate type="wd">
                                    <p:tmPct val="10000"/>
                                  </p:iterate>
                                  <p:childTnLst>
                                    <p:anim calcmode="lin" valueType="num">
                                      <p:cBhvr>
                                        <p:cTn id="135" dur="1000"/>
                                        <p:tgtEl>
                                          <p:spTgt spid="34"/>
                                        </p:tgtEl>
                                        <p:attrNameLst>
                                          <p:attrName>ppt_w</p:attrName>
                                        </p:attrNameLst>
                                      </p:cBhvr>
                                      <p:tavLst>
                                        <p:tav tm="0">
                                          <p:val>
                                            <p:strVal val="ppt_w"/>
                                          </p:val>
                                        </p:tav>
                                        <p:tav tm="100000">
                                          <p:val>
                                            <p:fltVal val="0"/>
                                          </p:val>
                                        </p:tav>
                                      </p:tavLst>
                                    </p:anim>
                                    <p:anim calcmode="lin" valueType="num">
                                      <p:cBhvr>
                                        <p:cTn id="136" dur="1000"/>
                                        <p:tgtEl>
                                          <p:spTgt spid="34"/>
                                        </p:tgtEl>
                                        <p:attrNameLst>
                                          <p:attrName>ppt_h</p:attrName>
                                        </p:attrNameLst>
                                      </p:cBhvr>
                                      <p:tavLst>
                                        <p:tav tm="0">
                                          <p:val>
                                            <p:strVal val="ppt_h"/>
                                          </p:val>
                                        </p:tav>
                                        <p:tav tm="100000">
                                          <p:val>
                                            <p:fltVal val="0"/>
                                          </p:val>
                                        </p:tav>
                                      </p:tavLst>
                                    </p:anim>
                                    <p:anim calcmode="lin" valueType="num">
                                      <p:cBhvr>
                                        <p:cTn id="137" dur="1000"/>
                                        <p:tgtEl>
                                          <p:spTgt spid="34"/>
                                        </p:tgtEl>
                                        <p:attrNameLst>
                                          <p:attrName>ppt_x</p:attrName>
                                        </p:attrNameLst>
                                      </p:cBhvr>
                                      <p:tavLst>
                                        <p:tav tm="0">
                                          <p:val>
                                            <p:strVal val="ppt_x"/>
                                          </p:val>
                                        </p:tav>
                                        <p:tav tm="100000">
                                          <p:val>
                                            <p:fltVal val="0.5"/>
                                          </p:val>
                                        </p:tav>
                                      </p:tavLst>
                                    </p:anim>
                                    <p:anim calcmode="lin" valueType="num">
                                      <p:cBhvr>
                                        <p:cTn id="138" dur="1000"/>
                                        <p:tgtEl>
                                          <p:spTgt spid="34"/>
                                        </p:tgtEl>
                                        <p:attrNameLst>
                                          <p:attrName>ppt_y</p:attrName>
                                        </p:attrNameLst>
                                      </p:cBhvr>
                                      <p:tavLst>
                                        <p:tav tm="0">
                                          <p:val>
                                            <p:strVal val="ppt_y"/>
                                          </p:val>
                                        </p:tav>
                                        <p:tav tm="100000">
                                          <p:val>
                                            <p:fltVal val="0.5"/>
                                          </p:val>
                                        </p:tav>
                                      </p:tavLst>
                                    </p:anim>
                                    <p:set>
                                      <p:cBhvr>
                                        <p:cTn id="139" dur="1" fill="hold">
                                          <p:stCondLst>
                                            <p:cond delay="999"/>
                                          </p:stCondLst>
                                        </p:cTn>
                                        <p:tgtEl>
                                          <p:spTgt spid="34"/>
                                        </p:tgtEl>
                                        <p:attrNameLst>
                                          <p:attrName>style.visibility</p:attrName>
                                        </p:attrNameLst>
                                      </p:cBhvr>
                                      <p:to>
                                        <p:strVal val="hidden"/>
                                      </p:to>
                                    </p:set>
                                  </p:childTnLst>
                                </p:cTn>
                              </p:par>
                              <p:par>
                                <p:cTn id="140" presetID="23" presetClass="exit" presetSubtype="544" fill="hold" nodeType="withEffect">
                                  <p:stCondLst>
                                    <p:cond delay="7250"/>
                                  </p:stCondLst>
                                  <p:iterate type="wd">
                                    <p:tmPct val="10000"/>
                                  </p:iterate>
                                  <p:childTnLst>
                                    <p:anim calcmode="lin" valueType="num">
                                      <p:cBhvr>
                                        <p:cTn id="141" dur="1000"/>
                                        <p:tgtEl>
                                          <p:spTgt spid="4"/>
                                        </p:tgtEl>
                                        <p:attrNameLst>
                                          <p:attrName>ppt_w</p:attrName>
                                        </p:attrNameLst>
                                      </p:cBhvr>
                                      <p:tavLst>
                                        <p:tav tm="0">
                                          <p:val>
                                            <p:strVal val="ppt_w"/>
                                          </p:val>
                                        </p:tav>
                                        <p:tav tm="100000">
                                          <p:val>
                                            <p:fltVal val="0"/>
                                          </p:val>
                                        </p:tav>
                                      </p:tavLst>
                                    </p:anim>
                                    <p:anim calcmode="lin" valueType="num">
                                      <p:cBhvr>
                                        <p:cTn id="142" dur="1000"/>
                                        <p:tgtEl>
                                          <p:spTgt spid="4"/>
                                        </p:tgtEl>
                                        <p:attrNameLst>
                                          <p:attrName>ppt_h</p:attrName>
                                        </p:attrNameLst>
                                      </p:cBhvr>
                                      <p:tavLst>
                                        <p:tav tm="0">
                                          <p:val>
                                            <p:strVal val="ppt_h"/>
                                          </p:val>
                                        </p:tav>
                                        <p:tav tm="100000">
                                          <p:val>
                                            <p:fltVal val="0"/>
                                          </p:val>
                                        </p:tav>
                                      </p:tavLst>
                                    </p:anim>
                                    <p:anim calcmode="lin" valueType="num">
                                      <p:cBhvr>
                                        <p:cTn id="143" dur="1000"/>
                                        <p:tgtEl>
                                          <p:spTgt spid="4"/>
                                        </p:tgtEl>
                                        <p:attrNameLst>
                                          <p:attrName>ppt_x</p:attrName>
                                        </p:attrNameLst>
                                      </p:cBhvr>
                                      <p:tavLst>
                                        <p:tav tm="0">
                                          <p:val>
                                            <p:strVal val="ppt_x"/>
                                          </p:val>
                                        </p:tav>
                                        <p:tav tm="100000">
                                          <p:val>
                                            <p:fltVal val="0.5"/>
                                          </p:val>
                                        </p:tav>
                                      </p:tavLst>
                                    </p:anim>
                                    <p:anim calcmode="lin" valueType="num">
                                      <p:cBhvr>
                                        <p:cTn id="144" dur="1000"/>
                                        <p:tgtEl>
                                          <p:spTgt spid="4"/>
                                        </p:tgtEl>
                                        <p:attrNameLst>
                                          <p:attrName>ppt_y</p:attrName>
                                        </p:attrNameLst>
                                      </p:cBhvr>
                                      <p:tavLst>
                                        <p:tav tm="0">
                                          <p:val>
                                            <p:strVal val="ppt_y"/>
                                          </p:val>
                                        </p:tav>
                                        <p:tav tm="100000">
                                          <p:val>
                                            <p:fltVal val="0.5"/>
                                          </p:val>
                                        </p:tav>
                                      </p:tavLst>
                                    </p:anim>
                                    <p:set>
                                      <p:cBhvr>
                                        <p:cTn id="145" dur="1" fill="hold">
                                          <p:stCondLst>
                                            <p:cond delay="999"/>
                                          </p:stCondLst>
                                        </p:cTn>
                                        <p:tgtEl>
                                          <p:spTgt spid="4"/>
                                        </p:tgtEl>
                                        <p:attrNameLst>
                                          <p:attrName>style.visibility</p:attrName>
                                        </p:attrNameLst>
                                      </p:cBhvr>
                                      <p:to>
                                        <p:strVal val="hidden"/>
                                      </p:to>
                                    </p:set>
                                  </p:childTnLst>
                                </p:cTn>
                              </p:par>
                              <p:par>
                                <p:cTn id="146" presetID="23" presetClass="exit" presetSubtype="544" fill="hold" nodeType="withEffect">
                                  <p:stCondLst>
                                    <p:cond delay="7250"/>
                                  </p:stCondLst>
                                  <p:iterate type="wd">
                                    <p:tmPct val="10000"/>
                                  </p:iterate>
                                  <p:childTnLst>
                                    <p:anim calcmode="lin" valueType="num">
                                      <p:cBhvr>
                                        <p:cTn id="147" dur="1000"/>
                                        <p:tgtEl>
                                          <p:spTgt spid="9"/>
                                        </p:tgtEl>
                                        <p:attrNameLst>
                                          <p:attrName>ppt_w</p:attrName>
                                        </p:attrNameLst>
                                      </p:cBhvr>
                                      <p:tavLst>
                                        <p:tav tm="0">
                                          <p:val>
                                            <p:strVal val="ppt_w"/>
                                          </p:val>
                                        </p:tav>
                                        <p:tav tm="100000">
                                          <p:val>
                                            <p:fltVal val="0"/>
                                          </p:val>
                                        </p:tav>
                                      </p:tavLst>
                                    </p:anim>
                                    <p:anim calcmode="lin" valueType="num">
                                      <p:cBhvr>
                                        <p:cTn id="148" dur="1000"/>
                                        <p:tgtEl>
                                          <p:spTgt spid="9"/>
                                        </p:tgtEl>
                                        <p:attrNameLst>
                                          <p:attrName>ppt_h</p:attrName>
                                        </p:attrNameLst>
                                      </p:cBhvr>
                                      <p:tavLst>
                                        <p:tav tm="0">
                                          <p:val>
                                            <p:strVal val="ppt_h"/>
                                          </p:val>
                                        </p:tav>
                                        <p:tav tm="100000">
                                          <p:val>
                                            <p:fltVal val="0"/>
                                          </p:val>
                                        </p:tav>
                                      </p:tavLst>
                                    </p:anim>
                                    <p:anim calcmode="lin" valueType="num">
                                      <p:cBhvr>
                                        <p:cTn id="149" dur="1000"/>
                                        <p:tgtEl>
                                          <p:spTgt spid="9"/>
                                        </p:tgtEl>
                                        <p:attrNameLst>
                                          <p:attrName>ppt_x</p:attrName>
                                        </p:attrNameLst>
                                      </p:cBhvr>
                                      <p:tavLst>
                                        <p:tav tm="0">
                                          <p:val>
                                            <p:strVal val="ppt_x"/>
                                          </p:val>
                                        </p:tav>
                                        <p:tav tm="100000">
                                          <p:val>
                                            <p:fltVal val="0.5"/>
                                          </p:val>
                                        </p:tav>
                                      </p:tavLst>
                                    </p:anim>
                                    <p:anim calcmode="lin" valueType="num">
                                      <p:cBhvr>
                                        <p:cTn id="150" dur="1000"/>
                                        <p:tgtEl>
                                          <p:spTgt spid="9"/>
                                        </p:tgtEl>
                                        <p:attrNameLst>
                                          <p:attrName>ppt_y</p:attrName>
                                        </p:attrNameLst>
                                      </p:cBhvr>
                                      <p:tavLst>
                                        <p:tav tm="0">
                                          <p:val>
                                            <p:strVal val="ppt_y"/>
                                          </p:val>
                                        </p:tav>
                                        <p:tav tm="100000">
                                          <p:val>
                                            <p:fltVal val="0.5"/>
                                          </p:val>
                                        </p:tav>
                                      </p:tavLst>
                                    </p:anim>
                                    <p:set>
                                      <p:cBhvr>
                                        <p:cTn id="151" dur="1" fill="hold">
                                          <p:stCondLst>
                                            <p:cond delay="999"/>
                                          </p:stCondLst>
                                        </p:cTn>
                                        <p:tgtEl>
                                          <p:spTgt spid="9"/>
                                        </p:tgtEl>
                                        <p:attrNameLst>
                                          <p:attrName>style.visibility</p:attrName>
                                        </p:attrNameLst>
                                      </p:cBhvr>
                                      <p:to>
                                        <p:strVal val="hidden"/>
                                      </p:to>
                                    </p:set>
                                  </p:childTnLst>
                                </p:cTn>
                              </p:par>
                              <p:par>
                                <p:cTn id="152" presetID="23" presetClass="exit" presetSubtype="544" fill="hold" grpId="1" nodeType="withEffect">
                                  <p:stCondLst>
                                    <p:cond delay="7250"/>
                                  </p:stCondLst>
                                  <p:iterate type="wd">
                                    <p:tmPct val="10000"/>
                                  </p:iterate>
                                  <p:childTnLst>
                                    <p:anim calcmode="lin" valueType="num">
                                      <p:cBhvr>
                                        <p:cTn id="153" dur="1000"/>
                                        <p:tgtEl>
                                          <p:spTgt spid="33"/>
                                        </p:tgtEl>
                                        <p:attrNameLst>
                                          <p:attrName>ppt_w</p:attrName>
                                        </p:attrNameLst>
                                      </p:cBhvr>
                                      <p:tavLst>
                                        <p:tav tm="0">
                                          <p:val>
                                            <p:strVal val="ppt_w"/>
                                          </p:val>
                                        </p:tav>
                                        <p:tav tm="100000">
                                          <p:val>
                                            <p:fltVal val="0"/>
                                          </p:val>
                                        </p:tav>
                                      </p:tavLst>
                                    </p:anim>
                                    <p:anim calcmode="lin" valueType="num">
                                      <p:cBhvr>
                                        <p:cTn id="154" dur="1000"/>
                                        <p:tgtEl>
                                          <p:spTgt spid="33"/>
                                        </p:tgtEl>
                                        <p:attrNameLst>
                                          <p:attrName>ppt_h</p:attrName>
                                        </p:attrNameLst>
                                      </p:cBhvr>
                                      <p:tavLst>
                                        <p:tav tm="0">
                                          <p:val>
                                            <p:strVal val="ppt_h"/>
                                          </p:val>
                                        </p:tav>
                                        <p:tav tm="100000">
                                          <p:val>
                                            <p:fltVal val="0"/>
                                          </p:val>
                                        </p:tav>
                                      </p:tavLst>
                                    </p:anim>
                                    <p:anim calcmode="lin" valueType="num">
                                      <p:cBhvr>
                                        <p:cTn id="155" dur="1000"/>
                                        <p:tgtEl>
                                          <p:spTgt spid="33"/>
                                        </p:tgtEl>
                                        <p:attrNameLst>
                                          <p:attrName>ppt_x</p:attrName>
                                        </p:attrNameLst>
                                      </p:cBhvr>
                                      <p:tavLst>
                                        <p:tav tm="0">
                                          <p:val>
                                            <p:strVal val="ppt_x"/>
                                          </p:val>
                                        </p:tav>
                                        <p:tav tm="100000">
                                          <p:val>
                                            <p:fltVal val="0.5"/>
                                          </p:val>
                                        </p:tav>
                                      </p:tavLst>
                                    </p:anim>
                                    <p:anim calcmode="lin" valueType="num">
                                      <p:cBhvr>
                                        <p:cTn id="156" dur="1000"/>
                                        <p:tgtEl>
                                          <p:spTgt spid="33"/>
                                        </p:tgtEl>
                                        <p:attrNameLst>
                                          <p:attrName>ppt_y</p:attrName>
                                        </p:attrNameLst>
                                      </p:cBhvr>
                                      <p:tavLst>
                                        <p:tav tm="0">
                                          <p:val>
                                            <p:strVal val="ppt_y"/>
                                          </p:val>
                                        </p:tav>
                                        <p:tav tm="100000">
                                          <p:val>
                                            <p:fltVal val="0.5"/>
                                          </p:val>
                                        </p:tav>
                                      </p:tavLst>
                                    </p:anim>
                                    <p:set>
                                      <p:cBhvr>
                                        <p:cTn id="157" dur="1" fill="hold">
                                          <p:stCondLst>
                                            <p:cond delay="999"/>
                                          </p:stCondLst>
                                        </p:cTn>
                                        <p:tgtEl>
                                          <p:spTgt spid="33"/>
                                        </p:tgtEl>
                                        <p:attrNameLst>
                                          <p:attrName>style.visibility</p:attrName>
                                        </p:attrNameLst>
                                      </p:cBhvr>
                                      <p:to>
                                        <p:strVal val="hidden"/>
                                      </p:to>
                                    </p:set>
                                  </p:childTnLst>
                                </p:cTn>
                              </p:par>
                              <p:par>
                                <p:cTn id="158" presetID="23" presetClass="exit" presetSubtype="544" fill="hold" grpId="1" nodeType="withEffect">
                                  <p:stCondLst>
                                    <p:cond delay="7250"/>
                                  </p:stCondLst>
                                  <p:iterate type="wd">
                                    <p:tmPct val="10000"/>
                                  </p:iterate>
                                  <p:childTnLst>
                                    <p:anim calcmode="lin" valueType="num">
                                      <p:cBhvr>
                                        <p:cTn id="159" dur="1000"/>
                                        <p:tgtEl>
                                          <p:spTgt spid="36"/>
                                        </p:tgtEl>
                                        <p:attrNameLst>
                                          <p:attrName>ppt_w</p:attrName>
                                        </p:attrNameLst>
                                      </p:cBhvr>
                                      <p:tavLst>
                                        <p:tav tm="0">
                                          <p:val>
                                            <p:strVal val="ppt_w"/>
                                          </p:val>
                                        </p:tav>
                                        <p:tav tm="100000">
                                          <p:val>
                                            <p:fltVal val="0"/>
                                          </p:val>
                                        </p:tav>
                                      </p:tavLst>
                                    </p:anim>
                                    <p:anim calcmode="lin" valueType="num">
                                      <p:cBhvr>
                                        <p:cTn id="160" dur="1000"/>
                                        <p:tgtEl>
                                          <p:spTgt spid="36"/>
                                        </p:tgtEl>
                                        <p:attrNameLst>
                                          <p:attrName>ppt_h</p:attrName>
                                        </p:attrNameLst>
                                      </p:cBhvr>
                                      <p:tavLst>
                                        <p:tav tm="0">
                                          <p:val>
                                            <p:strVal val="ppt_h"/>
                                          </p:val>
                                        </p:tav>
                                        <p:tav tm="100000">
                                          <p:val>
                                            <p:fltVal val="0"/>
                                          </p:val>
                                        </p:tav>
                                      </p:tavLst>
                                    </p:anim>
                                    <p:anim calcmode="lin" valueType="num">
                                      <p:cBhvr>
                                        <p:cTn id="161" dur="1000"/>
                                        <p:tgtEl>
                                          <p:spTgt spid="36"/>
                                        </p:tgtEl>
                                        <p:attrNameLst>
                                          <p:attrName>ppt_x</p:attrName>
                                        </p:attrNameLst>
                                      </p:cBhvr>
                                      <p:tavLst>
                                        <p:tav tm="0">
                                          <p:val>
                                            <p:strVal val="ppt_x"/>
                                          </p:val>
                                        </p:tav>
                                        <p:tav tm="100000">
                                          <p:val>
                                            <p:fltVal val="0.5"/>
                                          </p:val>
                                        </p:tav>
                                      </p:tavLst>
                                    </p:anim>
                                    <p:anim calcmode="lin" valueType="num">
                                      <p:cBhvr>
                                        <p:cTn id="162" dur="1000"/>
                                        <p:tgtEl>
                                          <p:spTgt spid="36"/>
                                        </p:tgtEl>
                                        <p:attrNameLst>
                                          <p:attrName>ppt_y</p:attrName>
                                        </p:attrNameLst>
                                      </p:cBhvr>
                                      <p:tavLst>
                                        <p:tav tm="0">
                                          <p:val>
                                            <p:strVal val="ppt_y"/>
                                          </p:val>
                                        </p:tav>
                                        <p:tav tm="100000">
                                          <p:val>
                                            <p:fltVal val="0.5"/>
                                          </p:val>
                                        </p:tav>
                                      </p:tavLst>
                                    </p:anim>
                                    <p:set>
                                      <p:cBhvr>
                                        <p:cTn id="163" dur="1" fill="hold">
                                          <p:stCondLst>
                                            <p:cond delay="999"/>
                                          </p:stCondLst>
                                        </p:cTn>
                                        <p:tgtEl>
                                          <p:spTgt spid="36"/>
                                        </p:tgtEl>
                                        <p:attrNameLst>
                                          <p:attrName>style.visibility</p:attrName>
                                        </p:attrNameLst>
                                      </p:cBhvr>
                                      <p:to>
                                        <p:strVal val="hidden"/>
                                      </p:to>
                                    </p:set>
                                  </p:childTnLst>
                                </p:cTn>
                              </p:par>
                              <p:par>
                                <p:cTn id="164" presetID="23" presetClass="exit" presetSubtype="544" fill="hold" nodeType="withEffect">
                                  <p:stCondLst>
                                    <p:cond delay="7250"/>
                                  </p:stCondLst>
                                  <p:iterate type="wd">
                                    <p:tmPct val="10000"/>
                                  </p:iterate>
                                  <p:childTnLst>
                                    <p:anim calcmode="lin" valueType="num">
                                      <p:cBhvr>
                                        <p:cTn id="165" dur="1000"/>
                                        <p:tgtEl>
                                          <p:spTgt spid="7"/>
                                        </p:tgtEl>
                                        <p:attrNameLst>
                                          <p:attrName>ppt_w</p:attrName>
                                        </p:attrNameLst>
                                      </p:cBhvr>
                                      <p:tavLst>
                                        <p:tav tm="0">
                                          <p:val>
                                            <p:strVal val="ppt_w"/>
                                          </p:val>
                                        </p:tav>
                                        <p:tav tm="100000">
                                          <p:val>
                                            <p:fltVal val="0"/>
                                          </p:val>
                                        </p:tav>
                                      </p:tavLst>
                                    </p:anim>
                                    <p:anim calcmode="lin" valueType="num">
                                      <p:cBhvr>
                                        <p:cTn id="166" dur="1000"/>
                                        <p:tgtEl>
                                          <p:spTgt spid="7"/>
                                        </p:tgtEl>
                                        <p:attrNameLst>
                                          <p:attrName>ppt_h</p:attrName>
                                        </p:attrNameLst>
                                      </p:cBhvr>
                                      <p:tavLst>
                                        <p:tav tm="0">
                                          <p:val>
                                            <p:strVal val="ppt_h"/>
                                          </p:val>
                                        </p:tav>
                                        <p:tav tm="100000">
                                          <p:val>
                                            <p:fltVal val="0"/>
                                          </p:val>
                                        </p:tav>
                                      </p:tavLst>
                                    </p:anim>
                                    <p:anim calcmode="lin" valueType="num">
                                      <p:cBhvr>
                                        <p:cTn id="167" dur="1000"/>
                                        <p:tgtEl>
                                          <p:spTgt spid="7"/>
                                        </p:tgtEl>
                                        <p:attrNameLst>
                                          <p:attrName>ppt_x</p:attrName>
                                        </p:attrNameLst>
                                      </p:cBhvr>
                                      <p:tavLst>
                                        <p:tav tm="0">
                                          <p:val>
                                            <p:strVal val="ppt_x"/>
                                          </p:val>
                                        </p:tav>
                                        <p:tav tm="100000">
                                          <p:val>
                                            <p:fltVal val="0.5"/>
                                          </p:val>
                                        </p:tav>
                                      </p:tavLst>
                                    </p:anim>
                                    <p:anim calcmode="lin" valueType="num">
                                      <p:cBhvr>
                                        <p:cTn id="168" dur="1000"/>
                                        <p:tgtEl>
                                          <p:spTgt spid="7"/>
                                        </p:tgtEl>
                                        <p:attrNameLst>
                                          <p:attrName>ppt_y</p:attrName>
                                        </p:attrNameLst>
                                      </p:cBhvr>
                                      <p:tavLst>
                                        <p:tav tm="0">
                                          <p:val>
                                            <p:strVal val="ppt_y"/>
                                          </p:val>
                                        </p:tav>
                                        <p:tav tm="100000">
                                          <p:val>
                                            <p:fltVal val="0.5"/>
                                          </p:val>
                                        </p:tav>
                                      </p:tavLst>
                                    </p:anim>
                                    <p:set>
                                      <p:cBhvr>
                                        <p:cTn id="169" dur="1" fill="hold">
                                          <p:stCondLst>
                                            <p:cond delay="999"/>
                                          </p:stCondLst>
                                        </p:cTn>
                                        <p:tgtEl>
                                          <p:spTgt spid="7"/>
                                        </p:tgtEl>
                                        <p:attrNameLst>
                                          <p:attrName>style.visibility</p:attrName>
                                        </p:attrNameLst>
                                      </p:cBhvr>
                                      <p:to>
                                        <p:strVal val="hidden"/>
                                      </p:to>
                                    </p:set>
                                  </p:childTnLst>
                                </p:cTn>
                              </p:par>
                              <p:par>
                                <p:cTn id="170" presetID="23" presetClass="exit" presetSubtype="544" fill="hold" nodeType="withEffect">
                                  <p:stCondLst>
                                    <p:cond delay="7250"/>
                                  </p:stCondLst>
                                  <p:iterate type="wd">
                                    <p:tmPct val="10000"/>
                                  </p:iterate>
                                  <p:childTnLst>
                                    <p:anim calcmode="lin" valueType="num">
                                      <p:cBhvr>
                                        <p:cTn id="171" dur="1000"/>
                                        <p:tgtEl>
                                          <p:spTgt spid="8"/>
                                        </p:tgtEl>
                                        <p:attrNameLst>
                                          <p:attrName>ppt_w</p:attrName>
                                        </p:attrNameLst>
                                      </p:cBhvr>
                                      <p:tavLst>
                                        <p:tav tm="0">
                                          <p:val>
                                            <p:strVal val="ppt_w"/>
                                          </p:val>
                                        </p:tav>
                                        <p:tav tm="100000">
                                          <p:val>
                                            <p:fltVal val="0"/>
                                          </p:val>
                                        </p:tav>
                                      </p:tavLst>
                                    </p:anim>
                                    <p:anim calcmode="lin" valueType="num">
                                      <p:cBhvr>
                                        <p:cTn id="172" dur="1000"/>
                                        <p:tgtEl>
                                          <p:spTgt spid="8"/>
                                        </p:tgtEl>
                                        <p:attrNameLst>
                                          <p:attrName>ppt_h</p:attrName>
                                        </p:attrNameLst>
                                      </p:cBhvr>
                                      <p:tavLst>
                                        <p:tav tm="0">
                                          <p:val>
                                            <p:strVal val="ppt_h"/>
                                          </p:val>
                                        </p:tav>
                                        <p:tav tm="100000">
                                          <p:val>
                                            <p:fltVal val="0"/>
                                          </p:val>
                                        </p:tav>
                                      </p:tavLst>
                                    </p:anim>
                                    <p:anim calcmode="lin" valueType="num">
                                      <p:cBhvr>
                                        <p:cTn id="173" dur="1000"/>
                                        <p:tgtEl>
                                          <p:spTgt spid="8"/>
                                        </p:tgtEl>
                                        <p:attrNameLst>
                                          <p:attrName>ppt_x</p:attrName>
                                        </p:attrNameLst>
                                      </p:cBhvr>
                                      <p:tavLst>
                                        <p:tav tm="0">
                                          <p:val>
                                            <p:strVal val="ppt_x"/>
                                          </p:val>
                                        </p:tav>
                                        <p:tav tm="100000">
                                          <p:val>
                                            <p:fltVal val="0.5"/>
                                          </p:val>
                                        </p:tav>
                                      </p:tavLst>
                                    </p:anim>
                                    <p:anim calcmode="lin" valueType="num">
                                      <p:cBhvr>
                                        <p:cTn id="174" dur="1000"/>
                                        <p:tgtEl>
                                          <p:spTgt spid="8"/>
                                        </p:tgtEl>
                                        <p:attrNameLst>
                                          <p:attrName>ppt_y</p:attrName>
                                        </p:attrNameLst>
                                      </p:cBhvr>
                                      <p:tavLst>
                                        <p:tav tm="0">
                                          <p:val>
                                            <p:strVal val="ppt_y"/>
                                          </p:val>
                                        </p:tav>
                                        <p:tav tm="100000">
                                          <p:val>
                                            <p:fltVal val="0.5"/>
                                          </p:val>
                                        </p:tav>
                                      </p:tavLst>
                                    </p:anim>
                                    <p:set>
                                      <p:cBhvr>
                                        <p:cTn id="175" dur="1" fill="hold">
                                          <p:stCondLst>
                                            <p:cond delay="999"/>
                                          </p:stCondLst>
                                        </p:cTn>
                                        <p:tgtEl>
                                          <p:spTgt spid="8"/>
                                        </p:tgtEl>
                                        <p:attrNameLst>
                                          <p:attrName>style.visibility</p:attrName>
                                        </p:attrNameLst>
                                      </p:cBhvr>
                                      <p:to>
                                        <p:strVal val="hidden"/>
                                      </p:to>
                                    </p:set>
                                  </p:childTnLst>
                                </p:cTn>
                              </p:par>
                              <p:par>
                                <p:cTn id="176" presetID="23" presetClass="exit" presetSubtype="544" fill="hold" grpId="1" nodeType="withEffect">
                                  <p:stCondLst>
                                    <p:cond delay="7250"/>
                                  </p:stCondLst>
                                  <p:iterate type="wd">
                                    <p:tmPct val="10000"/>
                                  </p:iterate>
                                  <p:childTnLst>
                                    <p:anim calcmode="lin" valueType="num">
                                      <p:cBhvr>
                                        <p:cTn id="177" dur="1000"/>
                                        <p:tgtEl>
                                          <p:spTgt spid="32"/>
                                        </p:tgtEl>
                                        <p:attrNameLst>
                                          <p:attrName>ppt_w</p:attrName>
                                        </p:attrNameLst>
                                      </p:cBhvr>
                                      <p:tavLst>
                                        <p:tav tm="0">
                                          <p:val>
                                            <p:strVal val="ppt_w"/>
                                          </p:val>
                                        </p:tav>
                                        <p:tav tm="100000">
                                          <p:val>
                                            <p:fltVal val="0"/>
                                          </p:val>
                                        </p:tav>
                                      </p:tavLst>
                                    </p:anim>
                                    <p:anim calcmode="lin" valueType="num">
                                      <p:cBhvr>
                                        <p:cTn id="178" dur="1000"/>
                                        <p:tgtEl>
                                          <p:spTgt spid="32"/>
                                        </p:tgtEl>
                                        <p:attrNameLst>
                                          <p:attrName>ppt_h</p:attrName>
                                        </p:attrNameLst>
                                      </p:cBhvr>
                                      <p:tavLst>
                                        <p:tav tm="0">
                                          <p:val>
                                            <p:strVal val="ppt_h"/>
                                          </p:val>
                                        </p:tav>
                                        <p:tav tm="100000">
                                          <p:val>
                                            <p:fltVal val="0"/>
                                          </p:val>
                                        </p:tav>
                                      </p:tavLst>
                                    </p:anim>
                                    <p:anim calcmode="lin" valueType="num">
                                      <p:cBhvr>
                                        <p:cTn id="179" dur="1000"/>
                                        <p:tgtEl>
                                          <p:spTgt spid="32"/>
                                        </p:tgtEl>
                                        <p:attrNameLst>
                                          <p:attrName>ppt_x</p:attrName>
                                        </p:attrNameLst>
                                      </p:cBhvr>
                                      <p:tavLst>
                                        <p:tav tm="0">
                                          <p:val>
                                            <p:strVal val="ppt_x"/>
                                          </p:val>
                                        </p:tav>
                                        <p:tav tm="100000">
                                          <p:val>
                                            <p:fltVal val="0.5"/>
                                          </p:val>
                                        </p:tav>
                                      </p:tavLst>
                                    </p:anim>
                                    <p:anim calcmode="lin" valueType="num">
                                      <p:cBhvr>
                                        <p:cTn id="180" dur="1000"/>
                                        <p:tgtEl>
                                          <p:spTgt spid="32"/>
                                        </p:tgtEl>
                                        <p:attrNameLst>
                                          <p:attrName>ppt_y</p:attrName>
                                        </p:attrNameLst>
                                      </p:cBhvr>
                                      <p:tavLst>
                                        <p:tav tm="0">
                                          <p:val>
                                            <p:strVal val="ppt_y"/>
                                          </p:val>
                                        </p:tav>
                                        <p:tav tm="100000">
                                          <p:val>
                                            <p:fltVal val="0.5"/>
                                          </p:val>
                                        </p:tav>
                                      </p:tavLst>
                                    </p:anim>
                                    <p:set>
                                      <p:cBhvr>
                                        <p:cTn id="181" dur="1" fill="hold">
                                          <p:stCondLst>
                                            <p:cond delay="999"/>
                                          </p:stCondLst>
                                        </p:cTn>
                                        <p:tgtEl>
                                          <p:spTgt spid="32"/>
                                        </p:tgtEl>
                                        <p:attrNameLst>
                                          <p:attrName>style.visibility</p:attrName>
                                        </p:attrNameLst>
                                      </p:cBhvr>
                                      <p:to>
                                        <p:strVal val="hidden"/>
                                      </p:to>
                                    </p:set>
                                  </p:childTnLst>
                                </p:cTn>
                              </p:par>
                              <p:par>
                                <p:cTn id="182" presetID="23" presetClass="exit" presetSubtype="544" fill="hold" grpId="1" nodeType="withEffect">
                                  <p:stCondLst>
                                    <p:cond delay="7250"/>
                                  </p:stCondLst>
                                  <p:iterate type="wd">
                                    <p:tmPct val="10000"/>
                                  </p:iterate>
                                  <p:childTnLst>
                                    <p:anim calcmode="lin" valueType="num">
                                      <p:cBhvr>
                                        <p:cTn id="183" dur="1000"/>
                                        <p:tgtEl>
                                          <p:spTgt spid="37"/>
                                        </p:tgtEl>
                                        <p:attrNameLst>
                                          <p:attrName>ppt_w</p:attrName>
                                        </p:attrNameLst>
                                      </p:cBhvr>
                                      <p:tavLst>
                                        <p:tav tm="0">
                                          <p:val>
                                            <p:strVal val="ppt_w"/>
                                          </p:val>
                                        </p:tav>
                                        <p:tav tm="100000">
                                          <p:val>
                                            <p:fltVal val="0"/>
                                          </p:val>
                                        </p:tav>
                                      </p:tavLst>
                                    </p:anim>
                                    <p:anim calcmode="lin" valueType="num">
                                      <p:cBhvr>
                                        <p:cTn id="184" dur="1000"/>
                                        <p:tgtEl>
                                          <p:spTgt spid="37"/>
                                        </p:tgtEl>
                                        <p:attrNameLst>
                                          <p:attrName>ppt_h</p:attrName>
                                        </p:attrNameLst>
                                      </p:cBhvr>
                                      <p:tavLst>
                                        <p:tav tm="0">
                                          <p:val>
                                            <p:strVal val="ppt_h"/>
                                          </p:val>
                                        </p:tav>
                                        <p:tav tm="100000">
                                          <p:val>
                                            <p:fltVal val="0"/>
                                          </p:val>
                                        </p:tav>
                                      </p:tavLst>
                                    </p:anim>
                                    <p:anim calcmode="lin" valueType="num">
                                      <p:cBhvr>
                                        <p:cTn id="185" dur="1000"/>
                                        <p:tgtEl>
                                          <p:spTgt spid="37"/>
                                        </p:tgtEl>
                                        <p:attrNameLst>
                                          <p:attrName>ppt_x</p:attrName>
                                        </p:attrNameLst>
                                      </p:cBhvr>
                                      <p:tavLst>
                                        <p:tav tm="0">
                                          <p:val>
                                            <p:strVal val="ppt_x"/>
                                          </p:val>
                                        </p:tav>
                                        <p:tav tm="100000">
                                          <p:val>
                                            <p:fltVal val="0.5"/>
                                          </p:val>
                                        </p:tav>
                                      </p:tavLst>
                                    </p:anim>
                                    <p:anim calcmode="lin" valueType="num">
                                      <p:cBhvr>
                                        <p:cTn id="186" dur="1000"/>
                                        <p:tgtEl>
                                          <p:spTgt spid="37"/>
                                        </p:tgtEl>
                                        <p:attrNameLst>
                                          <p:attrName>ppt_y</p:attrName>
                                        </p:attrNameLst>
                                      </p:cBhvr>
                                      <p:tavLst>
                                        <p:tav tm="0">
                                          <p:val>
                                            <p:strVal val="ppt_y"/>
                                          </p:val>
                                        </p:tav>
                                        <p:tav tm="100000">
                                          <p:val>
                                            <p:fltVal val="0.5"/>
                                          </p:val>
                                        </p:tav>
                                      </p:tavLst>
                                    </p:anim>
                                    <p:set>
                                      <p:cBhvr>
                                        <p:cTn id="187" dur="1" fill="hold">
                                          <p:stCondLst>
                                            <p:cond delay="999"/>
                                          </p:stCondLst>
                                        </p:cTn>
                                        <p:tgtEl>
                                          <p:spTgt spid="37"/>
                                        </p:tgtEl>
                                        <p:attrNameLst>
                                          <p:attrName>style.visibility</p:attrName>
                                        </p:attrNameLst>
                                      </p:cBhvr>
                                      <p:to>
                                        <p:strVal val="hidden"/>
                                      </p:to>
                                    </p:set>
                                  </p:childTnLst>
                                </p:cTn>
                              </p:par>
                              <p:par>
                                <p:cTn id="188" presetID="23" presetClass="exit" presetSubtype="544" fill="hold" grpId="1" nodeType="withEffect">
                                  <p:stCondLst>
                                    <p:cond delay="750"/>
                                  </p:stCondLst>
                                  <p:iterate type="wd">
                                    <p:tmPct val="5000"/>
                                  </p:iterate>
                                  <p:childTnLst>
                                    <p:anim calcmode="lin" valueType="num">
                                      <p:cBhvr>
                                        <p:cTn id="189" dur="1000"/>
                                        <p:tgtEl>
                                          <p:spTgt spid="47"/>
                                        </p:tgtEl>
                                        <p:attrNameLst>
                                          <p:attrName>ppt_w</p:attrName>
                                        </p:attrNameLst>
                                      </p:cBhvr>
                                      <p:tavLst>
                                        <p:tav tm="0">
                                          <p:val>
                                            <p:strVal val="ppt_w"/>
                                          </p:val>
                                        </p:tav>
                                        <p:tav tm="100000">
                                          <p:val>
                                            <p:fltVal val="0"/>
                                          </p:val>
                                        </p:tav>
                                      </p:tavLst>
                                    </p:anim>
                                    <p:anim calcmode="lin" valueType="num">
                                      <p:cBhvr>
                                        <p:cTn id="190" dur="1000"/>
                                        <p:tgtEl>
                                          <p:spTgt spid="47"/>
                                        </p:tgtEl>
                                        <p:attrNameLst>
                                          <p:attrName>ppt_h</p:attrName>
                                        </p:attrNameLst>
                                      </p:cBhvr>
                                      <p:tavLst>
                                        <p:tav tm="0">
                                          <p:val>
                                            <p:strVal val="ppt_h"/>
                                          </p:val>
                                        </p:tav>
                                        <p:tav tm="100000">
                                          <p:val>
                                            <p:fltVal val="0"/>
                                          </p:val>
                                        </p:tav>
                                      </p:tavLst>
                                    </p:anim>
                                    <p:anim calcmode="lin" valueType="num">
                                      <p:cBhvr>
                                        <p:cTn id="191" dur="1000"/>
                                        <p:tgtEl>
                                          <p:spTgt spid="47"/>
                                        </p:tgtEl>
                                        <p:attrNameLst>
                                          <p:attrName>ppt_x</p:attrName>
                                        </p:attrNameLst>
                                      </p:cBhvr>
                                      <p:tavLst>
                                        <p:tav tm="0">
                                          <p:val>
                                            <p:strVal val="ppt_x"/>
                                          </p:val>
                                        </p:tav>
                                        <p:tav tm="100000">
                                          <p:val>
                                            <p:fltVal val="0.5"/>
                                          </p:val>
                                        </p:tav>
                                      </p:tavLst>
                                    </p:anim>
                                    <p:anim calcmode="lin" valueType="num">
                                      <p:cBhvr>
                                        <p:cTn id="192" dur="1000"/>
                                        <p:tgtEl>
                                          <p:spTgt spid="47"/>
                                        </p:tgtEl>
                                        <p:attrNameLst>
                                          <p:attrName>ppt_y</p:attrName>
                                        </p:attrNameLst>
                                      </p:cBhvr>
                                      <p:tavLst>
                                        <p:tav tm="0">
                                          <p:val>
                                            <p:strVal val="ppt_y"/>
                                          </p:val>
                                        </p:tav>
                                        <p:tav tm="100000">
                                          <p:val>
                                            <p:fltVal val="0.5"/>
                                          </p:val>
                                        </p:tav>
                                      </p:tavLst>
                                    </p:anim>
                                    <p:set>
                                      <p:cBhvr>
                                        <p:cTn id="193" dur="1" fill="hold">
                                          <p:stCondLst>
                                            <p:cond delay="999"/>
                                          </p:stCondLst>
                                        </p:cTn>
                                        <p:tgtEl>
                                          <p:spTgt spid="47"/>
                                        </p:tgtEl>
                                        <p:attrNameLst>
                                          <p:attrName>style.visibility</p:attrName>
                                        </p:attrNameLst>
                                      </p:cBhvr>
                                      <p:to>
                                        <p:strVal val="hidden"/>
                                      </p:to>
                                    </p:set>
                                  </p:childTnLst>
                                </p:cTn>
                              </p:par>
                              <p:par>
                                <p:cTn id="194" presetID="23" presetClass="exit" presetSubtype="544" fill="hold" grpId="1" nodeType="withEffect">
                                  <p:stCondLst>
                                    <p:cond delay="750"/>
                                  </p:stCondLst>
                                  <p:iterate type="wd">
                                    <p:tmPct val="5000"/>
                                  </p:iterate>
                                  <p:childTnLst>
                                    <p:anim calcmode="lin" valueType="num">
                                      <p:cBhvr>
                                        <p:cTn id="195" dur="1000"/>
                                        <p:tgtEl>
                                          <p:spTgt spid="48"/>
                                        </p:tgtEl>
                                        <p:attrNameLst>
                                          <p:attrName>ppt_w</p:attrName>
                                        </p:attrNameLst>
                                      </p:cBhvr>
                                      <p:tavLst>
                                        <p:tav tm="0">
                                          <p:val>
                                            <p:strVal val="ppt_w"/>
                                          </p:val>
                                        </p:tav>
                                        <p:tav tm="100000">
                                          <p:val>
                                            <p:fltVal val="0"/>
                                          </p:val>
                                        </p:tav>
                                      </p:tavLst>
                                    </p:anim>
                                    <p:anim calcmode="lin" valueType="num">
                                      <p:cBhvr>
                                        <p:cTn id="196" dur="1000"/>
                                        <p:tgtEl>
                                          <p:spTgt spid="48"/>
                                        </p:tgtEl>
                                        <p:attrNameLst>
                                          <p:attrName>ppt_h</p:attrName>
                                        </p:attrNameLst>
                                      </p:cBhvr>
                                      <p:tavLst>
                                        <p:tav tm="0">
                                          <p:val>
                                            <p:strVal val="ppt_h"/>
                                          </p:val>
                                        </p:tav>
                                        <p:tav tm="100000">
                                          <p:val>
                                            <p:fltVal val="0"/>
                                          </p:val>
                                        </p:tav>
                                      </p:tavLst>
                                    </p:anim>
                                    <p:anim calcmode="lin" valueType="num">
                                      <p:cBhvr>
                                        <p:cTn id="197" dur="1000"/>
                                        <p:tgtEl>
                                          <p:spTgt spid="48"/>
                                        </p:tgtEl>
                                        <p:attrNameLst>
                                          <p:attrName>ppt_x</p:attrName>
                                        </p:attrNameLst>
                                      </p:cBhvr>
                                      <p:tavLst>
                                        <p:tav tm="0">
                                          <p:val>
                                            <p:strVal val="ppt_x"/>
                                          </p:val>
                                        </p:tav>
                                        <p:tav tm="100000">
                                          <p:val>
                                            <p:fltVal val="0.5"/>
                                          </p:val>
                                        </p:tav>
                                      </p:tavLst>
                                    </p:anim>
                                    <p:anim calcmode="lin" valueType="num">
                                      <p:cBhvr>
                                        <p:cTn id="198" dur="1000"/>
                                        <p:tgtEl>
                                          <p:spTgt spid="48"/>
                                        </p:tgtEl>
                                        <p:attrNameLst>
                                          <p:attrName>ppt_y</p:attrName>
                                        </p:attrNameLst>
                                      </p:cBhvr>
                                      <p:tavLst>
                                        <p:tav tm="0">
                                          <p:val>
                                            <p:strVal val="ppt_y"/>
                                          </p:val>
                                        </p:tav>
                                        <p:tav tm="100000">
                                          <p:val>
                                            <p:fltVal val="0.5"/>
                                          </p:val>
                                        </p:tav>
                                      </p:tavLst>
                                    </p:anim>
                                    <p:set>
                                      <p:cBhvr>
                                        <p:cTn id="199" dur="1" fill="hold">
                                          <p:stCondLst>
                                            <p:cond delay="999"/>
                                          </p:stCondLst>
                                        </p:cTn>
                                        <p:tgtEl>
                                          <p:spTgt spid="48"/>
                                        </p:tgtEl>
                                        <p:attrNameLst>
                                          <p:attrName>style.visibility</p:attrName>
                                        </p:attrNameLst>
                                      </p:cBhvr>
                                      <p:to>
                                        <p:strVal val="hidden"/>
                                      </p:to>
                                    </p:set>
                                  </p:childTnLst>
                                </p:cTn>
                              </p:par>
                              <p:par>
                                <p:cTn id="200" presetID="23" presetClass="exit" presetSubtype="544" fill="hold" grpId="1" nodeType="withEffect">
                                  <p:stCondLst>
                                    <p:cond delay="750"/>
                                  </p:stCondLst>
                                  <p:iterate type="wd">
                                    <p:tmPct val="5000"/>
                                  </p:iterate>
                                  <p:childTnLst>
                                    <p:anim calcmode="lin" valueType="num">
                                      <p:cBhvr>
                                        <p:cTn id="201" dur="1000"/>
                                        <p:tgtEl>
                                          <p:spTgt spid="49"/>
                                        </p:tgtEl>
                                        <p:attrNameLst>
                                          <p:attrName>ppt_w</p:attrName>
                                        </p:attrNameLst>
                                      </p:cBhvr>
                                      <p:tavLst>
                                        <p:tav tm="0">
                                          <p:val>
                                            <p:strVal val="ppt_w"/>
                                          </p:val>
                                        </p:tav>
                                        <p:tav tm="100000">
                                          <p:val>
                                            <p:fltVal val="0"/>
                                          </p:val>
                                        </p:tav>
                                      </p:tavLst>
                                    </p:anim>
                                    <p:anim calcmode="lin" valueType="num">
                                      <p:cBhvr>
                                        <p:cTn id="202" dur="1000"/>
                                        <p:tgtEl>
                                          <p:spTgt spid="49"/>
                                        </p:tgtEl>
                                        <p:attrNameLst>
                                          <p:attrName>ppt_h</p:attrName>
                                        </p:attrNameLst>
                                      </p:cBhvr>
                                      <p:tavLst>
                                        <p:tav tm="0">
                                          <p:val>
                                            <p:strVal val="ppt_h"/>
                                          </p:val>
                                        </p:tav>
                                        <p:tav tm="100000">
                                          <p:val>
                                            <p:fltVal val="0"/>
                                          </p:val>
                                        </p:tav>
                                      </p:tavLst>
                                    </p:anim>
                                    <p:anim calcmode="lin" valueType="num">
                                      <p:cBhvr>
                                        <p:cTn id="203" dur="1000"/>
                                        <p:tgtEl>
                                          <p:spTgt spid="49"/>
                                        </p:tgtEl>
                                        <p:attrNameLst>
                                          <p:attrName>ppt_x</p:attrName>
                                        </p:attrNameLst>
                                      </p:cBhvr>
                                      <p:tavLst>
                                        <p:tav tm="0">
                                          <p:val>
                                            <p:strVal val="ppt_x"/>
                                          </p:val>
                                        </p:tav>
                                        <p:tav tm="100000">
                                          <p:val>
                                            <p:fltVal val="0.5"/>
                                          </p:val>
                                        </p:tav>
                                      </p:tavLst>
                                    </p:anim>
                                    <p:anim calcmode="lin" valueType="num">
                                      <p:cBhvr>
                                        <p:cTn id="204" dur="1000"/>
                                        <p:tgtEl>
                                          <p:spTgt spid="49"/>
                                        </p:tgtEl>
                                        <p:attrNameLst>
                                          <p:attrName>ppt_y</p:attrName>
                                        </p:attrNameLst>
                                      </p:cBhvr>
                                      <p:tavLst>
                                        <p:tav tm="0">
                                          <p:val>
                                            <p:strVal val="ppt_y"/>
                                          </p:val>
                                        </p:tav>
                                        <p:tav tm="100000">
                                          <p:val>
                                            <p:fltVal val="0.5"/>
                                          </p:val>
                                        </p:tav>
                                      </p:tavLst>
                                    </p:anim>
                                    <p:set>
                                      <p:cBhvr>
                                        <p:cTn id="205" dur="1" fill="hold">
                                          <p:stCondLst>
                                            <p:cond delay="999"/>
                                          </p:stCondLst>
                                        </p:cTn>
                                        <p:tgtEl>
                                          <p:spTgt spid="49"/>
                                        </p:tgtEl>
                                        <p:attrNameLst>
                                          <p:attrName>style.visibility</p:attrName>
                                        </p:attrNameLst>
                                      </p:cBhvr>
                                      <p:to>
                                        <p:strVal val="hidden"/>
                                      </p:to>
                                    </p:set>
                                  </p:childTnLst>
                                </p:cTn>
                              </p:par>
                              <p:par>
                                <p:cTn id="206" presetID="23" presetClass="exit" presetSubtype="544" fill="hold" grpId="1" nodeType="withEffect">
                                  <p:stCondLst>
                                    <p:cond delay="750"/>
                                  </p:stCondLst>
                                  <p:iterate type="wd">
                                    <p:tmPct val="5000"/>
                                  </p:iterate>
                                  <p:childTnLst>
                                    <p:anim calcmode="lin" valueType="num">
                                      <p:cBhvr>
                                        <p:cTn id="207" dur="1000"/>
                                        <p:tgtEl>
                                          <p:spTgt spid="53"/>
                                        </p:tgtEl>
                                        <p:attrNameLst>
                                          <p:attrName>ppt_w</p:attrName>
                                        </p:attrNameLst>
                                      </p:cBhvr>
                                      <p:tavLst>
                                        <p:tav tm="0">
                                          <p:val>
                                            <p:strVal val="ppt_w"/>
                                          </p:val>
                                        </p:tav>
                                        <p:tav tm="100000">
                                          <p:val>
                                            <p:fltVal val="0"/>
                                          </p:val>
                                        </p:tav>
                                      </p:tavLst>
                                    </p:anim>
                                    <p:anim calcmode="lin" valueType="num">
                                      <p:cBhvr>
                                        <p:cTn id="208" dur="1000"/>
                                        <p:tgtEl>
                                          <p:spTgt spid="53"/>
                                        </p:tgtEl>
                                        <p:attrNameLst>
                                          <p:attrName>ppt_h</p:attrName>
                                        </p:attrNameLst>
                                      </p:cBhvr>
                                      <p:tavLst>
                                        <p:tav tm="0">
                                          <p:val>
                                            <p:strVal val="ppt_h"/>
                                          </p:val>
                                        </p:tav>
                                        <p:tav tm="100000">
                                          <p:val>
                                            <p:fltVal val="0"/>
                                          </p:val>
                                        </p:tav>
                                      </p:tavLst>
                                    </p:anim>
                                    <p:anim calcmode="lin" valueType="num">
                                      <p:cBhvr>
                                        <p:cTn id="209" dur="1000"/>
                                        <p:tgtEl>
                                          <p:spTgt spid="53"/>
                                        </p:tgtEl>
                                        <p:attrNameLst>
                                          <p:attrName>ppt_x</p:attrName>
                                        </p:attrNameLst>
                                      </p:cBhvr>
                                      <p:tavLst>
                                        <p:tav tm="0">
                                          <p:val>
                                            <p:strVal val="ppt_x"/>
                                          </p:val>
                                        </p:tav>
                                        <p:tav tm="100000">
                                          <p:val>
                                            <p:fltVal val="0.5"/>
                                          </p:val>
                                        </p:tav>
                                      </p:tavLst>
                                    </p:anim>
                                    <p:anim calcmode="lin" valueType="num">
                                      <p:cBhvr>
                                        <p:cTn id="210" dur="1000"/>
                                        <p:tgtEl>
                                          <p:spTgt spid="53"/>
                                        </p:tgtEl>
                                        <p:attrNameLst>
                                          <p:attrName>ppt_y</p:attrName>
                                        </p:attrNameLst>
                                      </p:cBhvr>
                                      <p:tavLst>
                                        <p:tav tm="0">
                                          <p:val>
                                            <p:strVal val="ppt_y"/>
                                          </p:val>
                                        </p:tav>
                                        <p:tav tm="100000">
                                          <p:val>
                                            <p:fltVal val="0.5"/>
                                          </p:val>
                                        </p:tav>
                                      </p:tavLst>
                                    </p:anim>
                                    <p:set>
                                      <p:cBhvr>
                                        <p:cTn id="211" dur="1" fill="hold">
                                          <p:stCondLst>
                                            <p:cond delay="999"/>
                                          </p:stCondLst>
                                        </p:cTn>
                                        <p:tgtEl>
                                          <p:spTgt spid="53"/>
                                        </p:tgtEl>
                                        <p:attrNameLst>
                                          <p:attrName>style.visibility</p:attrName>
                                        </p:attrNameLst>
                                      </p:cBhvr>
                                      <p:to>
                                        <p:strVal val="hidden"/>
                                      </p:to>
                                    </p:set>
                                  </p:childTnLst>
                                </p:cTn>
                              </p:par>
                              <p:par>
                                <p:cTn id="212" presetID="23" presetClass="exit" presetSubtype="544" fill="hold" nodeType="withEffect">
                                  <p:stCondLst>
                                    <p:cond delay="750"/>
                                  </p:stCondLst>
                                  <p:iterate type="wd">
                                    <p:tmPct val="5000"/>
                                  </p:iterate>
                                  <p:childTnLst>
                                    <p:anim calcmode="lin" valueType="num">
                                      <p:cBhvr>
                                        <p:cTn id="213" dur="1000"/>
                                        <p:tgtEl>
                                          <p:spTgt spid="56"/>
                                        </p:tgtEl>
                                        <p:attrNameLst>
                                          <p:attrName>ppt_w</p:attrName>
                                        </p:attrNameLst>
                                      </p:cBhvr>
                                      <p:tavLst>
                                        <p:tav tm="0">
                                          <p:val>
                                            <p:strVal val="ppt_w"/>
                                          </p:val>
                                        </p:tav>
                                        <p:tav tm="100000">
                                          <p:val>
                                            <p:fltVal val="0"/>
                                          </p:val>
                                        </p:tav>
                                      </p:tavLst>
                                    </p:anim>
                                    <p:anim calcmode="lin" valueType="num">
                                      <p:cBhvr>
                                        <p:cTn id="214" dur="1000"/>
                                        <p:tgtEl>
                                          <p:spTgt spid="56"/>
                                        </p:tgtEl>
                                        <p:attrNameLst>
                                          <p:attrName>ppt_h</p:attrName>
                                        </p:attrNameLst>
                                      </p:cBhvr>
                                      <p:tavLst>
                                        <p:tav tm="0">
                                          <p:val>
                                            <p:strVal val="ppt_h"/>
                                          </p:val>
                                        </p:tav>
                                        <p:tav tm="100000">
                                          <p:val>
                                            <p:fltVal val="0"/>
                                          </p:val>
                                        </p:tav>
                                      </p:tavLst>
                                    </p:anim>
                                    <p:anim calcmode="lin" valueType="num">
                                      <p:cBhvr>
                                        <p:cTn id="215" dur="1000"/>
                                        <p:tgtEl>
                                          <p:spTgt spid="56"/>
                                        </p:tgtEl>
                                        <p:attrNameLst>
                                          <p:attrName>ppt_x</p:attrName>
                                        </p:attrNameLst>
                                      </p:cBhvr>
                                      <p:tavLst>
                                        <p:tav tm="0">
                                          <p:val>
                                            <p:strVal val="ppt_x"/>
                                          </p:val>
                                        </p:tav>
                                        <p:tav tm="100000">
                                          <p:val>
                                            <p:fltVal val="0.5"/>
                                          </p:val>
                                        </p:tav>
                                      </p:tavLst>
                                    </p:anim>
                                    <p:anim calcmode="lin" valueType="num">
                                      <p:cBhvr>
                                        <p:cTn id="216" dur="1000"/>
                                        <p:tgtEl>
                                          <p:spTgt spid="56"/>
                                        </p:tgtEl>
                                        <p:attrNameLst>
                                          <p:attrName>ppt_y</p:attrName>
                                        </p:attrNameLst>
                                      </p:cBhvr>
                                      <p:tavLst>
                                        <p:tav tm="0">
                                          <p:val>
                                            <p:strVal val="ppt_y"/>
                                          </p:val>
                                        </p:tav>
                                        <p:tav tm="100000">
                                          <p:val>
                                            <p:fltVal val="0.5"/>
                                          </p:val>
                                        </p:tav>
                                      </p:tavLst>
                                    </p:anim>
                                    <p:set>
                                      <p:cBhvr>
                                        <p:cTn id="217" dur="1" fill="hold">
                                          <p:stCondLst>
                                            <p:cond delay="9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3" grpId="0"/>
      <p:bldP spid="33" grpId="1"/>
      <p:bldP spid="34" grpId="0"/>
      <p:bldP spid="34" grpId="1"/>
      <p:bldP spid="35" grpId="0"/>
      <p:bldP spid="35" grpId="1"/>
      <p:bldP spid="36" grpId="0"/>
      <p:bldP spid="36" grpId="1"/>
      <p:bldP spid="37" grpId="0"/>
      <p:bldP spid="37" grpId="1"/>
      <p:bldP spid="47" grpId="0" animBg="1"/>
      <p:bldP spid="47" grpId="1" animBg="1"/>
      <p:bldP spid="48" grpId="0" animBg="1"/>
      <p:bldP spid="48" grpId="1" animBg="1"/>
      <p:bldP spid="49" grpId="0" animBg="1"/>
      <p:bldP spid="49" grpId="1" animBg="1"/>
      <p:bldP spid="53" grpId="0" animBg="1"/>
      <p:bldP spid="5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3123010" y="1702594"/>
            <a:ext cx="1206103" cy="1206104"/>
            <a:chOff x="4163566" y="2270270"/>
            <a:chExt cx="1608256" cy="1608256"/>
          </a:xfrm>
        </p:grpSpPr>
        <p:sp>
          <p:nvSpPr>
            <p:cNvPr id="51" name="圆角矩形 50"/>
            <p:cNvSpPr/>
            <p:nvPr/>
          </p:nvSpPr>
          <p:spPr>
            <a:xfrm>
              <a:off x="4163566" y="2270270"/>
              <a:ext cx="1608256" cy="1608256"/>
            </a:xfrm>
            <a:prstGeom prst="roundRect">
              <a:avLst>
                <a:gd name="adj" fmla="val 8216"/>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 name="圆角矩形 3"/>
            <p:cNvSpPr/>
            <p:nvPr/>
          </p:nvSpPr>
          <p:spPr>
            <a:xfrm>
              <a:off x="4222307" y="2308373"/>
              <a:ext cx="1490773" cy="1489184"/>
            </a:xfrm>
            <a:prstGeom prst="roundRect">
              <a:avLst>
                <a:gd name="adj" fmla="val 8216"/>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6000">
                <a:solidFill>
                  <a:prstClr val="white"/>
                </a:solidFill>
                <a:latin typeface="Arial" panose="020B0604020202020204"/>
                <a:ea typeface="幼圆" panose="02010509060101010101" pitchFamily="49" charset="-122"/>
              </a:endParaRPr>
            </a:p>
          </p:txBody>
        </p:sp>
        <p:sp>
          <p:nvSpPr>
            <p:cNvPr id="5" name="文本框 4"/>
            <p:cNvSpPr txBox="1"/>
            <p:nvPr/>
          </p:nvSpPr>
          <p:spPr>
            <a:xfrm>
              <a:off x="4535068" y="2351239"/>
              <a:ext cx="814813" cy="1477436"/>
            </a:xfrm>
            <a:prstGeom prst="rect">
              <a:avLst/>
            </a:prstGeom>
            <a:noFill/>
          </p:spPr>
          <p:txBody>
            <a:bodyPr wrap="none">
              <a:spAutoFit/>
            </a:bodyPr>
            <a:lstStyle/>
            <a:p>
              <a:pPr defTabSz="685800">
                <a:defRPr/>
              </a:pPr>
              <a:r>
                <a:rPr lang="en-US" altLang="zh-CN" sz="6600" b="1">
                  <a:solidFill>
                    <a:prstClr val="white"/>
                  </a:solidFill>
                  <a:latin typeface="幼圆" panose="02010509060101010101" pitchFamily="49" charset="-122"/>
                  <a:ea typeface="幼圆" panose="02010509060101010101" pitchFamily="49" charset="-122"/>
                </a:rPr>
                <a:t>S</a:t>
              </a:r>
              <a:endParaRPr lang="zh-CN" altLang="en-US" sz="6600" b="1">
                <a:solidFill>
                  <a:prstClr val="white"/>
                </a:solidFill>
                <a:latin typeface="幼圆" panose="02010509060101010101" pitchFamily="49" charset="-122"/>
                <a:ea typeface="幼圆" panose="02010509060101010101" pitchFamily="49" charset="-122"/>
              </a:endParaRPr>
            </a:p>
          </p:txBody>
        </p:sp>
      </p:grpSp>
      <p:grpSp>
        <p:nvGrpSpPr>
          <p:cNvPr id="3" name="组合 2"/>
          <p:cNvGrpSpPr/>
          <p:nvPr/>
        </p:nvGrpSpPr>
        <p:grpSpPr bwMode="auto">
          <a:xfrm>
            <a:off x="4538662" y="1702594"/>
            <a:ext cx="1206104" cy="1206104"/>
            <a:chOff x="6052160" y="2270270"/>
            <a:chExt cx="1608256" cy="1608256"/>
          </a:xfrm>
        </p:grpSpPr>
        <p:sp>
          <p:nvSpPr>
            <p:cNvPr id="52" name="圆角矩形 51"/>
            <p:cNvSpPr/>
            <p:nvPr/>
          </p:nvSpPr>
          <p:spPr>
            <a:xfrm>
              <a:off x="6052160" y="2270270"/>
              <a:ext cx="1608256" cy="1608256"/>
            </a:xfrm>
            <a:prstGeom prst="roundRect">
              <a:avLst>
                <a:gd name="adj" fmla="val 8216"/>
              </a:avLst>
            </a:prstGeom>
            <a:pattFill prst="wdUpDiag">
              <a:fgClr>
                <a:srgbClr val="8CC06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5" name="圆角矩形 24"/>
            <p:cNvSpPr/>
            <p:nvPr/>
          </p:nvSpPr>
          <p:spPr>
            <a:xfrm>
              <a:off x="6110902" y="2308373"/>
              <a:ext cx="1490771" cy="1489184"/>
            </a:xfrm>
            <a:prstGeom prst="roundRect">
              <a:avLst>
                <a:gd name="adj" fmla="val 8216"/>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3" name="文本框 32"/>
            <p:cNvSpPr txBox="1"/>
            <p:nvPr/>
          </p:nvSpPr>
          <p:spPr>
            <a:xfrm>
              <a:off x="6156944" y="2341713"/>
              <a:ext cx="814813" cy="1477436"/>
            </a:xfrm>
            <a:prstGeom prst="rect">
              <a:avLst/>
            </a:prstGeom>
            <a:noFill/>
          </p:spPr>
          <p:txBody>
            <a:bodyPr wrap="none">
              <a:spAutoFit/>
            </a:bodyPr>
            <a:lstStyle/>
            <a:p>
              <a:pPr defTabSz="685800">
                <a:defRPr/>
              </a:pPr>
              <a:r>
                <a:rPr lang="en-US" altLang="zh-CN" sz="6600" b="1">
                  <a:solidFill>
                    <a:prstClr val="white"/>
                  </a:solidFill>
                  <a:latin typeface="幼圆" panose="02010509060101010101" pitchFamily="49" charset="-122"/>
                  <a:ea typeface="幼圆" panose="02010509060101010101" pitchFamily="49" charset="-122"/>
                </a:rPr>
                <a:t>W</a:t>
              </a:r>
              <a:endParaRPr lang="zh-CN" altLang="en-US" sz="6600" b="1">
                <a:solidFill>
                  <a:prstClr val="white"/>
                </a:solidFill>
                <a:latin typeface="幼圆" panose="02010509060101010101" pitchFamily="49" charset="-122"/>
                <a:ea typeface="幼圆" panose="02010509060101010101" pitchFamily="49" charset="-122"/>
              </a:endParaRPr>
            </a:p>
          </p:txBody>
        </p:sp>
      </p:grpSp>
      <p:grpSp>
        <p:nvGrpSpPr>
          <p:cNvPr id="6" name="组合 6"/>
          <p:cNvGrpSpPr/>
          <p:nvPr/>
        </p:nvGrpSpPr>
        <p:grpSpPr bwMode="auto">
          <a:xfrm>
            <a:off x="3123010" y="3024187"/>
            <a:ext cx="1206103" cy="1206104"/>
            <a:chOff x="4163566" y="4032743"/>
            <a:chExt cx="1608256" cy="1608256"/>
          </a:xfrm>
        </p:grpSpPr>
        <p:sp>
          <p:nvSpPr>
            <p:cNvPr id="54" name="圆角矩形 53"/>
            <p:cNvSpPr/>
            <p:nvPr/>
          </p:nvSpPr>
          <p:spPr>
            <a:xfrm>
              <a:off x="4163566" y="4032743"/>
              <a:ext cx="1608256" cy="1608256"/>
            </a:xfrm>
            <a:prstGeom prst="roundRect">
              <a:avLst>
                <a:gd name="adj" fmla="val 8216"/>
              </a:avLst>
            </a:prstGeom>
            <a:pattFill prst="wdUpDiag">
              <a:fgClr>
                <a:srgbClr val="FBC75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2" name="圆角矩形 31"/>
            <p:cNvSpPr/>
            <p:nvPr/>
          </p:nvSpPr>
          <p:spPr>
            <a:xfrm>
              <a:off x="4222307" y="4070846"/>
              <a:ext cx="1490773" cy="1489184"/>
            </a:xfrm>
            <a:prstGeom prst="roundRect">
              <a:avLst>
                <a:gd name="adj" fmla="val 8216"/>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4" name="文本框 33"/>
            <p:cNvSpPr txBox="1"/>
            <p:nvPr/>
          </p:nvSpPr>
          <p:spPr>
            <a:xfrm>
              <a:off x="4415997" y="4113712"/>
              <a:ext cx="814813" cy="1477436"/>
            </a:xfrm>
            <a:prstGeom prst="rect">
              <a:avLst/>
            </a:prstGeom>
            <a:noFill/>
          </p:spPr>
          <p:txBody>
            <a:bodyPr wrap="none">
              <a:spAutoFit/>
            </a:bodyPr>
            <a:lstStyle/>
            <a:p>
              <a:pPr defTabSz="685800">
                <a:defRPr/>
              </a:pPr>
              <a:r>
                <a:rPr lang="en-US" altLang="zh-CN" sz="6600" b="1">
                  <a:solidFill>
                    <a:prstClr val="white"/>
                  </a:solidFill>
                  <a:latin typeface="幼圆" panose="02010509060101010101" pitchFamily="49" charset="-122"/>
                  <a:ea typeface="幼圆" panose="02010509060101010101" pitchFamily="49" charset="-122"/>
                </a:rPr>
                <a:t>O</a:t>
              </a:r>
              <a:endParaRPr lang="zh-CN" altLang="en-US" sz="6600" b="1">
                <a:solidFill>
                  <a:prstClr val="white"/>
                </a:solidFill>
                <a:latin typeface="幼圆" panose="02010509060101010101" pitchFamily="49" charset="-122"/>
                <a:ea typeface="幼圆" panose="02010509060101010101" pitchFamily="49" charset="-122"/>
              </a:endParaRPr>
            </a:p>
          </p:txBody>
        </p:sp>
      </p:grpSp>
      <p:grpSp>
        <p:nvGrpSpPr>
          <p:cNvPr id="7" name="组合 5"/>
          <p:cNvGrpSpPr/>
          <p:nvPr/>
        </p:nvGrpSpPr>
        <p:grpSpPr bwMode="auto">
          <a:xfrm>
            <a:off x="4538662" y="3024187"/>
            <a:ext cx="1206104" cy="1206104"/>
            <a:chOff x="6052160" y="4032743"/>
            <a:chExt cx="1608256" cy="1608256"/>
          </a:xfrm>
        </p:grpSpPr>
        <p:sp>
          <p:nvSpPr>
            <p:cNvPr id="53" name="圆角矩形 52"/>
            <p:cNvSpPr/>
            <p:nvPr/>
          </p:nvSpPr>
          <p:spPr>
            <a:xfrm>
              <a:off x="6052160" y="4032743"/>
              <a:ext cx="1608256" cy="1608256"/>
            </a:xfrm>
            <a:prstGeom prst="roundRect">
              <a:avLst>
                <a:gd name="adj" fmla="val 8216"/>
              </a:avLst>
            </a:prstGeom>
            <a:pattFill prst="wdUpDiag">
              <a:fgClr>
                <a:srgbClr val="FC6E5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28" name="圆角矩形 27"/>
            <p:cNvSpPr/>
            <p:nvPr/>
          </p:nvSpPr>
          <p:spPr>
            <a:xfrm>
              <a:off x="6110902" y="4070846"/>
              <a:ext cx="1490771" cy="1489184"/>
            </a:xfrm>
            <a:prstGeom prst="roundRect">
              <a:avLst>
                <a:gd name="adj" fmla="val 8216"/>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35" name="文本框 34"/>
            <p:cNvSpPr txBox="1"/>
            <p:nvPr/>
          </p:nvSpPr>
          <p:spPr>
            <a:xfrm>
              <a:off x="6410961" y="4113712"/>
              <a:ext cx="814813" cy="1477436"/>
            </a:xfrm>
            <a:prstGeom prst="rect">
              <a:avLst/>
            </a:prstGeom>
            <a:noFill/>
          </p:spPr>
          <p:txBody>
            <a:bodyPr wrap="none">
              <a:spAutoFit/>
            </a:bodyPr>
            <a:lstStyle/>
            <a:p>
              <a:pPr defTabSz="685800">
                <a:defRPr/>
              </a:pPr>
              <a:r>
                <a:rPr lang="en-US" altLang="zh-CN" sz="6600" b="1">
                  <a:solidFill>
                    <a:prstClr val="white"/>
                  </a:solidFill>
                  <a:latin typeface="幼圆" panose="02010509060101010101" pitchFamily="49" charset="-122"/>
                  <a:ea typeface="幼圆" panose="02010509060101010101" pitchFamily="49" charset="-122"/>
                </a:rPr>
                <a:t>T</a:t>
              </a:r>
              <a:endParaRPr lang="zh-CN" altLang="en-US" sz="6600" b="1">
                <a:solidFill>
                  <a:prstClr val="white"/>
                </a:solidFill>
                <a:latin typeface="幼圆" panose="02010509060101010101" pitchFamily="49" charset="-122"/>
                <a:ea typeface="幼圆" panose="02010509060101010101" pitchFamily="49" charset="-122"/>
              </a:endParaRPr>
            </a:p>
          </p:txBody>
        </p:sp>
      </p:grpSp>
      <p:sp>
        <p:nvSpPr>
          <p:cNvPr id="37" name="文本框 36"/>
          <p:cNvSpPr txBox="1"/>
          <p:nvPr/>
        </p:nvSpPr>
        <p:spPr>
          <a:xfrm>
            <a:off x="5830491" y="2043113"/>
            <a:ext cx="2071688" cy="40640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r>
              <a:rPr lang="en-US" altLang="zh-CN" sz="790">
                <a:solidFill>
                  <a:srgbClr val="E5DEDB">
                    <a:lumMod val="25000"/>
                  </a:srgbClr>
                </a:solidFill>
                <a:latin typeface="微软雅黑" panose="020B0503020204020204" pitchFamily="34" charset="-122"/>
                <a:ea typeface="微软雅黑" panose="020B0503020204020204" pitchFamily="34" charset="-122"/>
              </a:rPr>
              <a:t>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38" name="矩形 37"/>
          <p:cNvSpPr>
            <a:spLocks noChangeArrowheads="1"/>
          </p:cNvSpPr>
          <p:nvPr/>
        </p:nvSpPr>
        <p:spPr bwMode="auto">
          <a:xfrm>
            <a:off x="5830491" y="1765698"/>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43" name="文本框 42"/>
          <p:cNvSpPr txBox="1"/>
          <p:nvPr/>
        </p:nvSpPr>
        <p:spPr>
          <a:xfrm>
            <a:off x="5830491" y="3352801"/>
            <a:ext cx="2071688" cy="406400"/>
          </a:xfrm>
          <a:prstGeom prst="rect">
            <a:avLst/>
          </a:prstGeom>
          <a:noFill/>
        </p:spPr>
        <p:txBody>
          <a:bodyPr>
            <a:spAutoFit/>
          </a:bodyPr>
          <a:lstStyle/>
          <a:p>
            <a:pP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r>
              <a:rPr lang="en-US" altLang="zh-CN" sz="790">
                <a:solidFill>
                  <a:srgbClr val="E5DEDB">
                    <a:lumMod val="25000"/>
                  </a:srgbClr>
                </a:solidFill>
                <a:latin typeface="微软雅黑" panose="020B0503020204020204" pitchFamily="34" charset="-122"/>
                <a:ea typeface="微软雅黑" panose="020B0503020204020204" pitchFamily="34" charset="-122"/>
              </a:rPr>
              <a:t>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44" name="矩形 43"/>
          <p:cNvSpPr>
            <a:spLocks noChangeArrowheads="1"/>
          </p:cNvSpPr>
          <p:nvPr/>
        </p:nvSpPr>
        <p:spPr bwMode="auto">
          <a:xfrm>
            <a:off x="5830491" y="3075385"/>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46" name="文本框 45"/>
          <p:cNvSpPr txBox="1"/>
          <p:nvPr/>
        </p:nvSpPr>
        <p:spPr>
          <a:xfrm>
            <a:off x="965597" y="2043113"/>
            <a:ext cx="2071688" cy="406400"/>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r>
              <a:rPr lang="en-US" altLang="zh-CN" sz="790">
                <a:solidFill>
                  <a:srgbClr val="E5DEDB">
                    <a:lumMod val="25000"/>
                  </a:srgbClr>
                </a:solidFill>
                <a:latin typeface="微软雅黑" panose="020B0503020204020204" pitchFamily="34" charset="-122"/>
                <a:ea typeface="微软雅黑" panose="020B0503020204020204" pitchFamily="34" charset="-122"/>
              </a:rPr>
              <a:t>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47" name="矩形 46"/>
          <p:cNvSpPr>
            <a:spLocks noChangeArrowheads="1"/>
          </p:cNvSpPr>
          <p:nvPr/>
        </p:nvSpPr>
        <p:spPr bwMode="auto">
          <a:xfrm>
            <a:off x="1390650" y="1765698"/>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49" name="文本框 48"/>
          <p:cNvSpPr txBox="1"/>
          <p:nvPr/>
        </p:nvSpPr>
        <p:spPr>
          <a:xfrm>
            <a:off x="965597" y="3352801"/>
            <a:ext cx="2071688" cy="406400"/>
          </a:xfrm>
          <a:prstGeom prst="rect">
            <a:avLst/>
          </a:prstGeom>
          <a:noFill/>
        </p:spPr>
        <p:txBody>
          <a:bodyPr>
            <a:spAutoFit/>
          </a:bodyPr>
          <a:lstStyle/>
          <a:p>
            <a:pPr algn="r" defTabSz="685800">
              <a:lnSpc>
                <a:spcPct val="130000"/>
              </a:lnSpc>
              <a:defRPr/>
            </a:pPr>
            <a:r>
              <a:rPr lang="zh-CN" altLang="en-US" sz="790">
                <a:solidFill>
                  <a:srgbClr val="E5DEDB">
                    <a:lumMod val="25000"/>
                  </a:srgbClr>
                </a:solidFill>
                <a:latin typeface="微软雅黑" panose="020B0503020204020204" pitchFamily="34" charset="-122"/>
                <a:ea typeface="微软雅黑" panose="020B0503020204020204" pitchFamily="34" charset="-122"/>
              </a:rPr>
              <a:t> TEST WORD. ADD THE TITLE TEST WORD. ADD THE TITLE</a:t>
            </a:r>
            <a:r>
              <a:rPr lang="en-US" altLang="zh-CN" sz="790">
                <a:solidFill>
                  <a:srgbClr val="E5DEDB">
                    <a:lumMod val="25000"/>
                  </a:srgbClr>
                </a:solidFill>
                <a:latin typeface="微软雅黑" panose="020B0503020204020204" pitchFamily="34" charset="-122"/>
                <a:ea typeface="微软雅黑" panose="020B0503020204020204" pitchFamily="34" charset="-122"/>
              </a:rPr>
              <a:t> ADD THE TITLE</a:t>
            </a:r>
            <a:endParaRPr lang="zh-CN" altLang="en-US" sz="790">
              <a:solidFill>
                <a:srgbClr val="E5DEDB">
                  <a:lumMod val="25000"/>
                </a:srgbClr>
              </a:solidFill>
              <a:latin typeface="微软雅黑" panose="020B0503020204020204" pitchFamily="34" charset="-122"/>
              <a:ea typeface="微软雅黑" panose="020B0503020204020204" pitchFamily="34" charset="-122"/>
            </a:endParaRPr>
          </a:p>
        </p:txBody>
      </p:sp>
      <p:sp>
        <p:nvSpPr>
          <p:cNvPr id="50" name="矩形 49"/>
          <p:cNvSpPr>
            <a:spLocks noChangeArrowheads="1"/>
          </p:cNvSpPr>
          <p:nvPr/>
        </p:nvSpPr>
        <p:spPr bwMode="auto">
          <a:xfrm>
            <a:off x="1390650" y="3075385"/>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pPr>
            <a:r>
              <a:rPr lang="zh-CN" altLang="en-US" sz="1500">
                <a:solidFill>
                  <a:prstClr val="black"/>
                </a:solidFill>
                <a:ea typeface="幼圆" panose="02010509060101010101" pitchFamily="49" charset="-122"/>
              </a:rPr>
              <a:t>ADD THE TITLE</a:t>
            </a:r>
            <a:endParaRPr lang="zh-CN" altLang="en-US" sz="1500">
              <a:solidFill>
                <a:prstClr val="black"/>
              </a:solidFill>
              <a:ea typeface="幼圆" panose="02010509060101010101" pitchFamily="49" charset="-122"/>
            </a:endParaRPr>
          </a:p>
        </p:txBody>
      </p:sp>
      <p:sp>
        <p:nvSpPr>
          <p:cNvPr id="36" name="矩形 35"/>
          <p:cNvSpPr/>
          <p:nvPr/>
        </p:nvSpPr>
        <p:spPr>
          <a:xfrm flipH="1">
            <a:off x="0" y="359398"/>
            <a:ext cx="251222" cy="597694"/>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45" name="矩形 44"/>
          <p:cNvSpPr/>
          <p:nvPr/>
        </p:nvSpPr>
        <p:spPr>
          <a:xfrm flipH="1">
            <a:off x="357188" y="359398"/>
            <a:ext cx="113109" cy="597694"/>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6" name="矩形 55"/>
          <p:cNvSpPr/>
          <p:nvPr/>
        </p:nvSpPr>
        <p:spPr>
          <a:xfrm flipH="1">
            <a:off x="576263" y="359398"/>
            <a:ext cx="70247" cy="597694"/>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sp>
        <p:nvSpPr>
          <p:cNvPr id="57" name="矩形 56"/>
          <p:cNvSpPr/>
          <p:nvPr/>
        </p:nvSpPr>
        <p:spPr>
          <a:xfrm flipH="1">
            <a:off x="752476" y="359398"/>
            <a:ext cx="39290" cy="597694"/>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Arial" panose="020B0604020202020204"/>
              <a:ea typeface="幼圆" panose="02010509060101010101" pitchFamily="49" charset="-122"/>
            </a:endParaRPr>
          </a:p>
        </p:txBody>
      </p:sp>
      <p:grpSp>
        <p:nvGrpSpPr>
          <p:cNvPr id="58" name="组合 9"/>
          <p:cNvGrpSpPr/>
          <p:nvPr/>
        </p:nvGrpSpPr>
        <p:grpSpPr bwMode="auto">
          <a:xfrm>
            <a:off x="813586" y="287917"/>
            <a:ext cx="2897204" cy="654426"/>
            <a:chOff x="1051541" y="624028"/>
            <a:chExt cx="3862374" cy="872759"/>
          </a:xfrm>
        </p:grpSpPr>
        <p:sp>
          <p:nvSpPr>
            <p:cNvPr id="59" name="文本框 58"/>
            <p:cNvSpPr txBox="1"/>
            <p:nvPr/>
          </p:nvSpPr>
          <p:spPr>
            <a:xfrm>
              <a:off x="1051541" y="624028"/>
              <a:ext cx="3862374" cy="615688"/>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pPr defTabSz="685800">
                <a:defRPr/>
              </a:pPr>
              <a:r>
                <a:rPr lang="zh-CN" altLang="en-US" dirty="0">
                  <a:solidFill>
                    <a:srgbClr val="E5DEDB">
                      <a:lumMod val="10000"/>
                      <a:alpha val="85000"/>
                    </a:srgbClr>
                  </a:solidFill>
                  <a:latin typeface="幼圆" panose="02010509060101010101" pitchFamily="49" charset="-122"/>
                  <a:ea typeface="幼圆" panose="02010509060101010101" pitchFamily="49" charset="-122"/>
                </a:rPr>
                <a:t>ADD THE TITLE</a:t>
              </a:r>
              <a:endParaRPr lang="zh-CN" altLang="en-US" dirty="0">
                <a:solidFill>
                  <a:srgbClr val="E5DEDB">
                    <a:lumMod val="10000"/>
                    <a:alpha val="85000"/>
                  </a:srgbClr>
                </a:solidFill>
                <a:latin typeface="幼圆" panose="02010509060101010101" pitchFamily="49" charset="-122"/>
                <a:ea typeface="幼圆" panose="02010509060101010101" pitchFamily="49" charset="-122"/>
              </a:endParaRPr>
            </a:p>
          </p:txBody>
        </p:sp>
        <p:sp>
          <p:nvSpPr>
            <p:cNvPr id="60" name="矩形 59"/>
            <p:cNvSpPr/>
            <p:nvPr/>
          </p:nvSpPr>
          <p:spPr>
            <a:xfrm>
              <a:off x="1051541" y="1127374"/>
              <a:ext cx="3390404" cy="369413"/>
            </a:xfrm>
            <a:prstGeom prst="rect">
              <a:avLst/>
            </a:prstGeom>
          </p:spPr>
          <p:txBody>
            <a:bodyPr>
              <a:spAutoFit/>
            </a:bodyPr>
            <a:lstStyle/>
            <a:p>
              <a:pPr algn="dist" defTabSz="685800">
                <a:defRPr/>
              </a:pPr>
              <a:r>
                <a:rPr lang="en-US" altLang="zh-CN" sz="1200">
                  <a:solidFill>
                    <a:srgbClr val="E5DEDB">
                      <a:lumMod val="10000"/>
                    </a:srgbClr>
                  </a:solidFill>
                  <a:latin typeface="幼圆" panose="02010509060101010101" pitchFamily="49" charset="-122"/>
                  <a:ea typeface="幼圆" panose="02010509060101010101" pitchFamily="49" charset="-122"/>
                </a:rPr>
                <a:t>CLICK HERE TO ADD THE TITLE</a:t>
              </a:r>
              <a:endParaRPr lang="zh-CN" altLang="en-US" sz="1200">
                <a:solidFill>
                  <a:srgbClr val="E5DEDB">
                    <a:lumMod val="10000"/>
                  </a:srgbClr>
                </a:solidFill>
                <a:latin typeface="幼圆" panose="02010509060101010101" pitchFamily="49" charset="-122"/>
                <a:ea typeface="幼圆" panose="02010509060101010101" pitchFamily="49" charset="-122"/>
              </a:endParaRP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250" fill="hold"/>
                                        <p:tgtEl>
                                          <p:spTgt spid="36"/>
                                        </p:tgtEl>
                                        <p:attrNameLst>
                                          <p:attrName>ppt_x</p:attrName>
                                        </p:attrNameLst>
                                      </p:cBhvr>
                                      <p:tavLst>
                                        <p:tav tm="0">
                                          <p:val>
                                            <p:strVal val="0-#ppt_w/2"/>
                                          </p:val>
                                        </p:tav>
                                        <p:tav tm="100000">
                                          <p:val>
                                            <p:strVal val="#ppt_x"/>
                                          </p:val>
                                        </p:tav>
                                      </p:tavLst>
                                    </p:anim>
                                    <p:anim calcmode="lin" valueType="num">
                                      <p:cBhvr additive="base">
                                        <p:cTn id="8" dur="25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250" fill="hold"/>
                                        <p:tgtEl>
                                          <p:spTgt spid="45"/>
                                        </p:tgtEl>
                                        <p:attrNameLst>
                                          <p:attrName>ppt_x</p:attrName>
                                        </p:attrNameLst>
                                      </p:cBhvr>
                                      <p:tavLst>
                                        <p:tav tm="0">
                                          <p:val>
                                            <p:strVal val="0-#ppt_w/2"/>
                                          </p:val>
                                        </p:tav>
                                        <p:tav tm="100000">
                                          <p:val>
                                            <p:strVal val="#ppt_x"/>
                                          </p:val>
                                        </p:tav>
                                      </p:tavLst>
                                    </p:anim>
                                    <p:anim calcmode="lin" valueType="num">
                                      <p:cBhvr additive="base">
                                        <p:cTn id="13" dur="250" fill="hold"/>
                                        <p:tgtEl>
                                          <p:spTgt spid="45"/>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250" fill="hold"/>
                                        <p:tgtEl>
                                          <p:spTgt spid="56"/>
                                        </p:tgtEl>
                                        <p:attrNameLst>
                                          <p:attrName>ppt_x</p:attrName>
                                        </p:attrNameLst>
                                      </p:cBhvr>
                                      <p:tavLst>
                                        <p:tav tm="0">
                                          <p:val>
                                            <p:strVal val="0-#ppt_w/2"/>
                                          </p:val>
                                        </p:tav>
                                        <p:tav tm="100000">
                                          <p:val>
                                            <p:strVal val="#ppt_x"/>
                                          </p:val>
                                        </p:tav>
                                      </p:tavLst>
                                    </p:anim>
                                    <p:anim calcmode="lin" valueType="num">
                                      <p:cBhvr additive="base">
                                        <p:cTn id="18" dur="250" fill="hold"/>
                                        <p:tgtEl>
                                          <p:spTgt spid="5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250" fill="hold"/>
                                        <p:tgtEl>
                                          <p:spTgt spid="57"/>
                                        </p:tgtEl>
                                        <p:attrNameLst>
                                          <p:attrName>ppt_x</p:attrName>
                                        </p:attrNameLst>
                                      </p:cBhvr>
                                      <p:tavLst>
                                        <p:tav tm="0">
                                          <p:val>
                                            <p:strVal val="0-#ppt_w/2"/>
                                          </p:val>
                                        </p:tav>
                                        <p:tav tm="100000">
                                          <p:val>
                                            <p:strVal val="#ppt_x"/>
                                          </p:val>
                                        </p:tav>
                                      </p:tavLst>
                                    </p:anim>
                                    <p:anim calcmode="lin" valueType="num">
                                      <p:cBhvr additive="base">
                                        <p:cTn id="23" dur="250" fill="hold"/>
                                        <p:tgtEl>
                                          <p:spTgt spid="57"/>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47" presetClass="entr" presetSubtype="0" fill="hold" nodeType="afterEffect">
                                  <p:stCondLst>
                                    <p:cond delay="0"/>
                                  </p:stCondLst>
                                  <p:iterate type="wd">
                                    <p:tmPct val="0"/>
                                  </p:iterate>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par>
                                <p:cTn id="30" presetID="31" presetClass="entr" presetSubtype="0" fill="hold" nodeType="withEffect">
                                  <p:stCondLst>
                                    <p:cond delay="900"/>
                                  </p:stCondLst>
                                  <p:iterate type="wd">
                                    <p:tmPct val="0"/>
                                  </p:iterate>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ppt_w</p:attrName>
                                        </p:attrNameLst>
                                      </p:cBhvr>
                                      <p:tavLst>
                                        <p:tav tm="0">
                                          <p:val>
                                            <p:fltVal val="0"/>
                                          </p:val>
                                        </p:tav>
                                        <p:tav tm="100000">
                                          <p:val>
                                            <p:strVal val="#ppt_w"/>
                                          </p:val>
                                        </p:tav>
                                      </p:tavLst>
                                    </p:anim>
                                    <p:anim calcmode="lin" valueType="num">
                                      <p:cBhvr>
                                        <p:cTn id="33" dur="1000" fill="hold"/>
                                        <p:tgtEl>
                                          <p:spTgt spid="2"/>
                                        </p:tgtEl>
                                        <p:attrNameLst>
                                          <p:attrName>ppt_h</p:attrName>
                                        </p:attrNameLst>
                                      </p:cBhvr>
                                      <p:tavLst>
                                        <p:tav tm="0">
                                          <p:val>
                                            <p:fltVal val="0"/>
                                          </p:val>
                                        </p:tav>
                                        <p:tav tm="100000">
                                          <p:val>
                                            <p:strVal val="#ppt_h"/>
                                          </p:val>
                                        </p:tav>
                                      </p:tavLst>
                                    </p:anim>
                                    <p:anim calcmode="lin" valueType="num">
                                      <p:cBhvr>
                                        <p:cTn id="34" dur="1000" fill="hold"/>
                                        <p:tgtEl>
                                          <p:spTgt spid="2"/>
                                        </p:tgtEl>
                                        <p:attrNameLst>
                                          <p:attrName>style.rotation</p:attrName>
                                        </p:attrNameLst>
                                      </p:cBhvr>
                                      <p:tavLst>
                                        <p:tav tm="0">
                                          <p:val>
                                            <p:fltVal val="90"/>
                                          </p:val>
                                        </p:tav>
                                        <p:tav tm="100000">
                                          <p:val>
                                            <p:fltVal val="0"/>
                                          </p:val>
                                        </p:tav>
                                      </p:tavLst>
                                    </p:anim>
                                    <p:animEffect transition="in" filter="fade">
                                      <p:cBhvr>
                                        <p:cTn id="35" dur="1000"/>
                                        <p:tgtEl>
                                          <p:spTgt spid="2"/>
                                        </p:tgtEl>
                                      </p:cBhvr>
                                    </p:animEffect>
                                  </p:childTnLst>
                                </p:cTn>
                              </p:par>
                              <p:par>
                                <p:cTn id="36" presetID="31" presetClass="entr" presetSubtype="0" fill="hold" nodeType="withEffect">
                                  <p:stCondLst>
                                    <p:cond delay="900"/>
                                  </p:stCondLst>
                                  <p:iterate type="wd">
                                    <p:tmPct val="0"/>
                                  </p:iterate>
                                  <p:childTnLst>
                                    <p:set>
                                      <p:cBhvr>
                                        <p:cTn id="37" dur="1" fill="hold">
                                          <p:stCondLst>
                                            <p:cond delay="0"/>
                                          </p:stCondLst>
                                        </p:cTn>
                                        <p:tgtEl>
                                          <p:spTgt spid="3"/>
                                        </p:tgtEl>
                                        <p:attrNameLst>
                                          <p:attrName>style.visibility</p:attrName>
                                        </p:attrNameLst>
                                      </p:cBhvr>
                                      <p:to>
                                        <p:strVal val="visible"/>
                                      </p:to>
                                    </p:set>
                                    <p:anim calcmode="lin" valueType="num">
                                      <p:cBhvr>
                                        <p:cTn id="38" dur="1000" fill="hold"/>
                                        <p:tgtEl>
                                          <p:spTgt spid="3"/>
                                        </p:tgtEl>
                                        <p:attrNameLst>
                                          <p:attrName>ppt_w</p:attrName>
                                        </p:attrNameLst>
                                      </p:cBhvr>
                                      <p:tavLst>
                                        <p:tav tm="0">
                                          <p:val>
                                            <p:fltVal val="0"/>
                                          </p:val>
                                        </p:tav>
                                        <p:tav tm="100000">
                                          <p:val>
                                            <p:strVal val="#ppt_w"/>
                                          </p:val>
                                        </p:tav>
                                      </p:tavLst>
                                    </p:anim>
                                    <p:anim calcmode="lin" valueType="num">
                                      <p:cBhvr>
                                        <p:cTn id="39" dur="1000" fill="hold"/>
                                        <p:tgtEl>
                                          <p:spTgt spid="3"/>
                                        </p:tgtEl>
                                        <p:attrNameLst>
                                          <p:attrName>ppt_h</p:attrName>
                                        </p:attrNameLst>
                                      </p:cBhvr>
                                      <p:tavLst>
                                        <p:tav tm="0">
                                          <p:val>
                                            <p:fltVal val="0"/>
                                          </p:val>
                                        </p:tav>
                                        <p:tav tm="100000">
                                          <p:val>
                                            <p:strVal val="#ppt_h"/>
                                          </p:val>
                                        </p:tav>
                                      </p:tavLst>
                                    </p:anim>
                                    <p:anim calcmode="lin" valueType="num">
                                      <p:cBhvr>
                                        <p:cTn id="40" dur="1000" fill="hold"/>
                                        <p:tgtEl>
                                          <p:spTgt spid="3"/>
                                        </p:tgtEl>
                                        <p:attrNameLst>
                                          <p:attrName>style.rotation</p:attrName>
                                        </p:attrNameLst>
                                      </p:cBhvr>
                                      <p:tavLst>
                                        <p:tav tm="0">
                                          <p:val>
                                            <p:fltVal val="90"/>
                                          </p:val>
                                        </p:tav>
                                        <p:tav tm="100000">
                                          <p:val>
                                            <p:fltVal val="0"/>
                                          </p:val>
                                        </p:tav>
                                      </p:tavLst>
                                    </p:anim>
                                    <p:animEffect transition="in" filter="fade">
                                      <p:cBhvr>
                                        <p:cTn id="41" dur="1000"/>
                                        <p:tgtEl>
                                          <p:spTgt spid="3"/>
                                        </p:tgtEl>
                                      </p:cBhvr>
                                    </p:animEffect>
                                  </p:childTnLst>
                                </p:cTn>
                              </p:par>
                              <p:par>
                                <p:cTn id="42" presetID="31" presetClass="entr" presetSubtype="0" fill="hold" nodeType="withEffect">
                                  <p:stCondLst>
                                    <p:cond delay="900"/>
                                  </p:stCondLst>
                                  <p:iterate type="wd">
                                    <p:tmPct val="0"/>
                                  </p:iterate>
                                  <p:childTnLst>
                                    <p:set>
                                      <p:cBhvr>
                                        <p:cTn id="43" dur="1" fill="hold">
                                          <p:stCondLst>
                                            <p:cond delay="0"/>
                                          </p:stCondLst>
                                        </p:cTn>
                                        <p:tgtEl>
                                          <p:spTgt spid="7"/>
                                        </p:tgtEl>
                                        <p:attrNameLst>
                                          <p:attrName>style.visibility</p:attrName>
                                        </p:attrNameLst>
                                      </p:cBhvr>
                                      <p:to>
                                        <p:strVal val="visible"/>
                                      </p:to>
                                    </p:set>
                                    <p:anim calcmode="lin" valueType="num">
                                      <p:cBhvr>
                                        <p:cTn id="44" dur="1000" fill="hold"/>
                                        <p:tgtEl>
                                          <p:spTgt spid="7"/>
                                        </p:tgtEl>
                                        <p:attrNameLst>
                                          <p:attrName>ppt_w</p:attrName>
                                        </p:attrNameLst>
                                      </p:cBhvr>
                                      <p:tavLst>
                                        <p:tav tm="0">
                                          <p:val>
                                            <p:fltVal val="0"/>
                                          </p:val>
                                        </p:tav>
                                        <p:tav tm="100000">
                                          <p:val>
                                            <p:strVal val="#ppt_w"/>
                                          </p:val>
                                        </p:tav>
                                      </p:tavLst>
                                    </p:anim>
                                    <p:anim calcmode="lin" valueType="num">
                                      <p:cBhvr>
                                        <p:cTn id="45" dur="1000" fill="hold"/>
                                        <p:tgtEl>
                                          <p:spTgt spid="7"/>
                                        </p:tgtEl>
                                        <p:attrNameLst>
                                          <p:attrName>ppt_h</p:attrName>
                                        </p:attrNameLst>
                                      </p:cBhvr>
                                      <p:tavLst>
                                        <p:tav tm="0">
                                          <p:val>
                                            <p:fltVal val="0"/>
                                          </p:val>
                                        </p:tav>
                                        <p:tav tm="100000">
                                          <p:val>
                                            <p:strVal val="#ppt_h"/>
                                          </p:val>
                                        </p:tav>
                                      </p:tavLst>
                                    </p:anim>
                                    <p:anim calcmode="lin" valueType="num">
                                      <p:cBhvr>
                                        <p:cTn id="46" dur="1000" fill="hold"/>
                                        <p:tgtEl>
                                          <p:spTgt spid="7"/>
                                        </p:tgtEl>
                                        <p:attrNameLst>
                                          <p:attrName>style.rotation</p:attrName>
                                        </p:attrNameLst>
                                      </p:cBhvr>
                                      <p:tavLst>
                                        <p:tav tm="0">
                                          <p:val>
                                            <p:fltVal val="90"/>
                                          </p:val>
                                        </p:tav>
                                        <p:tav tm="100000">
                                          <p:val>
                                            <p:fltVal val="0"/>
                                          </p:val>
                                        </p:tav>
                                      </p:tavLst>
                                    </p:anim>
                                    <p:animEffect transition="in" filter="fade">
                                      <p:cBhvr>
                                        <p:cTn id="47" dur="1000"/>
                                        <p:tgtEl>
                                          <p:spTgt spid="7"/>
                                        </p:tgtEl>
                                      </p:cBhvr>
                                    </p:animEffect>
                                  </p:childTnLst>
                                </p:cTn>
                              </p:par>
                              <p:par>
                                <p:cTn id="48" presetID="31" presetClass="entr" presetSubtype="0" fill="hold" nodeType="withEffect">
                                  <p:stCondLst>
                                    <p:cond delay="900"/>
                                  </p:stCondLst>
                                  <p:iterate type="wd">
                                    <p:tmPct val="0"/>
                                  </p:iterate>
                                  <p:childTnLst>
                                    <p:set>
                                      <p:cBhvr>
                                        <p:cTn id="49" dur="1" fill="hold">
                                          <p:stCondLst>
                                            <p:cond delay="0"/>
                                          </p:stCondLst>
                                        </p:cTn>
                                        <p:tgtEl>
                                          <p:spTgt spid="6"/>
                                        </p:tgtEl>
                                        <p:attrNameLst>
                                          <p:attrName>style.visibility</p:attrName>
                                        </p:attrNameLst>
                                      </p:cBhvr>
                                      <p:to>
                                        <p:strVal val="visible"/>
                                      </p:to>
                                    </p:set>
                                    <p:anim calcmode="lin" valueType="num">
                                      <p:cBhvr>
                                        <p:cTn id="50" dur="1000" fill="hold"/>
                                        <p:tgtEl>
                                          <p:spTgt spid="6"/>
                                        </p:tgtEl>
                                        <p:attrNameLst>
                                          <p:attrName>ppt_w</p:attrName>
                                        </p:attrNameLst>
                                      </p:cBhvr>
                                      <p:tavLst>
                                        <p:tav tm="0">
                                          <p:val>
                                            <p:fltVal val="0"/>
                                          </p:val>
                                        </p:tav>
                                        <p:tav tm="100000">
                                          <p:val>
                                            <p:strVal val="#ppt_w"/>
                                          </p:val>
                                        </p:tav>
                                      </p:tavLst>
                                    </p:anim>
                                    <p:anim calcmode="lin" valueType="num">
                                      <p:cBhvr>
                                        <p:cTn id="51" dur="1000" fill="hold"/>
                                        <p:tgtEl>
                                          <p:spTgt spid="6"/>
                                        </p:tgtEl>
                                        <p:attrNameLst>
                                          <p:attrName>ppt_h</p:attrName>
                                        </p:attrNameLst>
                                      </p:cBhvr>
                                      <p:tavLst>
                                        <p:tav tm="0">
                                          <p:val>
                                            <p:fltVal val="0"/>
                                          </p:val>
                                        </p:tav>
                                        <p:tav tm="100000">
                                          <p:val>
                                            <p:strVal val="#ppt_h"/>
                                          </p:val>
                                        </p:tav>
                                      </p:tavLst>
                                    </p:anim>
                                    <p:anim calcmode="lin" valueType="num">
                                      <p:cBhvr>
                                        <p:cTn id="52" dur="1000" fill="hold"/>
                                        <p:tgtEl>
                                          <p:spTgt spid="6"/>
                                        </p:tgtEl>
                                        <p:attrNameLst>
                                          <p:attrName>style.rotation</p:attrName>
                                        </p:attrNameLst>
                                      </p:cBhvr>
                                      <p:tavLst>
                                        <p:tav tm="0">
                                          <p:val>
                                            <p:fltVal val="90"/>
                                          </p:val>
                                        </p:tav>
                                        <p:tav tm="100000">
                                          <p:val>
                                            <p:fltVal val="0"/>
                                          </p:val>
                                        </p:tav>
                                      </p:tavLst>
                                    </p:anim>
                                    <p:animEffect transition="in" filter="fade">
                                      <p:cBhvr>
                                        <p:cTn id="53" dur="1000"/>
                                        <p:tgtEl>
                                          <p:spTgt spid="6"/>
                                        </p:tgtEl>
                                      </p:cBhvr>
                                    </p:animEffect>
                                  </p:childTnLst>
                                </p:cTn>
                              </p:par>
                            </p:childTnLst>
                          </p:cTn>
                        </p:par>
                        <p:par>
                          <p:cTn id="54" fill="hold">
                            <p:stCondLst>
                              <p:cond delay="2650"/>
                            </p:stCondLst>
                            <p:childTnLst>
                              <p:par>
                                <p:cTn id="55" presetID="26" presetClass="emph" presetSubtype="0" fill="hold" nodeType="afterEffect">
                                  <p:stCondLst>
                                    <p:cond delay="0"/>
                                  </p:stCondLst>
                                  <p:iterate type="wd">
                                    <p:tmPct val="0"/>
                                  </p:iterate>
                                  <p:childTnLst>
                                    <p:animEffect transition="out" filter="fade">
                                      <p:cBhvr>
                                        <p:cTn id="56" dur="500" tmFilter="0, 0; .2, .5; .8, .5; 1, 0"/>
                                        <p:tgtEl>
                                          <p:spTgt spid="2"/>
                                        </p:tgtEl>
                                      </p:cBhvr>
                                    </p:animEffect>
                                    <p:animScale>
                                      <p:cBhvr>
                                        <p:cTn id="57" dur="250" autoRev="1" fill="hold"/>
                                        <p:tgtEl>
                                          <p:spTgt spid="2"/>
                                        </p:tgtEl>
                                      </p:cBhvr>
                                      <p:by x="105000" y="105000"/>
                                    </p:animScale>
                                  </p:childTnLst>
                                </p:cTn>
                              </p:par>
                            </p:childTnLst>
                          </p:cTn>
                        </p:par>
                        <p:par>
                          <p:cTn id="58" fill="hold">
                            <p:stCondLst>
                              <p:cond delay="3150"/>
                            </p:stCondLst>
                            <p:childTnLst>
                              <p:par>
                                <p:cTn id="59" presetID="42" presetClass="entr" presetSubtype="0" fill="hold" grpId="0" nodeType="afterEffect">
                                  <p:stCondLst>
                                    <p:cond delay="0"/>
                                  </p:stCondLst>
                                  <p:iterate type="wd">
                                    <p:tmPct val="0"/>
                                  </p:iterate>
                                  <p:childTnLst>
                                    <p:set>
                                      <p:cBhvr>
                                        <p:cTn id="60" dur="1" fill="hold">
                                          <p:stCondLst>
                                            <p:cond delay="0"/>
                                          </p:stCondLst>
                                        </p:cTn>
                                        <p:tgtEl>
                                          <p:spTgt spid="47"/>
                                        </p:tgtEl>
                                        <p:attrNameLst>
                                          <p:attrName>style.visibility</p:attrName>
                                        </p:attrNameLst>
                                      </p:cBhvr>
                                      <p:to>
                                        <p:strVal val="visible"/>
                                      </p:to>
                                    </p:set>
                                    <p:animEffect transition="in" filter="fade">
                                      <p:cBhvr>
                                        <p:cTn id="61" dur="1000"/>
                                        <p:tgtEl>
                                          <p:spTgt spid="47"/>
                                        </p:tgtEl>
                                      </p:cBhvr>
                                    </p:animEffect>
                                    <p:anim calcmode="lin" valueType="num">
                                      <p:cBhvr>
                                        <p:cTn id="62" dur="1000" fill="hold"/>
                                        <p:tgtEl>
                                          <p:spTgt spid="47"/>
                                        </p:tgtEl>
                                        <p:attrNameLst>
                                          <p:attrName>ppt_x</p:attrName>
                                        </p:attrNameLst>
                                      </p:cBhvr>
                                      <p:tavLst>
                                        <p:tav tm="0">
                                          <p:val>
                                            <p:strVal val="#ppt_x"/>
                                          </p:val>
                                        </p:tav>
                                        <p:tav tm="100000">
                                          <p:val>
                                            <p:strVal val="#ppt_x"/>
                                          </p:val>
                                        </p:tav>
                                      </p:tavLst>
                                    </p:anim>
                                    <p:anim calcmode="lin" valueType="num">
                                      <p:cBhvr>
                                        <p:cTn id="63" dur="1000" fill="hold"/>
                                        <p:tgtEl>
                                          <p:spTgt spid="47"/>
                                        </p:tgtEl>
                                        <p:attrNameLst>
                                          <p:attrName>ppt_y</p:attrName>
                                        </p:attrNameLst>
                                      </p:cBhvr>
                                      <p:tavLst>
                                        <p:tav tm="0">
                                          <p:val>
                                            <p:strVal val="#ppt_y+.1"/>
                                          </p:val>
                                        </p:tav>
                                        <p:tav tm="100000">
                                          <p:val>
                                            <p:strVal val="#ppt_y"/>
                                          </p:val>
                                        </p:tav>
                                      </p:tavLst>
                                    </p:anim>
                                  </p:childTnLst>
                                </p:cTn>
                              </p:par>
                            </p:childTnLst>
                          </p:cTn>
                        </p:par>
                        <p:par>
                          <p:cTn id="64" fill="hold">
                            <p:stCondLst>
                              <p:cond delay="4150"/>
                            </p:stCondLst>
                            <p:childTnLst>
                              <p:par>
                                <p:cTn id="65" presetID="22" presetClass="entr" presetSubtype="1" fill="hold" nodeType="afterEffect">
                                  <p:stCondLst>
                                    <p:cond delay="0"/>
                                  </p:stCondLst>
                                  <p:iterate type="wd">
                                    <p:tmPct val="0"/>
                                  </p:iterate>
                                  <p:childTnLst>
                                    <p:set>
                                      <p:cBhvr>
                                        <p:cTn id="66" dur="1" fill="hold">
                                          <p:stCondLst>
                                            <p:cond delay="0"/>
                                          </p:stCondLst>
                                        </p:cTn>
                                        <p:tgtEl>
                                          <p:spTgt spid="46">
                                            <p:txEl>
                                              <p:pRg st="0" end="0"/>
                                            </p:txEl>
                                          </p:spTgt>
                                        </p:tgtEl>
                                        <p:attrNameLst>
                                          <p:attrName>style.visibility</p:attrName>
                                        </p:attrNameLst>
                                      </p:cBhvr>
                                      <p:to>
                                        <p:strVal val="visible"/>
                                      </p:to>
                                    </p:set>
                                    <p:animEffect transition="in" filter="wipe(up)">
                                      <p:cBhvr>
                                        <p:cTn id="67" dur="500"/>
                                        <p:tgtEl>
                                          <p:spTgt spid="46">
                                            <p:txEl>
                                              <p:pRg st="0" end="0"/>
                                            </p:txEl>
                                          </p:spTgt>
                                        </p:tgtEl>
                                      </p:cBhvr>
                                    </p:animEffect>
                                  </p:childTnLst>
                                </p:cTn>
                              </p:par>
                            </p:childTnLst>
                          </p:cTn>
                        </p:par>
                        <p:par>
                          <p:cTn id="68" fill="hold">
                            <p:stCondLst>
                              <p:cond delay="4650"/>
                            </p:stCondLst>
                            <p:childTnLst>
                              <p:par>
                                <p:cTn id="69" presetID="26" presetClass="emph" presetSubtype="0" fill="hold" nodeType="afterEffect">
                                  <p:stCondLst>
                                    <p:cond delay="0"/>
                                  </p:stCondLst>
                                  <p:iterate type="wd">
                                    <p:tmPct val="0"/>
                                  </p:iterate>
                                  <p:childTnLst>
                                    <p:animEffect transition="out" filter="fade">
                                      <p:cBhvr>
                                        <p:cTn id="70" dur="500" tmFilter="0, 0; .2, .5; .8, .5; 1, 0"/>
                                        <p:tgtEl>
                                          <p:spTgt spid="3"/>
                                        </p:tgtEl>
                                      </p:cBhvr>
                                    </p:animEffect>
                                    <p:animScale>
                                      <p:cBhvr>
                                        <p:cTn id="71" dur="250" autoRev="1" fill="hold"/>
                                        <p:tgtEl>
                                          <p:spTgt spid="3"/>
                                        </p:tgtEl>
                                      </p:cBhvr>
                                      <p:by x="105000" y="105000"/>
                                    </p:animScale>
                                  </p:childTnLst>
                                </p:cTn>
                              </p:par>
                            </p:childTnLst>
                          </p:cTn>
                        </p:par>
                        <p:par>
                          <p:cTn id="72" fill="hold">
                            <p:stCondLst>
                              <p:cond delay="5150"/>
                            </p:stCondLst>
                            <p:childTnLst>
                              <p:par>
                                <p:cTn id="73" presetID="42" presetClass="entr" presetSubtype="0" fill="hold" grpId="0" nodeType="afterEffect">
                                  <p:stCondLst>
                                    <p:cond delay="0"/>
                                  </p:stCondLst>
                                  <p:iterate type="wd">
                                    <p:tmPct val="0"/>
                                  </p:iterate>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childTnLst>
                          </p:cTn>
                        </p:par>
                        <p:par>
                          <p:cTn id="78" fill="hold">
                            <p:stCondLst>
                              <p:cond delay="6150"/>
                            </p:stCondLst>
                            <p:childTnLst>
                              <p:par>
                                <p:cTn id="79" presetID="22" presetClass="entr" presetSubtype="1" fill="hold" nodeType="afterEffect">
                                  <p:stCondLst>
                                    <p:cond delay="0"/>
                                  </p:stCondLst>
                                  <p:iterate type="wd">
                                    <p:tmPct val="0"/>
                                  </p:iterate>
                                  <p:childTnLst>
                                    <p:set>
                                      <p:cBhvr>
                                        <p:cTn id="80" dur="1" fill="hold">
                                          <p:stCondLst>
                                            <p:cond delay="0"/>
                                          </p:stCondLst>
                                        </p:cTn>
                                        <p:tgtEl>
                                          <p:spTgt spid="37">
                                            <p:txEl>
                                              <p:pRg st="0" end="0"/>
                                            </p:txEl>
                                          </p:spTgt>
                                        </p:tgtEl>
                                        <p:attrNameLst>
                                          <p:attrName>style.visibility</p:attrName>
                                        </p:attrNameLst>
                                      </p:cBhvr>
                                      <p:to>
                                        <p:strVal val="visible"/>
                                      </p:to>
                                    </p:set>
                                    <p:animEffect transition="in" filter="wipe(up)">
                                      <p:cBhvr>
                                        <p:cTn id="81" dur="750"/>
                                        <p:tgtEl>
                                          <p:spTgt spid="37">
                                            <p:txEl>
                                              <p:pRg st="0" end="0"/>
                                            </p:txEl>
                                          </p:spTgt>
                                        </p:tgtEl>
                                      </p:cBhvr>
                                    </p:animEffect>
                                  </p:childTnLst>
                                </p:cTn>
                              </p:par>
                            </p:childTnLst>
                          </p:cTn>
                        </p:par>
                        <p:par>
                          <p:cTn id="82" fill="hold">
                            <p:stCondLst>
                              <p:cond delay="6900"/>
                            </p:stCondLst>
                            <p:childTnLst>
                              <p:par>
                                <p:cTn id="83" presetID="26" presetClass="emph" presetSubtype="0" fill="hold" nodeType="afterEffect">
                                  <p:stCondLst>
                                    <p:cond delay="0"/>
                                  </p:stCondLst>
                                  <p:iterate type="wd">
                                    <p:tmPct val="0"/>
                                  </p:iterate>
                                  <p:childTnLst>
                                    <p:animEffect transition="out" filter="fade">
                                      <p:cBhvr>
                                        <p:cTn id="84" dur="500" tmFilter="0, 0; .2, .5; .8, .5; 1, 0"/>
                                        <p:tgtEl>
                                          <p:spTgt spid="6"/>
                                        </p:tgtEl>
                                      </p:cBhvr>
                                    </p:animEffect>
                                    <p:animScale>
                                      <p:cBhvr>
                                        <p:cTn id="85" dur="250" autoRev="1" fill="hold"/>
                                        <p:tgtEl>
                                          <p:spTgt spid="6"/>
                                        </p:tgtEl>
                                      </p:cBhvr>
                                      <p:by x="105000" y="105000"/>
                                    </p:animScale>
                                  </p:childTnLst>
                                </p:cTn>
                              </p:par>
                            </p:childTnLst>
                          </p:cTn>
                        </p:par>
                        <p:par>
                          <p:cTn id="86" fill="hold">
                            <p:stCondLst>
                              <p:cond delay="7400"/>
                            </p:stCondLst>
                            <p:childTnLst>
                              <p:par>
                                <p:cTn id="87" presetID="42" presetClass="entr" presetSubtype="0" fill="hold" grpId="0" nodeType="afterEffect">
                                  <p:stCondLst>
                                    <p:cond delay="0"/>
                                  </p:stCondLst>
                                  <p:iterate type="wd">
                                    <p:tmPct val="0"/>
                                  </p:iterate>
                                  <p:childTnLst>
                                    <p:set>
                                      <p:cBhvr>
                                        <p:cTn id="88" dur="1" fill="hold">
                                          <p:stCondLst>
                                            <p:cond delay="0"/>
                                          </p:stCondLst>
                                        </p:cTn>
                                        <p:tgtEl>
                                          <p:spTgt spid="50"/>
                                        </p:tgtEl>
                                        <p:attrNameLst>
                                          <p:attrName>style.visibility</p:attrName>
                                        </p:attrNameLst>
                                      </p:cBhvr>
                                      <p:to>
                                        <p:strVal val="visible"/>
                                      </p:to>
                                    </p:set>
                                    <p:animEffect transition="in" filter="fade">
                                      <p:cBhvr>
                                        <p:cTn id="89" dur="1000"/>
                                        <p:tgtEl>
                                          <p:spTgt spid="50"/>
                                        </p:tgtEl>
                                      </p:cBhvr>
                                    </p:animEffect>
                                    <p:anim calcmode="lin" valueType="num">
                                      <p:cBhvr>
                                        <p:cTn id="90" dur="1000" fill="hold"/>
                                        <p:tgtEl>
                                          <p:spTgt spid="50"/>
                                        </p:tgtEl>
                                        <p:attrNameLst>
                                          <p:attrName>ppt_x</p:attrName>
                                        </p:attrNameLst>
                                      </p:cBhvr>
                                      <p:tavLst>
                                        <p:tav tm="0">
                                          <p:val>
                                            <p:strVal val="#ppt_x"/>
                                          </p:val>
                                        </p:tav>
                                        <p:tav tm="100000">
                                          <p:val>
                                            <p:strVal val="#ppt_x"/>
                                          </p:val>
                                        </p:tav>
                                      </p:tavLst>
                                    </p:anim>
                                    <p:anim calcmode="lin" valueType="num">
                                      <p:cBhvr>
                                        <p:cTn id="91" dur="1000" fill="hold"/>
                                        <p:tgtEl>
                                          <p:spTgt spid="50"/>
                                        </p:tgtEl>
                                        <p:attrNameLst>
                                          <p:attrName>ppt_y</p:attrName>
                                        </p:attrNameLst>
                                      </p:cBhvr>
                                      <p:tavLst>
                                        <p:tav tm="0">
                                          <p:val>
                                            <p:strVal val="#ppt_y+.1"/>
                                          </p:val>
                                        </p:tav>
                                        <p:tav tm="100000">
                                          <p:val>
                                            <p:strVal val="#ppt_y"/>
                                          </p:val>
                                        </p:tav>
                                      </p:tavLst>
                                    </p:anim>
                                  </p:childTnLst>
                                </p:cTn>
                              </p:par>
                            </p:childTnLst>
                          </p:cTn>
                        </p:par>
                        <p:par>
                          <p:cTn id="92" fill="hold">
                            <p:stCondLst>
                              <p:cond delay="8399"/>
                            </p:stCondLst>
                            <p:childTnLst>
                              <p:par>
                                <p:cTn id="93" presetID="22" presetClass="entr" presetSubtype="1" fill="hold" nodeType="afterEffect">
                                  <p:stCondLst>
                                    <p:cond delay="0"/>
                                  </p:stCondLst>
                                  <p:iterate type="wd">
                                    <p:tmPct val="0"/>
                                  </p:iterate>
                                  <p:childTnLst>
                                    <p:set>
                                      <p:cBhvr>
                                        <p:cTn id="94" dur="1" fill="hold">
                                          <p:stCondLst>
                                            <p:cond delay="0"/>
                                          </p:stCondLst>
                                        </p:cTn>
                                        <p:tgtEl>
                                          <p:spTgt spid="49">
                                            <p:txEl>
                                              <p:pRg st="0" end="0"/>
                                            </p:txEl>
                                          </p:spTgt>
                                        </p:tgtEl>
                                        <p:attrNameLst>
                                          <p:attrName>style.visibility</p:attrName>
                                        </p:attrNameLst>
                                      </p:cBhvr>
                                      <p:to>
                                        <p:strVal val="visible"/>
                                      </p:to>
                                    </p:set>
                                    <p:animEffect transition="in" filter="wipe(up)">
                                      <p:cBhvr>
                                        <p:cTn id="95" dur="750"/>
                                        <p:tgtEl>
                                          <p:spTgt spid="49">
                                            <p:txEl>
                                              <p:pRg st="0" end="0"/>
                                            </p:txEl>
                                          </p:spTgt>
                                        </p:tgtEl>
                                      </p:cBhvr>
                                    </p:animEffect>
                                  </p:childTnLst>
                                </p:cTn>
                              </p:par>
                            </p:childTnLst>
                          </p:cTn>
                        </p:par>
                        <p:par>
                          <p:cTn id="96" fill="hold">
                            <p:stCondLst>
                              <p:cond delay="9149"/>
                            </p:stCondLst>
                            <p:childTnLst>
                              <p:par>
                                <p:cTn id="97" presetID="26" presetClass="emph" presetSubtype="0" fill="hold" nodeType="afterEffect">
                                  <p:stCondLst>
                                    <p:cond delay="0"/>
                                  </p:stCondLst>
                                  <p:iterate type="wd">
                                    <p:tmPct val="0"/>
                                  </p:iterate>
                                  <p:childTnLst>
                                    <p:animEffect transition="out" filter="fade">
                                      <p:cBhvr>
                                        <p:cTn id="98" dur="500" tmFilter="0, 0; .2, .5; .8, .5; 1, 0"/>
                                        <p:tgtEl>
                                          <p:spTgt spid="7"/>
                                        </p:tgtEl>
                                      </p:cBhvr>
                                    </p:animEffect>
                                    <p:animScale>
                                      <p:cBhvr>
                                        <p:cTn id="99" dur="250" autoRev="1" fill="hold"/>
                                        <p:tgtEl>
                                          <p:spTgt spid="7"/>
                                        </p:tgtEl>
                                      </p:cBhvr>
                                      <p:by x="105000" y="105000"/>
                                    </p:animScale>
                                  </p:childTnLst>
                                </p:cTn>
                              </p:par>
                            </p:childTnLst>
                          </p:cTn>
                        </p:par>
                        <p:par>
                          <p:cTn id="100" fill="hold">
                            <p:stCondLst>
                              <p:cond delay="9649"/>
                            </p:stCondLst>
                            <p:childTnLst>
                              <p:par>
                                <p:cTn id="101" presetID="42" presetClass="entr" presetSubtype="0" fill="hold" grpId="0" nodeType="afterEffect">
                                  <p:stCondLst>
                                    <p:cond delay="0"/>
                                  </p:stCondLst>
                                  <p:iterate type="wd">
                                    <p:tmPct val="0"/>
                                  </p:iterate>
                                  <p:childTnLst>
                                    <p:set>
                                      <p:cBhvr>
                                        <p:cTn id="102" dur="1" fill="hold">
                                          <p:stCondLst>
                                            <p:cond delay="0"/>
                                          </p:stCondLst>
                                        </p:cTn>
                                        <p:tgtEl>
                                          <p:spTgt spid="44"/>
                                        </p:tgtEl>
                                        <p:attrNameLst>
                                          <p:attrName>style.visibility</p:attrName>
                                        </p:attrNameLst>
                                      </p:cBhvr>
                                      <p:to>
                                        <p:strVal val="visible"/>
                                      </p:to>
                                    </p:set>
                                    <p:animEffect transition="in" filter="fade">
                                      <p:cBhvr>
                                        <p:cTn id="103" dur="1000"/>
                                        <p:tgtEl>
                                          <p:spTgt spid="44"/>
                                        </p:tgtEl>
                                      </p:cBhvr>
                                    </p:animEffect>
                                    <p:anim calcmode="lin" valueType="num">
                                      <p:cBhvr>
                                        <p:cTn id="104" dur="1000" fill="hold"/>
                                        <p:tgtEl>
                                          <p:spTgt spid="44"/>
                                        </p:tgtEl>
                                        <p:attrNameLst>
                                          <p:attrName>ppt_x</p:attrName>
                                        </p:attrNameLst>
                                      </p:cBhvr>
                                      <p:tavLst>
                                        <p:tav tm="0">
                                          <p:val>
                                            <p:strVal val="#ppt_x"/>
                                          </p:val>
                                        </p:tav>
                                        <p:tav tm="100000">
                                          <p:val>
                                            <p:strVal val="#ppt_x"/>
                                          </p:val>
                                        </p:tav>
                                      </p:tavLst>
                                    </p:anim>
                                    <p:anim calcmode="lin" valueType="num">
                                      <p:cBhvr>
                                        <p:cTn id="105" dur="1000" fill="hold"/>
                                        <p:tgtEl>
                                          <p:spTgt spid="44"/>
                                        </p:tgtEl>
                                        <p:attrNameLst>
                                          <p:attrName>ppt_y</p:attrName>
                                        </p:attrNameLst>
                                      </p:cBhvr>
                                      <p:tavLst>
                                        <p:tav tm="0">
                                          <p:val>
                                            <p:strVal val="#ppt_y+.1"/>
                                          </p:val>
                                        </p:tav>
                                        <p:tav tm="100000">
                                          <p:val>
                                            <p:strVal val="#ppt_y"/>
                                          </p:val>
                                        </p:tav>
                                      </p:tavLst>
                                    </p:anim>
                                  </p:childTnLst>
                                </p:cTn>
                              </p:par>
                            </p:childTnLst>
                          </p:cTn>
                        </p:par>
                        <p:par>
                          <p:cTn id="106" fill="hold">
                            <p:stCondLst>
                              <p:cond delay="10649"/>
                            </p:stCondLst>
                            <p:childTnLst>
                              <p:par>
                                <p:cTn id="107" presetID="22" presetClass="entr" presetSubtype="1" fill="hold" grpId="0" nodeType="afterEffect">
                                  <p:stCondLst>
                                    <p:cond delay="0"/>
                                  </p:stCondLst>
                                  <p:iterate type="wd">
                                    <p:tmPct val="0"/>
                                  </p:iterate>
                                  <p:childTnLst>
                                    <p:set>
                                      <p:cBhvr>
                                        <p:cTn id="108" dur="1" fill="hold">
                                          <p:stCondLst>
                                            <p:cond delay="0"/>
                                          </p:stCondLst>
                                        </p:cTn>
                                        <p:tgtEl>
                                          <p:spTgt spid="43"/>
                                        </p:tgtEl>
                                        <p:attrNameLst>
                                          <p:attrName>style.visibility</p:attrName>
                                        </p:attrNameLst>
                                      </p:cBhvr>
                                      <p:to>
                                        <p:strVal val="visible"/>
                                      </p:to>
                                    </p:set>
                                    <p:animEffect transition="in" filter="wipe(up)">
                                      <p:cBhvr>
                                        <p:cTn id="109" dur="750"/>
                                        <p:tgtEl>
                                          <p:spTgt spid="43"/>
                                        </p:tgtEl>
                                      </p:cBhvr>
                                    </p:animEffect>
                                  </p:childTnLst>
                                </p:cTn>
                              </p:par>
                              <p:par>
                                <p:cTn id="110" presetID="23" presetClass="exit" presetSubtype="544" fill="hold" nodeType="withEffect">
                                  <p:stCondLst>
                                    <p:cond delay="1000"/>
                                  </p:stCondLst>
                                  <p:iterate type="wd">
                                    <p:tmPct val="10000"/>
                                  </p:iterate>
                                  <p:childTnLst>
                                    <p:anim calcmode="lin" valueType="num">
                                      <p:cBhvr>
                                        <p:cTn id="111" dur="1000"/>
                                        <p:tgtEl>
                                          <p:spTgt spid="2"/>
                                        </p:tgtEl>
                                        <p:attrNameLst>
                                          <p:attrName>ppt_w</p:attrName>
                                        </p:attrNameLst>
                                      </p:cBhvr>
                                      <p:tavLst>
                                        <p:tav tm="0">
                                          <p:val>
                                            <p:strVal val="ppt_w"/>
                                          </p:val>
                                        </p:tav>
                                        <p:tav tm="100000">
                                          <p:val>
                                            <p:fltVal val="0"/>
                                          </p:val>
                                        </p:tav>
                                      </p:tavLst>
                                    </p:anim>
                                    <p:anim calcmode="lin" valueType="num">
                                      <p:cBhvr>
                                        <p:cTn id="112" dur="1000"/>
                                        <p:tgtEl>
                                          <p:spTgt spid="2"/>
                                        </p:tgtEl>
                                        <p:attrNameLst>
                                          <p:attrName>ppt_h</p:attrName>
                                        </p:attrNameLst>
                                      </p:cBhvr>
                                      <p:tavLst>
                                        <p:tav tm="0">
                                          <p:val>
                                            <p:strVal val="ppt_h"/>
                                          </p:val>
                                        </p:tav>
                                        <p:tav tm="100000">
                                          <p:val>
                                            <p:fltVal val="0"/>
                                          </p:val>
                                        </p:tav>
                                      </p:tavLst>
                                    </p:anim>
                                    <p:anim calcmode="lin" valueType="num">
                                      <p:cBhvr>
                                        <p:cTn id="113" dur="1000"/>
                                        <p:tgtEl>
                                          <p:spTgt spid="2"/>
                                        </p:tgtEl>
                                        <p:attrNameLst>
                                          <p:attrName>ppt_x</p:attrName>
                                        </p:attrNameLst>
                                      </p:cBhvr>
                                      <p:tavLst>
                                        <p:tav tm="0">
                                          <p:val>
                                            <p:strVal val="ppt_x"/>
                                          </p:val>
                                        </p:tav>
                                        <p:tav tm="100000">
                                          <p:val>
                                            <p:fltVal val="0.5"/>
                                          </p:val>
                                        </p:tav>
                                      </p:tavLst>
                                    </p:anim>
                                    <p:anim calcmode="lin" valueType="num">
                                      <p:cBhvr>
                                        <p:cTn id="114" dur="1000"/>
                                        <p:tgtEl>
                                          <p:spTgt spid="2"/>
                                        </p:tgtEl>
                                        <p:attrNameLst>
                                          <p:attrName>ppt_y</p:attrName>
                                        </p:attrNameLst>
                                      </p:cBhvr>
                                      <p:tavLst>
                                        <p:tav tm="0">
                                          <p:val>
                                            <p:strVal val="ppt_y"/>
                                          </p:val>
                                        </p:tav>
                                        <p:tav tm="100000">
                                          <p:val>
                                            <p:fltVal val="0.5"/>
                                          </p:val>
                                        </p:tav>
                                      </p:tavLst>
                                    </p:anim>
                                    <p:set>
                                      <p:cBhvr>
                                        <p:cTn id="115" dur="1" fill="hold">
                                          <p:stCondLst>
                                            <p:cond delay="999"/>
                                          </p:stCondLst>
                                        </p:cTn>
                                        <p:tgtEl>
                                          <p:spTgt spid="2"/>
                                        </p:tgtEl>
                                        <p:attrNameLst>
                                          <p:attrName>style.visibility</p:attrName>
                                        </p:attrNameLst>
                                      </p:cBhvr>
                                      <p:to>
                                        <p:strVal val="hidden"/>
                                      </p:to>
                                    </p:set>
                                  </p:childTnLst>
                                </p:cTn>
                              </p:par>
                              <p:par>
                                <p:cTn id="116" presetID="23" presetClass="exit" presetSubtype="544" fill="hold" nodeType="withEffect">
                                  <p:stCondLst>
                                    <p:cond delay="1000"/>
                                  </p:stCondLst>
                                  <p:iterate type="wd">
                                    <p:tmPct val="10000"/>
                                  </p:iterate>
                                  <p:childTnLst>
                                    <p:anim calcmode="lin" valueType="num">
                                      <p:cBhvr>
                                        <p:cTn id="117" dur="1000"/>
                                        <p:tgtEl>
                                          <p:spTgt spid="3"/>
                                        </p:tgtEl>
                                        <p:attrNameLst>
                                          <p:attrName>ppt_w</p:attrName>
                                        </p:attrNameLst>
                                      </p:cBhvr>
                                      <p:tavLst>
                                        <p:tav tm="0">
                                          <p:val>
                                            <p:strVal val="ppt_w"/>
                                          </p:val>
                                        </p:tav>
                                        <p:tav tm="100000">
                                          <p:val>
                                            <p:fltVal val="0"/>
                                          </p:val>
                                        </p:tav>
                                      </p:tavLst>
                                    </p:anim>
                                    <p:anim calcmode="lin" valueType="num">
                                      <p:cBhvr>
                                        <p:cTn id="118" dur="1000"/>
                                        <p:tgtEl>
                                          <p:spTgt spid="3"/>
                                        </p:tgtEl>
                                        <p:attrNameLst>
                                          <p:attrName>ppt_h</p:attrName>
                                        </p:attrNameLst>
                                      </p:cBhvr>
                                      <p:tavLst>
                                        <p:tav tm="0">
                                          <p:val>
                                            <p:strVal val="ppt_h"/>
                                          </p:val>
                                        </p:tav>
                                        <p:tav tm="100000">
                                          <p:val>
                                            <p:fltVal val="0"/>
                                          </p:val>
                                        </p:tav>
                                      </p:tavLst>
                                    </p:anim>
                                    <p:anim calcmode="lin" valueType="num">
                                      <p:cBhvr>
                                        <p:cTn id="119" dur="1000"/>
                                        <p:tgtEl>
                                          <p:spTgt spid="3"/>
                                        </p:tgtEl>
                                        <p:attrNameLst>
                                          <p:attrName>ppt_x</p:attrName>
                                        </p:attrNameLst>
                                      </p:cBhvr>
                                      <p:tavLst>
                                        <p:tav tm="0">
                                          <p:val>
                                            <p:strVal val="ppt_x"/>
                                          </p:val>
                                        </p:tav>
                                        <p:tav tm="100000">
                                          <p:val>
                                            <p:fltVal val="0.5"/>
                                          </p:val>
                                        </p:tav>
                                      </p:tavLst>
                                    </p:anim>
                                    <p:anim calcmode="lin" valueType="num">
                                      <p:cBhvr>
                                        <p:cTn id="120" dur="1000"/>
                                        <p:tgtEl>
                                          <p:spTgt spid="3"/>
                                        </p:tgtEl>
                                        <p:attrNameLst>
                                          <p:attrName>ppt_y</p:attrName>
                                        </p:attrNameLst>
                                      </p:cBhvr>
                                      <p:tavLst>
                                        <p:tav tm="0">
                                          <p:val>
                                            <p:strVal val="ppt_y"/>
                                          </p:val>
                                        </p:tav>
                                        <p:tav tm="100000">
                                          <p:val>
                                            <p:fltVal val="0.5"/>
                                          </p:val>
                                        </p:tav>
                                      </p:tavLst>
                                    </p:anim>
                                    <p:set>
                                      <p:cBhvr>
                                        <p:cTn id="121" dur="1" fill="hold">
                                          <p:stCondLst>
                                            <p:cond delay="999"/>
                                          </p:stCondLst>
                                        </p:cTn>
                                        <p:tgtEl>
                                          <p:spTgt spid="3"/>
                                        </p:tgtEl>
                                        <p:attrNameLst>
                                          <p:attrName>style.visibility</p:attrName>
                                        </p:attrNameLst>
                                      </p:cBhvr>
                                      <p:to>
                                        <p:strVal val="hidden"/>
                                      </p:to>
                                    </p:set>
                                  </p:childTnLst>
                                </p:cTn>
                              </p:par>
                              <p:par>
                                <p:cTn id="122" presetID="23" presetClass="exit" presetSubtype="544" fill="hold" nodeType="withEffect">
                                  <p:stCondLst>
                                    <p:cond delay="1000"/>
                                  </p:stCondLst>
                                  <p:iterate type="wd">
                                    <p:tmPct val="10000"/>
                                  </p:iterate>
                                  <p:childTnLst>
                                    <p:anim calcmode="lin" valueType="num">
                                      <p:cBhvr>
                                        <p:cTn id="123" dur="1000"/>
                                        <p:tgtEl>
                                          <p:spTgt spid="7"/>
                                        </p:tgtEl>
                                        <p:attrNameLst>
                                          <p:attrName>ppt_w</p:attrName>
                                        </p:attrNameLst>
                                      </p:cBhvr>
                                      <p:tavLst>
                                        <p:tav tm="0">
                                          <p:val>
                                            <p:strVal val="ppt_w"/>
                                          </p:val>
                                        </p:tav>
                                        <p:tav tm="100000">
                                          <p:val>
                                            <p:fltVal val="0"/>
                                          </p:val>
                                        </p:tav>
                                      </p:tavLst>
                                    </p:anim>
                                    <p:anim calcmode="lin" valueType="num">
                                      <p:cBhvr>
                                        <p:cTn id="124" dur="1000"/>
                                        <p:tgtEl>
                                          <p:spTgt spid="7"/>
                                        </p:tgtEl>
                                        <p:attrNameLst>
                                          <p:attrName>ppt_h</p:attrName>
                                        </p:attrNameLst>
                                      </p:cBhvr>
                                      <p:tavLst>
                                        <p:tav tm="0">
                                          <p:val>
                                            <p:strVal val="ppt_h"/>
                                          </p:val>
                                        </p:tav>
                                        <p:tav tm="100000">
                                          <p:val>
                                            <p:fltVal val="0"/>
                                          </p:val>
                                        </p:tav>
                                      </p:tavLst>
                                    </p:anim>
                                    <p:anim calcmode="lin" valueType="num">
                                      <p:cBhvr>
                                        <p:cTn id="125" dur="1000"/>
                                        <p:tgtEl>
                                          <p:spTgt spid="7"/>
                                        </p:tgtEl>
                                        <p:attrNameLst>
                                          <p:attrName>ppt_x</p:attrName>
                                        </p:attrNameLst>
                                      </p:cBhvr>
                                      <p:tavLst>
                                        <p:tav tm="0">
                                          <p:val>
                                            <p:strVal val="ppt_x"/>
                                          </p:val>
                                        </p:tav>
                                        <p:tav tm="100000">
                                          <p:val>
                                            <p:fltVal val="0.5"/>
                                          </p:val>
                                        </p:tav>
                                      </p:tavLst>
                                    </p:anim>
                                    <p:anim calcmode="lin" valueType="num">
                                      <p:cBhvr>
                                        <p:cTn id="126" dur="1000"/>
                                        <p:tgtEl>
                                          <p:spTgt spid="7"/>
                                        </p:tgtEl>
                                        <p:attrNameLst>
                                          <p:attrName>ppt_y</p:attrName>
                                        </p:attrNameLst>
                                      </p:cBhvr>
                                      <p:tavLst>
                                        <p:tav tm="0">
                                          <p:val>
                                            <p:strVal val="ppt_y"/>
                                          </p:val>
                                        </p:tav>
                                        <p:tav tm="100000">
                                          <p:val>
                                            <p:fltVal val="0.5"/>
                                          </p:val>
                                        </p:tav>
                                      </p:tavLst>
                                    </p:anim>
                                    <p:set>
                                      <p:cBhvr>
                                        <p:cTn id="127" dur="1" fill="hold">
                                          <p:stCondLst>
                                            <p:cond delay="999"/>
                                          </p:stCondLst>
                                        </p:cTn>
                                        <p:tgtEl>
                                          <p:spTgt spid="7"/>
                                        </p:tgtEl>
                                        <p:attrNameLst>
                                          <p:attrName>style.visibility</p:attrName>
                                        </p:attrNameLst>
                                      </p:cBhvr>
                                      <p:to>
                                        <p:strVal val="hidden"/>
                                      </p:to>
                                    </p:set>
                                  </p:childTnLst>
                                </p:cTn>
                              </p:par>
                              <p:par>
                                <p:cTn id="128" presetID="23" presetClass="exit" presetSubtype="544" fill="hold" nodeType="withEffect">
                                  <p:stCondLst>
                                    <p:cond delay="1000"/>
                                  </p:stCondLst>
                                  <p:iterate type="wd">
                                    <p:tmPct val="10000"/>
                                  </p:iterate>
                                  <p:childTnLst>
                                    <p:anim calcmode="lin" valueType="num">
                                      <p:cBhvr>
                                        <p:cTn id="129" dur="1000"/>
                                        <p:tgtEl>
                                          <p:spTgt spid="6"/>
                                        </p:tgtEl>
                                        <p:attrNameLst>
                                          <p:attrName>ppt_w</p:attrName>
                                        </p:attrNameLst>
                                      </p:cBhvr>
                                      <p:tavLst>
                                        <p:tav tm="0">
                                          <p:val>
                                            <p:strVal val="ppt_w"/>
                                          </p:val>
                                        </p:tav>
                                        <p:tav tm="100000">
                                          <p:val>
                                            <p:fltVal val="0"/>
                                          </p:val>
                                        </p:tav>
                                      </p:tavLst>
                                    </p:anim>
                                    <p:anim calcmode="lin" valueType="num">
                                      <p:cBhvr>
                                        <p:cTn id="130" dur="1000"/>
                                        <p:tgtEl>
                                          <p:spTgt spid="6"/>
                                        </p:tgtEl>
                                        <p:attrNameLst>
                                          <p:attrName>ppt_h</p:attrName>
                                        </p:attrNameLst>
                                      </p:cBhvr>
                                      <p:tavLst>
                                        <p:tav tm="0">
                                          <p:val>
                                            <p:strVal val="ppt_h"/>
                                          </p:val>
                                        </p:tav>
                                        <p:tav tm="100000">
                                          <p:val>
                                            <p:fltVal val="0"/>
                                          </p:val>
                                        </p:tav>
                                      </p:tavLst>
                                    </p:anim>
                                    <p:anim calcmode="lin" valueType="num">
                                      <p:cBhvr>
                                        <p:cTn id="131" dur="1000"/>
                                        <p:tgtEl>
                                          <p:spTgt spid="6"/>
                                        </p:tgtEl>
                                        <p:attrNameLst>
                                          <p:attrName>ppt_x</p:attrName>
                                        </p:attrNameLst>
                                      </p:cBhvr>
                                      <p:tavLst>
                                        <p:tav tm="0">
                                          <p:val>
                                            <p:strVal val="ppt_x"/>
                                          </p:val>
                                        </p:tav>
                                        <p:tav tm="100000">
                                          <p:val>
                                            <p:fltVal val="0.5"/>
                                          </p:val>
                                        </p:tav>
                                      </p:tavLst>
                                    </p:anim>
                                    <p:anim calcmode="lin" valueType="num">
                                      <p:cBhvr>
                                        <p:cTn id="132" dur="1000"/>
                                        <p:tgtEl>
                                          <p:spTgt spid="6"/>
                                        </p:tgtEl>
                                        <p:attrNameLst>
                                          <p:attrName>ppt_y</p:attrName>
                                        </p:attrNameLst>
                                      </p:cBhvr>
                                      <p:tavLst>
                                        <p:tav tm="0">
                                          <p:val>
                                            <p:strVal val="ppt_y"/>
                                          </p:val>
                                        </p:tav>
                                        <p:tav tm="100000">
                                          <p:val>
                                            <p:fltVal val="0.5"/>
                                          </p:val>
                                        </p:tav>
                                      </p:tavLst>
                                    </p:anim>
                                    <p:set>
                                      <p:cBhvr>
                                        <p:cTn id="133" dur="1" fill="hold">
                                          <p:stCondLst>
                                            <p:cond delay="999"/>
                                          </p:stCondLst>
                                        </p:cTn>
                                        <p:tgtEl>
                                          <p:spTgt spid="6"/>
                                        </p:tgtEl>
                                        <p:attrNameLst>
                                          <p:attrName>style.visibility</p:attrName>
                                        </p:attrNameLst>
                                      </p:cBhvr>
                                      <p:to>
                                        <p:strVal val="hidden"/>
                                      </p:to>
                                    </p:set>
                                  </p:childTnLst>
                                </p:cTn>
                              </p:par>
                              <p:par>
                                <p:cTn id="134" presetID="23" presetClass="exit" presetSubtype="544" fill="hold" grpId="1" nodeType="withEffect">
                                  <p:stCondLst>
                                    <p:cond delay="1000"/>
                                  </p:stCondLst>
                                  <p:iterate type="wd">
                                    <p:tmPct val="10000"/>
                                  </p:iterate>
                                  <p:childTnLst>
                                    <p:anim calcmode="lin" valueType="num">
                                      <p:cBhvr>
                                        <p:cTn id="135" dur="1000"/>
                                        <p:tgtEl>
                                          <p:spTgt spid="47"/>
                                        </p:tgtEl>
                                        <p:attrNameLst>
                                          <p:attrName>ppt_w</p:attrName>
                                        </p:attrNameLst>
                                      </p:cBhvr>
                                      <p:tavLst>
                                        <p:tav tm="0">
                                          <p:val>
                                            <p:strVal val="ppt_w"/>
                                          </p:val>
                                        </p:tav>
                                        <p:tav tm="100000">
                                          <p:val>
                                            <p:fltVal val="0"/>
                                          </p:val>
                                        </p:tav>
                                      </p:tavLst>
                                    </p:anim>
                                    <p:anim calcmode="lin" valueType="num">
                                      <p:cBhvr>
                                        <p:cTn id="136" dur="1000"/>
                                        <p:tgtEl>
                                          <p:spTgt spid="47"/>
                                        </p:tgtEl>
                                        <p:attrNameLst>
                                          <p:attrName>ppt_h</p:attrName>
                                        </p:attrNameLst>
                                      </p:cBhvr>
                                      <p:tavLst>
                                        <p:tav tm="0">
                                          <p:val>
                                            <p:strVal val="ppt_h"/>
                                          </p:val>
                                        </p:tav>
                                        <p:tav tm="100000">
                                          <p:val>
                                            <p:fltVal val="0"/>
                                          </p:val>
                                        </p:tav>
                                      </p:tavLst>
                                    </p:anim>
                                    <p:anim calcmode="lin" valueType="num">
                                      <p:cBhvr>
                                        <p:cTn id="137" dur="1000"/>
                                        <p:tgtEl>
                                          <p:spTgt spid="47"/>
                                        </p:tgtEl>
                                        <p:attrNameLst>
                                          <p:attrName>ppt_x</p:attrName>
                                        </p:attrNameLst>
                                      </p:cBhvr>
                                      <p:tavLst>
                                        <p:tav tm="0">
                                          <p:val>
                                            <p:strVal val="ppt_x"/>
                                          </p:val>
                                        </p:tav>
                                        <p:tav tm="100000">
                                          <p:val>
                                            <p:fltVal val="0.5"/>
                                          </p:val>
                                        </p:tav>
                                      </p:tavLst>
                                    </p:anim>
                                    <p:anim calcmode="lin" valueType="num">
                                      <p:cBhvr>
                                        <p:cTn id="138" dur="1000"/>
                                        <p:tgtEl>
                                          <p:spTgt spid="47"/>
                                        </p:tgtEl>
                                        <p:attrNameLst>
                                          <p:attrName>ppt_y</p:attrName>
                                        </p:attrNameLst>
                                      </p:cBhvr>
                                      <p:tavLst>
                                        <p:tav tm="0">
                                          <p:val>
                                            <p:strVal val="ppt_y"/>
                                          </p:val>
                                        </p:tav>
                                        <p:tav tm="100000">
                                          <p:val>
                                            <p:fltVal val="0.5"/>
                                          </p:val>
                                        </p:tav>
                                      </p:tavLst>
                                    </p:anim>
                                    <p:set>
                                      <p:cBhvr>
                                        <p:cTn id="139" dur="1" fill="hold">
                                          <p:stCondLst>
                                            <p:cond delay="999"/>
                                          </p:stCondLst>
                                        </p:cTn>
                                        <p:tgtEl>
                                          <p:spTgt spid="47"/>
                                        </p:tgtEl>
                                        <p:attrNameLst>
                                          <p:attrName>style.visibility</p:attrName>
                                        </p:attrNameLst>
                                      </p:cBhvr>
                                      <p:to>
                                        <p:strVal val="hidden"/>
                                      </p:to>
                                    </p:set>
                                  </p:childTnLst>
                                </p:cTn>
                              </p:par>
                              <p:par>
                                <p:cTn id="140" presetID="23" presetClass="exit" presetSubtype="544" fill="hold" grpId="0" nodeType="withEffect">
                                  <p:stCondLst>
                                    <p:cond delay="1000"/>
                                  </p:stCondLst>
                                  <p:iterate type="wd">
                                    <p:tmPct val="6250"/>
                                  </p:iterate>
                                  <p:childTnLst>
                                    <p:anim calcmode="lin" valueType="num">
                                      <p:cBhvr>
                                        <p:cTn id="141" dur="1000"/>
                                        <p:tgtEl>
                                          <p:spTgt spid="46">
                                            <p:txEl>
                                              <p:pRg st="0" end="0"/>
                                            </p:txEl>
                                          </p:spTgt>
                                        </p:tgtEl>
                                        <p:attrNameLst>
                                          <p:attrName>ppt_w</p:attrName>
                                        </p:attrNameLst>
                                      </p:cBhvr>
                                      <p:tavLst>
                                        <p:tav tm="0">
                                          <p:val>
                                            <p:strVal val="ppt_w"/>
                                          </p:val>
                                        </p:tav>
                                        <p:tav tm="100000">
                                          <p:val>
                                            <p:fltVal val="0"/>
                                          </p:val>
                                        </p:tav>
                                      </p:tavLst>
                                    </p:anim>
                                    <p:anim calcmode="lin" valueType="num">
                                      <p:cBhvr>
                                        <p:cTn id="142" dur="1000"/>
                                        <p:tgtEl>
                                          <p:spTgt spid="46">
                                            <p:txEl>
                                              <p:pRg st="0" end="0"/>
                                            </p:txEl>
                                          </p:spTgt>
                                        </p:tgtEl>
                                        <p:attrNameLst>
                                          <p:attrName>ppt_h</p:attrName>
                                        </p:attrNameLst>
                                      </p:cBhvr>
                                      <p:tavLst>
                                        <p:tav tm="0">
                                          <p:val>
                                            <p:strVal val="ppt_h"/>
                                          </p:val>
                                        </p:tav>
                                        <p:tav tm="100000">
                                          <p:val>
                                            <p:fltVal val="0"/>
                                          </p:val>
                                        </p:tav>
                                      </p:tavLst>
                                    </p:anim>
                                    <p:anim calcmode="lin" valueType="num">
                                      <p:cBhvr>
                                        <p:cTn id="143" dur="1000"/>
                                        <p:tgtEl>
                                          <p:spTgt spid="46">
                                            <p:txEl>
                                              <p:pRg st="0" end="0"/>
                                            </p:txEl>
                                          </p:spTgt>
                                        </p:tgtEl>
                                        <p:attrNameLst>
                                          <p:attrName>ppt_x</p:attrName>
                                        </p:attrNameLst>
                                      </p:cBhvr>
                                      <p:tavLst>
                                        <p:tav tm="0">
                                          <p:val>
                                            <p:strVal val="ppt_x"/>
                                          </p:val>
                                        </p:tav>
                                        <p:tav tm="100000">
                                          <p:val>
                                            <p:fltVal val="0.5"/>
                                          </p:val>
                                        </p:tav>
                                      </p:tavLst>
                                    </p:anim>
                                    <p:anim calcmode="lin" valueType="num">
                                      <p:cBhvr>
                                        <p:cTn id="144" dur="1000"/>
                                        <p:tgtEl>
                                          <p:spTgt spid="46">
                                            <p:txEl>
                                              <p:pRg st="0" end="0"/>
                                            </p:txEl>
                                          </p:spTgt>
                                        </p:tgtEl>
                                        <p:attrNameLst>
                                          <p:attrName>ppt_y</p:attrName>
                                        </p:attrNameLst>
                                      </p:cBhvr>
                                      <p:tavLst>
                                        <p:tav tm="0">
                                          <p:val>
                                            <p:strVal val="ppt_y"/>
                                          </p:val>
                                        </p:tav>
                                        <p:tav tm="100000">
                                          <p:val>
                                            <p:fltVal val="0.5"/>
                                          </p:val>
                                        </p:tav>
                                      </p:tavLst>
                                    </p:anim>
                                    <p:set>
                                      <p:cBhvr>
                                        <p:cTn id="145" dur="1" fill="hold">
                                          <p:stCondLst>
                                            <p:cond delay="999"/>
                                          </p:stCondLst>
                                        </p:cTn>
                                        <p:tgtEl>
                                          <p:spTgt spid="46">
                                            <p:txEl>
                                              <p:pRg st="0" end="0"/>
                                            </p:txEl>
                                          </p:spTgt>
                                        </p:tgtEl>
                                        <p:attrNameLst>
                                          <p:attrName>style.visibility</p:attrName>
                                        </p:attrNameLst>
                                      </p:cBhvr>
                                      <p:to>
                                        <p:strVal val="hidden"/>
                                      </p:to>
                                    </p:set>
                                  </p:childTnLst>
                                </p:cTn>
                              </p:par>
                              <p:par>
                                <p:cTn id="146" presetID="23" presetClass="exit" presetSubtype="544" fill="hold" grpId="1" nodeType="withEffect">
                                  <p:stCondLst>
                                    <p:cond delay="1000"/>
                                  </p:stCondLst>
                                  <p:iterate type="wd">
                                    <p:tmPct val="10000"/>
                                  </p:iterate>
                                  <p:childTnLst>
                                    <p:anim calcmode="lin" valueType="num">
                                      <p:cBhvr>
                                        <p:cTn id="147" dur="1000"/>
                                        <p:tgtEl>
                                          <p:spTgt spid="38"/>
                                        </p:tgtEl>
                                        <p:attrNameLst>
                                          <p:attrName>ppt_w</p:attrName>
                                        </p:attrNameLst>
                                      </p:cBhvr>
                                      <p:tavLst>
                                        <p:tav tm="0">
                                          <p:val>
                                            <p:strVal val="ppt_w"/>
                                          </p:val>
                                        </p:tav>
                                        <p:tav tm="100000">
                                          <p:val>
                                            <p:fltVal val="0"/>
                                          </p:val>
                                        </p:tav>
                                      </p:tavLst>
                                    </p:anim>
                                    <p:anim calcmode="lin" valueType="num">
                                      <p:cBhvr>
                                        <p:cTn id="148" dur="1000"/>
                                        <p:tgtEl>
                                          <p:spTgt spid="38"/>
                                        </p:tgtEl>
                                        <p:attrNameLst>
                                          <p:attrName>ppt_h</p:attrName>
                                        </p:attrNameLst>
                                      </p:cBhvr>
                                      <p:tavLst>
                                        <p:tav tm="0">
                                          <p:val>
                                            <p:strVal val="ppt_h"/>
                                          </p:val>
                                        </p:tav>
                                        <p:tav tm="100000">
                                          <p:val>
                                            <p:fltVal val="0"/>
                                          </p:val>
                                        </p:tav>
                                      </p:tavLst>
                                    </p:anim>
                                    <p:anim calcmode="lin" valueType="num">
                                      <p:cBhvr>
                                        <p:cTn id="149" dur="1000"/>
                                        <p:tgtEl>
                                          <p:spTgt spid="38"/>
                                        </p:tgtEl>
                                        <p:attrNameLst>
                                          <p:attrName>ppt_x</p:attrName>
                                        </p:attrNameLst>
                                      </p:cBhvr>
                                      <p:tavLst>
                                        <p:tav tm="0">
                                          <p:val>
                                            <p:strVal val="ppt_x"/>
                                          </p:val>
                                        </p:tav>
                                        <p:tav tm="100000">
                                          <p:val>
                                            <p:fltVal val="0.5"/>
                                          </p:val>
                                        </p:tav>
                                      </p:tavLst>
                                    </p:anim>
                                    <p:anim calcmode="lin" valueType="num">
                                      <p:cBhvr>
                                        <p:cTn id="150" dur="1000"/>
                                        <p:tgtEl>
                                          <p:spTgt spid="38"/>
                                        </p:tgtEl>
                                        <p:attrNameLst>
                                          <p:attrName>ppt_y</p:attrName>
                                        </p:attrNameLst>
                                      </p:cBhvr>
                                      <p:tavLst>
                                        <p:tav tm="0">
                                          <p:val>
                                            <p:strVal val="ppt_y"/>
                                          </p:val>
                                        </p:tav>
                                        <p:tav tm="100000">
                                          <p:val>
                                            <p:fltVal val="0.5"/>
                                          </p:val>
                                        </p:tav>
                                      </p:tavLst>
                                    </p:anim>
                                    <p:set>
                                      <p:cBhvr>
                                        <p:cTn id="151" dur="1" fill="hold">
                                          <p:stCondLst>
                                            <p:cond delay="999"/>
                                          </p:stCondLst>
                                        </p:cTn>
                                        <p:tgtEl>
                                          <p:spTgt spid="38"/>
                                        </p:tgtEl>
                                        <p:attrNameLst>
                                          <p:attrName>style.visibility</p:attrName>
                                        </p:attrNameLst>
                                      </p:cBhvr>
                                      <p:to>
                                        <p:strVal val="hidden"/>
                                      </p:to>
                                    </p:set>
                                  </p:childTnLst>
                                </p:cTn>
                              </p:par>
                              <p:par>
                                <p:cTn id="152" presetID="23" presetClass="exit" presetSubtype="544" fill="hold" grpId="0" nodeType="withEffect">
                                  <p:stCondLst>
                                    <p:cond delay="1000"/>
                                  </p:stCondLst>
                                  <p:iterate type="wd">
                                    <p:tmPct val="5938"/>
                                  </p:iterate>
                                  <p:childTnLst>
                                    <p:anim calcmode="lin" valueType="num">
                                      <p:cBhvr>
                                        <p:cTn id="153" dur="1000"/>
                                        <p:tgtEl>
                                          <p:spTgt spid="37">
                                            <p:txEl>
                                              <p:pRg st="0" end="0"/>
                                            </p:txEl>
                                          </p:spTgt>
                                        </p:tgtEl>
                                        <p:attrNameLst>
                                          <p:attrName>ppt_w</p:attrName>
                                        </p:attrNameLst>
                                      </p:cBhvr>
                                      <p:tavLst>
                                        <p:tav tm="0">
                                          <p:val>
                                            <p:strVal val="ppt_w"/>
                                          </p:val>
                                        </p:tav>
                                        <p:tav tm="100000">
                                          <p:val>
                                            <p:fltVal val="0"/>
                                          </p:val>
                                        </p:tav>
                                      </p:tavLst>
                                    </p:anim>
                                    <p:anim calcmode="lin" valueType="num">
                                      <p:cBhvr>
                                        <p:cTn id="154" dur="1000"/>
                                        <p:tgtEl>
                                          <p:spTgt spid="37">
                                            <p:txEl>
                                              <p:pRg st="0" end="0"/>
                                            </p:txEl>
                                          </p:spTgt>
                                        </p:tgtEl>
                                        <p:attrNameLst>
                                          <p:attrName>ppt_h</p:attrName>
                                        </p:attrNameLst>
                                      </p:cBhvr>
                                      <p:tavLst>
                                        <p:tav tm="0">
                                          <p:val>
                                            <p:strVal val="ppt_h"/>
                                          </p:val>
                                        </p:tav>
                                        <p:tav tm="100000">
                                          <p:val>
                                            <p:fltVal val="0"/>
                                          </p:val>
                                        </p:tav>
                                      </p:tavLst>
                                    </p:anim>
                                    <p:anim calcmode="lin" valueType="num">
                                      <p:cBhvr>
                                        <p:cTn id="155" dur="1000"/>
                                        <p:tgtEl>
                                          <p:spTgt spid="37">
                                            <p:txEl>
                                              <p:pRg st="0" end="0"/>
                                            </p:txEl>
                                          </p:spTgt>
                                        </p:tgtEl>
                                        <p:attrNameLst>
                                          <p:attrName>ppt_x</p:attrName>
                                        </p:attrNameLst>
                                      </p:cBhvr>
                                      <p:tavLst>
                                        <p:tav tm="0">
                                          <p:val>
                                            <p:strVal val="ppt_x"/>
                                          </p:val>
                                        </p:tav>
                                        <p:tav tm="100000">
                                          <p:val>
                                            <p:fltVal val="0.5"/>
                                          </p:val>
                                        </p:tav>
                                      </p:tavLst>
                                    </p:anim>
                                    <p:anim calcmode="lin" valueType="num">
                                      <p:cBhvr>
                                        <p:cTn id="156" dur="1000"/>
                                        <p:tgtEl>
                                          <p:spTgt spid="37">
                                            <p:txEl>
                                              <p:pRg st="0" end="0"/>
                                            </p:txEl>
                                          </p:spTgt>
                                        </p:tgtEl>
                                        <p:attrNameLst>
                                          <p:attrName>ppt_y</p:attrName>
                                        </p:attrNameLst>
                                      </p:cBhvr>
                                      <p:tavLst>
                                        <p:tav tm="0">
                                          <p:val>
                                            <p:strVal val="ppt_y"/>
                                          </p:val>
                                        </p:tav>
                                        <p:tav tm="100000">
                                          <p:val>
                                            <p:fltVal val="0.5"/>
                                          </p:val>
                                        </p:tav>
                                      </p:tavLst>
                                    </p:anim>
                                    <p:set>
                                      <p:cBhvr>
                                        <p:cTn id="157" dur="1" fill="hold">
                                          <p:stCondLst>
                                            <p:cond delay="999"/>
                                          </p:stCondLst>
                                        </p:cTn>
                                        <p:tgtEl>
                                          <p:spTgt spid="37">
                                            <p:txEl>
                                              <p:pRg st="0" end="0"/>
                                            </p:txEl>
                                          </p:spTgt>
                                        </p:tgtEl>
                                        <p:attrNameLst>
                                          <p:attrName>style.visibility</p:attrName>
                                        </p:attrNameLst>
                                      </p:cBhvr>
                                      <p:to>
                                        <p:strVal val="hidden"/>
                                      </p:to>
                                    </p:set>
                                  </p:childTnLst>
                                </p:cTn>
                              </p:par>
                              <p:par>
                                <p:cTn id="158" presetID="23" presetClass="exit" presetSubtype="544" fill="hold" grpId="1" nodeType="withEffect">
                                  <p:stCondLst>
                                    <p:cond delay="1000"/>
                                  </p:stCondLst>
                                  <p:iterate type="wd">
                                    <p:tmPct val="10000"/>
                                  </p:iterate>
                                  <p:childTnLst>
                                    <p:anim calcmode="lin" valueType="num">
                                      <p:cBhvr>
                                        <p:cTn id="159" dur="1000"/>
                                        <p:tgtEl>
                                          <p:spTgt spid="50"/>
                                        </p:tgtEl>
                                        <p:attrNameLst>
                                          <p:attrName>ppt_w</p:attrName>
                                        </p:attrNameLst>
                                      </p:cBhvr>
                                      <p:tavLst>
                                        <p:tav tm="0">
                                          <p:val>
                                            <p:strVal val="ppt_w"/>
                                          </p:val>
                                        </p:tav>
                                        <p:tav tm="100000">
                                          <p:val>
                                            <p:fltVal val="0"/>
                                          </p:val>
                                        </p:tav>
                                      </p:tavLst>
                                    </p:anim>
                                    <p:anim calcmode="lin" valueType="num">
                                      <p:cBhvr>
                                        <p:cTn id="160" dur="1000"/>
                                        <p:tgtEl>
                                          <p:spTgt spid="50"/>
                                        </p:tgtEl>
                                        <p:attrNameLst>
                                          <p:attrName>ppt_h</p:attrName>
                                        </p:attrNameLst>
                                      </p:cBhvr>
                                      <p:tavLst>
                                        <p:tav tm="0">
                                          <p:val>
                                            <p:strVal val="ppt_h"/>
                                          </p:val>
                                        </p:tav>
                                        <p:tav tm="100000">
                                          <p:val>
                                            <p:fltVal val="0"/>
                                          </p:val>
                                        </p:tav>
                                      </p:tavLst>
                                    </p:anim>
                                    <p:anim calcmode="lin" valueType="num">
                                      <p:cBhvr>
                                        <p:cTn id="161" dur="1000"/>
                                        <p:tgtEl>
                                          <p:spTgt spid="50"/>
                                        </p:tgtEl>
                                        <p:attrNameLst>
                                          <p:attrName>ppt_x</p:attrName>
                                        </p:attrNameLst>
                                      </p:cBhvr>
                                      <p:tavLst>
                                        <p:tav tm="0">
                                          <p:val>
                                            <p:strVal val="ppt_x"/>
                                          </p:val>
                                        </p:tav>
                                        <p:tav tm="100000">
                                          <p:val>
                                            <p:fltVal val="0.5"/>
                                          </p:val>
                                        </p:tav>
                                      </p:tavLst>
                                    </p:anim>
                                    <p:anim calcmode="lin" valueType="num">
                                      <p:cBhvr>
                                        <p:cTn id="162" dur="1000"/>
                                        <p:tgtEl>
                                          <p:spTgt spid="50"/>
                                        </p:tgtEl>
                                        <p:attrNameLst>
                                          <p:attrName>ppt_y</p:attrName>
                                        </p:attrNameLst>
                                      </p:cBhvr>
                                      <p:tavLst>
                                        <p:tav tm="0">
                                          <p:val>
                                            <p:strVal val="ppt_y"/>
                                          </p:val>
                                        </p:tav>
                                        <p:tav tm="100000">
                                          <p:val>
                                            <p:fltVal val="0.5"/>
                                          </p:val>
                                        </p:tav>
                                      </p:tavLst>
                                    </p:anim>
                                    <p:set>
                                      <p:cBhvr>
                                        <p:cTn id="163" dur="1" fill="hold">
                                          <p:stCondLst>
                                            <p:cond delay="999"/>
                                          </p:stCondLst>
                                        </p:cTn>
                                        <p:tgtEl>
                                          <p:spTgt spid="50"/>
                                        </p:tgtEl>
                                        <p:attrNameLst>
                                          <p:attrName>style.visibility</p:attrName>
                                        </p:attrNameLst>
                                      </p:cBhvr>
                                      <p:to>
                                        <p:strVal val="hidden"/>
                                      </p:to>
                                    </p:set>
                                  </p:childTnLst>
                                </p:cTn>
                              </p:par>
                              <p:par>
                                <p:cTn id="164" presetID="23" presetClass="exit" presetSubtype="544" fill="hold" grpId="0" nodeType="withEffect">
                                  <p:stCondLst>
                                    <p:cond delay="1000"/>
                                  </p:stCondLst>
                                  <p:iterate type="wd">
                                    <p:tmPct val="5938"/>
                                  </p:iterate>
                                  <p:childTnLst>
                                    <p:anim calcmode="lin" valueType="num">
                                      <p:cBhvr>
                                        <p:cTn id="165" dur="1000"/>
                                        <p:tgtEl>
                                          <p:spTgt spid="49">
                                            <p:txEl>
                                              <p:pRg st="0" end="0"/>
                                            </p:txEl>
                                          </p:spTgt>
                                        </p:tgtEl>
                                        <p:attrNameLst>
                                          <p:attrName>ppt_w</p:attrName>
                                        </p:attrNameLst>
                                      </p:cBhvr>
                                      <p:tavLst>
                                        <p:tav tm="0">
                                          <p:val>
                                            <p:strVal val="ppt_w"/>
                                          </p:val>
                                        </p:tav>
                                        <p:tav tm="100000">
                                          <p:val>
                                            <p:fltVal val="0"/>
                                          </p:val>
                                        </p:tav>
                                      </p:tavLst>
                                    </p:anim>
                                    <p:anim calcmode="lin" valueType="num">
                                      <p:cBhvr>
                                        <p:cTn id="166" dur="1000"/>
                                        <p:tgtEl>
                                          <p:spTgt spid="49">
                                            <p:txEl>
                                              <p:pRg st="0" end="0"/>
                                            </p:txEl>
                                          </p:spTgt>
                                        </p:tgtEl>
                                        <p:attrNameLst>
                                          <p:attrName>ppt_h</p:attrName>
                                        </p:attrNameLst>
                                      </p:cBhvr>
                                      <p:tavLst>
                                        <p:tav tm="0">
                                          <p:val>
                                            <p:strVal val="ppt_h"/>
                                          </p:val>
                                        </p:tav>
                                        <p:tav tm="100000">
                                          <p:val>
                                            <p:fltVal val="0"/>
                                          </p:val>
                                        </p:tav>
                                      </p:tavLst>
                                    </p:anim>
                                    <p:anim calcmode="lin" valueType="num">
                                      <p:cBhvr>
                                        <p:cTn id="167" dur="1000"/>
                                        <p:tgtEl>
                                          <p:spTgt spid="49">
                                            <p:txEl>
                                              <p:pRg st="0" end="0"/>
                                            </p:txEl>
                                          </p:spTgt>
                                        </p:tgtEl>
                                        <p:attrNameLst>
                                          <p:attrName>ppt_x</p:attrName>
                                        </p:attrNameLst>
                                      </p:cBhvr>
                                      <p:tavLst>
                                        <p:tav tm="0">
                                          <p:val>
                                            <p:strVal val="ppt_x"/>
                                          </p:val>
                                        </p:tav>
                                        <p:tav tm="100000">
                                          <p:val>
                                            <p:fltVal val="0.5"/>
                                          </p:val>
                                        </p:tav>
                                      </p:tavLst>
                                    </p:anim>
                                    <p:anim calcmode="lin" valueType="num">
                                      <p:cBhvr>
                                        <p:cTn id="168" dur="1000"/>
                                        <p:tgtEl>
                                          <p:spTgt spid="49">
                                            <p:txEl>
                                              <p:pRg st="0" end="0"/>
                                            </p:txEl>
                                          </p:spTgt>
                                        </p:tgtEl>
                                        <p:attrNameLst>
                                          <p:attrName>ppt_y</p:attrName>
                                        </p:attrNameLst>
                                      </p:cBhvr>
                                      <p:tavLst>
                                        <p:tav tm="0">
                                          <p:val>
                                            <p:strVal val="ppt_y"/>
                                          </p:val>
                                        </p:tav>
                                        <p:tav tm="100000">
                                          <p:val>
                                            <p:fltVal val="0.5"/>
                                          </p:val>
                                        </p:tav>
                                      </p:tavLst>
                                    </p:anim>
                                    <p:set>
                                      <p:cBhvr>
                                        <p:cTn id="169" dur="1" fill="hold">
                                          <p:stCondLst>
                                            <p:cond delay="999"/>
                                          </p:stCondLst>
                                        </p:cTn>
                                        <p:tgtEl>
                                          <p:spTgt spid="49">
                                            <p:txEl>
                                              <p:pRg st="0" end="0"/>
                                            </p:txEl>
                                          </p:spTgt>
                                        </p:tgtEl>
                                        <p:attrNameLst>
                                          <p:attrName>style.visibility</p:attrName>
                                        </p:attrNameLst>
                                      </p:cBhvr>
                                      <p:to>
                                        <p:strVal val="hidden"/>
                                      </p:to>
                                    </p:set>
                                  </p:childTnLst>
                                </p:cTn>
                              </p:par>
                              <p:par>
                                <p:cTn id="170" presetID="23" presetClass="exit" presetSubtype="544" fill="hold" grpId="1" nodeType="withEffect">
                                  <p:stCondLst>
                                    <p:cond delay="1000"/>
                                  </p:stCondLst>
                                  <p:iterate type="wd">
                                    <p:tmPct val="10000"/>
                                  </p:iterate>
                                  <p:childTnLst>
                                    <p:anim calcmode="lin" valueType="num">
                                      <p:cBhvr>
                                        <p:cTn id="171" dur="1000"/>
                                        <p:tgtEl>
                                          <p:spTgt spid="44"/>
                                        </p:tgtEl>
                                        <p:attrNameLst>
                                          <p:attrName>ppt_w</p:attrName>
                                        </p:attrNameLst>
                                      </p:cBhvr>
                                      <p:tavLst>
                                        <p:tav tm="0">
                                          <p:val>
                                            <p:strVal val="ppt_w"/>
                                          </p:val>
                                        </p:tav>
                                        <p:tav tm="100000">
                                          <p:val>
                                            <p:fltVal val="0"/>
                                          </p:val>
                                        </p:tav>
                                      </p:tavLst>
                                    </p:anim>
                                    <p:anim calcmode="lin" valueType="num">
                                      <p:cBhvr>
                                        <p:cTn id="172" dur="1000"/>
                                        <p:tgtEl>
                                          <p:spTgt spid="44"/>
                                        </p:tgtEl>
                                        <p:attrNameLst>
                                          <p:attrName>ppt_h</p:attrName>
                                        </p:attrNameLst>
                                      </p:cBhvr>
                                      <p:tavLst>
                                        <p:tav tm="0">
                                          <p:val>
                                            <p:strVal val="ppt_h"/>
                                          </p:val>
                                        </p:tav>
                                        <p:tav tm="100000">
                                          <p:val>
                                            <p:fltVal val="0"/>
                                          </p:val>
                                        </p:tav>
                                      </p:tavLst>
                                    </p:anim>
                                    <p:anim calcmode="lin" valueType="num">
                                      <p:cBhvr>
                                        <p:cTn id="173" dur="1000"/>
                                        <p:tgtEl>
                                          <p:spTgt spid="44"/>
                                        </p:tgtEl>
                                        <p:attrNameLst>
                                          <p:attrName>ppt_x</p:attrName>
                                        </p:attrNameLst>
                                      </p:cBhvr>
                                      <p:tavLst>
                                        <p:tav tm="0">
                                          <p:val>
                                            <p:strVal val="ppt_x"/>
                                          </p:val>
                                        </p:tav>
                                        <p:tav tm="100000">
                                          <p:val>
                                            <p:fltVal val="0.5"/>
                                          </p:val>
                                        </p:tav>
                                      </p:tavLst>
                                    </p:anim>
                                    <p:anim calcmode="lin" valueType="num">
                                      <p:cBhvr>
                                        <p:cTn id="174" dur="1000"/>
                                        <p:tgtEl>
                                          <p:spTgt spid="44"/>
                                        </p:tgtEl>
                                        <p:attrNameLst>
                                          <p:attrName>ppt_y</p:attrName>
                                        </p:attrNameLst>
                                      </p:cBhvr>
                                      <p:tavLst>
                                        <p:tav tm="0">
                                          <p:val>
                                            <p:strVal val="ppt_y"/>
                                          </p:val>
                                        </p:tav>
                                        <p:tav tm="100000">
                                          <p:val>
                                            <p:fltVal val="0.5"/>
                                          </p:val>
                                        </p:tav>
                                      </p:tavLst>
                                    </p:anim>
                                    <p:set>
                                      <p:cBhvr>
                                        <p:cTn id="175" dur="1" fill="hold">
                                          <p:stCondLst>
                                            <p:cond delay="999"/>
                                          </p:stCondLst>
                                        </p:cTn>
                                        <p:tgtEl>
                                          <p:spTgt spid="44"/>
                                        </p:tgtEl>
                                        <p:attrNameLst>
                                          <p:attrName>style.visibility</p:attrName>
                                        </p:attrNameLst>
                                      </p:cBhvr>
                                      <p:to>
                                        <p:strVal val="hidden"/>
                                      </p:to>
                                    </p:set>
                                  </p:childTnLst>
                                </p:cTn>
                              </p:par>
                              <p:par>
                                <p:cTn id="176" presetID="23" presetClass="exit" presetSubtype="544" fill="hold" grpId="1" nodeType="withEffect">
                                  <p:stCondLst>
                                    <p:cond delay="1000"/>
                                  </p:stCondLst>
                                  <p:iterate type="wd">
                                    <p:tmPct val="6250"/>
                                  </p:iterate>
                                  <p:childTnLst>
                                    <p:anim calcmode="lin" valueType="num">
                                      <p:cBhvr>
                                        <p:cTn id="177" dur="1000"/>
                                        <p:tgtEl>
                                          <p:spTgt spid="43"/>
                                        </p:tgtEl>
                                        <p:attrNameLst>
                                          <p:attrName>ppt_w</p:attrName>
                                        </p:attrNameLst>
                                      </p:cBhvr>
                                      <p:tavLst>
                                        <p:tav tm="0">
                                          <p:val>
                                            <p:strVal val="ppt_w"/>
                                          </p:val>
                                        </p:tav>
                                        <p:tav tm="100000">
                                          <p:val>
                                            <p:fltVal val="0"/>
                                          </p:val>
                                        </p:tav>
                                      </p:tavLst>
                                    </p:anim>
                                    <p:anim calcmode="lin" valueType="num">
                                      <p:cBhvr>
                                        <p:cTn id="178" dur="1000"/>
                                        <p:tgtEl>
                                          <p:spTgt spid="43"/>
                                        </p:tgtEl>
                                        <p:attrNameLst>
                                          <p:attrName>ppt_h</p:attrName>
                                        </p:attrNameLst>
                                      </p:cBhvr>
                                      <p:tavLst>
                                        <p:tav tm="0">
                                          <p:val>
                                            <p:strVal val="ppt_h"/>
                                          </p:val>
                                        </p:tav>
                                        <p:tav tm="100000">
                                          <p:val>
                                            <p:fltVal val="0"/>
                                          </p:val>
                                        </p:tav>
                                      </p:tavLst>
                                    </p:anim>
                                    <p:anim calcmode="lin" valueType="num">
                                      <p:cBhvr>
                                        <p:cTn id="179" dur="1000"/>
                                        <p:tgtEl>
                                          <p:spTgt spid="43"/>
                                        </p:tgtEl>
                                        <p:attrNameLst>
                                          <p:attrName>ppt_x</p:attrName>
                                        </p:attrNameLst>
                                      </p:cBhvr>
                                      <p:tavLst>
                                        <p:tav tm="0">
                                          <p:val>
                                            <p:strVal val="ppt_x"/>
                                          </p:val>
                                        </p:tav>
                                        <p:tav tm="100000">
                                          <p:val>
                                            <p:fltVal val="0.5"/>
                                          </p:val>
                                        </p:tav>
                                      </p:tavLst>
                                    </p:anim>
                                    <p:anim calcmode="lin" valueType="num">
                                      <p:cBhvr>
                                        <p:cTn id="180" dur="1000"/>
                                        <p:tgtEl>
                                          <p:spTgt spid="43"/>
                                        </p:tgtEl>
                                        <p:attrNameLst>
                                          <p:attrName>ppt_y</p:attrName>
                                        </p:attrNameLst>
                                      </p:cBhvr>
                                      <p:tavLst>
                                        <p:tav tm="0">
                                          <p:val>
                                            <p:strVal val="ppt_y"/>
                                          </p:val>
                                        </p:tav>
                                        <p:tav tm="100000">
                                          <p:val>
                                            <p:fltVal val="0.5"/>
                                          </p:val>
                                        </p:tav>
                                      </p:tavLst>
                                    </p:anim>
                                    <p:set>
                                      <p:cBhvr>
                                        <p:cTn id="181" dur="1" fill="hold">
                                          <p:stCondLst>
                                            <p:cond delay="999"/>
                                          </p:stCondLst>
                                        </p:cTn>
                                        <p:tgtEl>
                                          <p:spTgt spid="43"/>
                                        </p:tgtEl>
                                        <p:attrNameLst>
                                          <p:attrName>style.visibility</p:attrName>
                                        </p:attrNameLst>
                                      </p:cBhvr>
                                      <p:to>
                                        <p:strVal val="hidden"/>
                                      </p:to>
                                    </p:set>
                                  </p:childTnLst>
                                </p:cTn>
                              </p:par>
                              <p:par>
                                <p:cTn id="182" presetID="23" presetClass="exit" presetSubtype="544" fill="hold" grpId="1" nodeType="withEffect">
                                  <p:stCondLst>
                                    <p:cond delay="750"/>
                                  </p:stCondLst>
                                  <p:iterate type="wd">
                                    <p:tmPct val="5000"/>
                                  </p:iterate>
                                  <p:childTnLst>
                                    <p:anim calcmode="lin" valueType="num">
                                      <p:cBhvr>
                                        <p:cTn id="183" dur="1000"/>
                                        <p:tgtEl>
                                          <p:spTgt spid="36"/>
                                        </p:tgtEl>
                                        <p:attrNameLst>
                                          <p:attrName>ppt_w</p:attrName>
                                        </p:attrNameLst>
                                      </p:cBhvr>
                                      <p:tavLst>
                                        <p:tav tm="0">
                                          <p:val>
                                            <p:strVal val="ppt_w"/>
                                          </p:val>
                                        </p:tav>
                                        <p:tav tm="100000">
                                          <p:val>
                                            <p:fltVal val="0"/>
                                          </p:val>
                                        </p:tav>
                                      </p:tavLst>
                                    </p:anim>
                                    <p:anim calcmode="lin" valueType="num">
                                      <p:cBhvr>
                                        <p:cTn id="184" dur="1000"/>
                                        <p:tgtEl>
                                          <p:spTgt spid="36"/>
                                        </p:tgtEl>
                                        <p:attrNameLst>
                                          <p:attrName>ppt_h</p:attrName>
                                        </p:attrNameLst>
                                      </p:cBhvr>
                                      <p:tavLst>
                                        <p:tav tm="0">
                                          <p:val>
                                            <p:strVal val="ppt_h"/>
                                          </p:val>
                                        </p:tav>
                                        <p:tav tm="100000">
                                          <p:val>
                                            <p:fltVal val="0"/>
                                          </p:val>
                                        </p:tav>
                                      </p:tavLst>
                                    </p:anim>
                                    <p:anim calcmode="lin" valueType="num">
                                      <p:cBhvr>
                                        <p:cTn id="185" dur="1000"/>
                                        <p:tgtEl>
                                          <p:spTgt spid="36"/>
                                        </p:tgtEl>
                                        <p:attrNameLst>
                                          <p:attrName>ppt_x</p:attrName>
                                        </p:attrNameLst>
                                      </p:cBhvr>
                                      <p:tavLst>
                                        <p:tav tm="0">
                                          <p:val>
                                            <p:strVal val="ppt_x"/>
                                          </p:val>
                                        </p:tav>
                                        <p:tav tm="100000">
                                          <p:val>
                                            <p:fltVal val="0.5"/>
                                          </p:val>
                                        </p:tav>
                                      </p:tavLst>
                                    </p:anim>
                                    <p:anim calcmode="lin" valueType="num">
                                      <p:cBhvr>
                                        <p:cTn id="186" dur="1000"/>
                                        <p:tgtEl>
                                          <p:spTgt spid="36"/>
                                        </p:tgtEl>
                                        <p:attrNameLst>
                                          <p:attrName>ppt_y</p:attrName>
                                        </p:attrNameLst>
                                      </p:cBhvr>
                                      <p:tavLst>
                                        <p:tav tm="0">
                                          <p:val>
                                            <p:strVal val="ppt_y"/>
                                          </p:val>
                                        </p:tav>
                                        <p:tav tm="100000">
                                          <p:val>
                                            <p:fltVal val="0.5"/>
                                          </p:val>
                                        </p:tav>
                                      </p:tavLst>
                                    </p:anim>
                                    <p:set>
                                      <p:cBhvr>
                                        <p:cTn id="187" dur="1" fill="hold">
                                          <p:stCondLst>
                                            <p:cond delay="999"/>
                                          </p:stCondLst>
                                        </p:cTn>
                                        <p:tgtEl>
                                          <p:spTgt spid="36"/>
                                        </p:tgtEl>
                                        <p:attrNameLst>
                                          <p:attrName>style.visibility</p:attrName>
                                        </p:attrNameLst>
                                      </p:cBhvr>
                                      <p:to>
                                        <p:strVal val="hidden"/>
                                      </p:to>
                                    </p:set>
                                  </p:childTnLst>
                                </p:cTn>
                              </p:par>
                              <p:par>
                                <p:cTn id="188" presetID="23" presetClass="exit" presetSubtype="544" fill="hold" grpId="1" nodeType="withEffect">
                                  <p:stCondLst>
                                    <p:cond delay="750"/>
                                  </p:stCondLst>
                                  <p:iterate type="wd">
                                    <p:tmPct val="5000"/>
                                  </p:iterate>
                                  <p:childTnLst>
                                    <p:anim calcmode="lin" valueType="num">
                                      <p:cBhvr>
                                        <p:cTn id="189" dur="1000"/>
                                        <p:tgtEl>
                                          <p:spTgt spid="45"/>
                                        </p:tgtEl>
                                        <p:attrNameLst>
                                          <p:attrName>ppt_w</p:attrName>
                                        </p:attrNameLst>
                                      </p:cBhvr>
                                      <p:tavLst>
                                        <p:tav tm="0">
                                          <p:val>
                                            <p:strVal val="ppt_w"/>
                                          </p:val>
                                        </p:tav>
                                        <p:tav tm="100000">
                                          <p:val>
                                            <p:fltVal val="0"/>
                                          </p:val>
                                        </p:tav>
                                      </p:tavLst>
                                    </p:anim>
                                    <p:anim calcmode="lin" valueType="num">
                                      <p:cBhvr>
                                        <p:cTn id="190" dur="1000"/>
                                        <p:tgtEl>
                                          <p:spTgt spid="45"/>
                                        </p:tgtEl>
                                        <p:attrNameLst>
                                          <p:attrName>ppt_h</p:attrName>
                                        </p:attrNameLst>
                                      </p:cBhvr>
                                      <p:tavLst>
                                        <p:tav tm="0">
                                          <p:val>
                                            <p:strVal val="ppt_h"/>
                                          </p:val>
                                        </p:tav>
                                        <p:tav tm="100000">
                                          <p:val>
                                            <p:fltVal val="0"/>
                                          </p:val>
                                        </p:tav>
                                      </p:tavLst>
                                    </p:anim>
                                    <p:anim calcmode="lin" valueType="num">
                                      <p:cBhvr>
                                        <p:cTn id="191" dur="1000"/>
                                        <p:tgtEl>
                                          <p:spTgt spid="45"/>
                                        </p:tgtEl>
                                        <p:attrNameLst>
                                          <p:attrName>ppt_x</p:attrName>
                                        </p:attrNameLst>
                                      </p:cBhvr>
                                      <p:tavLst>
                                        <p:tav tm="0">
                                          <p:val>
                                            <p:strVal val="ppt_x"/>
                                          </p:val>
                                        </p:tav>
                                        <p:tav tm="100000">
                                          <p:val>
                                            <p:fltVal val="0.5"/>
                                          </p:val>
                                        </p:tav>
                                      </p:tavLst>
                                    </p:anim>
                                    <p:anim calcmode="lin" valueType="num">
                                      <p:cBhvr>
                                        <p:cTn id="192" dur="1000"/>
                                        <p:tgtEl>
                                          <p:spTgt spid="45"/>
                                        </p:tgtEl>
                                        <p:attrNameLst>
                                          <p:attrName>ppt_y</p:attrName>
                                        </p:attrNameLst>
                                      </p:cBhvr>
                                      <p:tavLst>
                                        <p:tav tm="0">
                                          <p:val>
                                            <p:strVal val="ppt_y"/>
                                          </p:val>
                                        </p:tav>
                                        <p:tav tm="100000">
                                          <p:val>
                                            <p:fltVal val="0.5"/>
                                          </p:val>
                                        </p:tav>
                                      </p:tavLst>
                                    </p:anim>
                                    <p:set>
                                      <p:cBhvr>
                                        <p:cTn id="193" dur="1" fill="hold">
                                          <p:stCondLst>
                                            <p:cond delay="999"/>
                                          </p:stCondLst>
                                        </p:cTn>
                                        <p:tgtEl>
                                          <p:spTgt spid="45"/>
                                        </p:tgtEl>
                                        <p:attrNameLst>
                                          <p:attrName>style.visibility</p:attrName>
                                        </p:attrNameLst>
                                      </p:cBhvr>
                                      <p:to>
                                        <p:strVal val="hidden"/>
                                      </p:to>
                                    </p:set>
                                  </p:childTnLst>
                                </p:cTn>
                              </p:par>
                              <p:par>
                                <p:cTn id="194" presetID="23" presetClass="exit" presetSubtype="544" fill="hold" grpId="1" nodeType="withEffect">
                                  <p:stCondLst>
                                    <p:cond delay="750"/>
                                  </p:stCondLst>
                                  <p:iterate type="wd">
                                    <p:tmPct val="5000"/>
                                  </p:iterate>
                                  <p:childTnLst>
                                    <p:anim calcmode="lin" valueType="num">
                                      <p:cBhvr>
                                        <p:cTn id="195" dur="1000"/>
                                        <p:tgtEl>
                                          <p:spTgt spid="56"/>
                                        </p:tgtEl>
                                        <p:attrNameLst>
                                          <p:attrName>ppt_w</p:attrName>
                                        </p:attrNameLst>
                                      </p:cBhvr>
                                      <p:tavLst>
                                        <p:tav tm="0">
                                          <p:val>
                                            <p:strVal val="ppt_w"/>
                                          </p:val>
                                        </p:tav>
                                        <p:tav tm="100000">
                                          <p:val>
                                            <p:fltVal val="0"/>
                                          </p:val>
                                        </p:tav>
                                      </p:tavLst>
                                    </p:anim>
                                    <p:anim calcmode="lin" valueType="num">
                                      <p:cBhvr>
                                        <p:cTn id="196" dur="1000"/>
                                        <p:tgtEl>
                                          <p:spTgt spid="56"/>
                                        </p:tgtEl>
                                        <p:attrNameLst>
                                          <p:attrName>ppt_h</p:attrName>
                                        </p:attrNameLst>
                                      </p:cBhvr>
                                      <p:tavLst>
                                        <p:tav tm="0">
                                          <p:val>
                                            <p:strVal val="ppt_h"/>
                                          </p:val>
                                        </p:tav>
                                        <p:tav tm="100000">
                                          <p:val>
                                            <p:fltVal val="0"/>
                                          </p:val>
                                        </p:tav>
                                      </p:tavLst>
                                    </p:anim>
                                    <p:anim calcmode="lin" valueType="num">
                                      <p:cBhvr>
                                        <p:cTn id="197" dur="1000"/>
                                        <p:tgtEl>
                                          <p:spTgt spid="56"/>
                                        </p:tgtEl>
                                        <p:attrNameLst>
                                          <p:attrName>ppt_x</p:attrName>
                                        </p:attrNameLst>
                                      </p:cBhvr>
                                      <p:tavLst>
                                        <p:tav tm="0">
                                          <p:val>
                                            <p:strVal val="ppt_x"/>
                                          </p:val>
                                        </p:tav>
                                        <p:tav tm="100000">
                                          <p:val>
                                            <p:fltVal val="0.5"/>
                                          </p:val>
                                        </p:tav>
                                      </p:tavLst>
                                    </p:anim>
                                    <p:anim calcmode="lin" valueType="num">
                                      <p:cBhvr>
                                        <p:cTn id="198" dur="1000"/>
                                        <p:tgtEl>
                                          <p:spTgt spid="56"/>
                                        </p:tgtEl>
                                        <p:attrNameLst>
                                          <p:attrName>ppt_y</p:attrName>
                                        </p:attrNameLst>
                                      </p:cBhvr>
                                      <p:tavLst>
                                        <p:tav tm="0">
                                          <p:val>
                                            <p:strVal val="ppt_y"/>
                                          </p:val>
                                        </p:tav>
                                        <p:tav tm="100000">
                                          <p:val>
                                            <p:fltVal val="0.5"/>
                                          </p:val>
                                        </p:tav>
                                      </p:tavLst>
                                    </p:anim>
                                    <p:set>
                                      <p:cBhvr>
                                        <p:cTn id="199" dur="1" fill="hold">
                                          <p:stCondLst>
                                            <p:cond delay="999"/>
                                          </p:stCondLst>
                                        </p:cTn>
                                        <p:tgtEl>
                                          <p:spTgt spid="56"/>
                                        </p:tgtEl>
                                        <p:attrNameLst>
                                          <p:attrName>style.visibility</p:attrName>
                                        </p:attrNameLst>
                                      </p:cBhvr>
                                      <p:to>
                                        <p:strVal val="hidden"/>
                                      </p:to>
                                    </p:set>
                                  </p:childTnLst>
                                </p:cTn>
                              </p:par>
                              <p:par>
                                <p:cTn id="200" presetID="23" presetClass="exit" presetSubtype="544" fill="hold" grpId="1" nodeType="withEffect">
                                  <p:stCondLst>
                                    <p:cond delay="750"/>
                                  </p:stCondLst>
                                  <p:iterate type="wd">
                                    <p:tmPct val="5000"/>
                                  </p:iterate>
                                  <p:childTnLst>
                                    <p:anim calcmode="lin" valueType="num">
                                      <p:cBhvr>
                                        <p:cTn id="201" dur="1000"/>
                                        <p:tgtEl>
                                          <p:spTgt spid="57"/>
                                        </p:tgtEl>
                                        <p:attrNameLst>
                                          <p:attrName>ppt_w</p:attrName>
                                        </p:attrNameLst>
                                      </p:cBhvr>
                                      <p:tavLst>
                                        <p:tav tm="0">
                                          <p:val>
                                            <p:strVal val="ppt_w"/>
                                          </p:val>
                                        </p:tav>
                                        <p:tav tm="100000">
                                          <p:val>
                                            <p:fltVal val="0"/>
                                          </p:val>
                                        </p:tav>
                                      </p:tavLst>
                                    </p:anim>
                                    <p:anim calcmode="lin" valueType="num">
                                      <p:cBhvr>
                                        <p:cTn id="202" dur="1000"/>
                                        <p:tgtEl>
                                          <p:spTgt spid="57"/>
                                        </p:tgtEl>
                                        <p:attrNameLst>
                                          <p:attrName>ppt_h</p:attrName>
                                        </p:attrNameLst>
                                      </p:cBhvr>
                                      <p:tavLst>
                                        <p:tav tm="0">
                                          <p:val>
                                            <p:strVal val="ppt_h"/>
                                          </p:val>
                                        </p:tav>
                                        <p:tav tm="100000">
                                          <p:val>
                                            <p:fltVal val="0"/>
                                          </p:val>
                                        </p:tav>
                                      </p:tavLst>
                                    </p:anim>
                                    <p:anim calcmode="lin" valueType="num">
                                      <p:cBhvr>
                                        <p:cTn id="203" dur="1000"/>
                                        <p:tgtEl>
                                          <p:spTgt spid="57"/>
                                        </p:tgtEl>
                                        <p:attrNameLst>
                                          <p:attrName>ppt_x</p:attrName>
                                        </p:attrNameLst>
                                      </p:cBhvr>
                                      <p:tavLst>
                                        <p:tav tm="0">
                                          <p:val>
                                            <p:strVal val="ppt_x"/>
                                          </p:val>
                                        </p:tav>
                                        <p:tav tm="100000">
                                          <p:val>
                                            <p:fltVal val="0.5"/>
                                          </p:val>
                                        </p:tav>
                                      </p:tavLst>
                                    </p:anim>
                                    <p:anim calcmode="lin" valueType="num">
                                      <p:cBhvr>
                                        <p:cTn id="204" dur="1000"/>
                                        <p:tgtEl>
                                          <p:spTgt spid="57"/>
                                        </p:tgtEl>
                                        <p:attrNameLst>
                                          <p:attrName>ppt_y</p:attrName>
                                        </p:attrNameLst>
                                      </p:cBhvr>
                                      <p:tavLst>
                                        <p:tav tm="0">
                                          <p:val>
                                            <p:strVal val="ppt_y"/>
                                          </p:val>
                                        </p:tav>
                                        <p:tav tm="100000">
                                          <p:val>
                                            <p:fltVal val="0.5"/>
                                          </p:val>
                                        </p:tav>
                                      </p:tavLst>
                                    </p:anim>
                                    <p:set>
                                      <p:cBhvr>
                                        <p:cTn id="205" dur="1" fill="hold">
                                          <p:stCondLst>
                                            <p:cond delay="999"/>
                                          </p:stCondLst>
                                        </p:cTn>
                                        <p:tgtEl>
                                          <p:spTgt spid="57"/>
                                        </p:tgtEl>
                                        <p:attrNameLst>
                                          <p:attrName>style.visibility</p:attrName>
                                        </p:attrNameLst>
                                      </p:cBhvr>
                                      <p:to>
                                        <p:strVal val="hidden"/>
                                      </p:to>
                                    </p:set>
                                  </p:childTnLst>
                                </p:cTn>
                              </p:par>
                              <p:par>
                                <p:cTn id="206" presetID="23" presetClass="exit" presetSubtype="544" fill="hold" nodeType="withEffect">
                                  <p:stCondLst>
                                    <p:cond delay="750"/>
                                  </p:stCondLst>
                                  <p:iterate type="wd">
                                    <p:tmPct val="5000"/>
                                  </p:iterate>
                                  <p:childTnLst>
                                    <p:anim calcmode="lin" valueType="num">
                                      <p:cBhvr>
                                        <p:cTn id="207" dur="1000"/>
                                        <p:tgtEl>
                                          <p:spTgt spid="58"/>
                                        </p:tgtEl>
                                        <p:attrNameLst>
                                          <p:attrName>ppt_w</p:attrName>
                                        </p:attrNameLst>
                                      </p:cBhvr>
                                      <p:tavLst>
                                        <p:tav tm="0">
                                          <p:val>
                                            <p:strVal val="ppt_w"/>
                                          </p:val>
                                        </p:tav>
                                        <p:tav tm="100000">
                                          <p:val>
                                            <p:fltVal val="0"/>
                                          </p:val>
                                        </p:tav>
                                      </p:tavLst>
                                    </p:anim>
                                    <p:anim calcmode="lin" valueType="num">
                                      <p:cBhvr>
                                        <p:cTn id="208" dur="1000"/>
                                        <p:tgtEl>
                                          <p:spTgt spid="58"/>
                                        </p:tgtEl>
                                        <p:attrNameLst>
                                          <p:attrName>ppt_h</p:attrName>
                                        </p:attrNameLst>
                                      </p:cBhvr>
                                      <p:tavLst>
                                        <p:tav tm="0">
                                          <p:val>
                                            <p:strVal val="ppt_h"/>
                                          </p:val>
                                        </p:tav>
                                        <p:tav tm="100000">
                                          <p:val>
                                            <p:fltVal val="0"/>
                                          </p:val>
                                        </p:tav>
                                      </p:tavLst>
                                    </p:anim>
                                    <p:anim calcmode="lin" valueType="num">
                                      <p:cBhvr>
                                        <p:cTn id="209" dur="1000"/>
                                        <p:tgtEl>
                                          <p:spTgt spid="58"/>
                                        </p:tgtEl>
                                        <p:attrNameLst>
                                          <p:attrName>ppt_x</p:attrName>
                                        </p:attrNameLst>
                                      </p:cBhvr>
                                      <p:tavLst>
                                        <p:tav tm="0">
                                          <p:val>
                                            <p:strVal val="ppt_x"/>
                                          </p:val>
                                        </p:tav>
                                        <p:tav tm="100000">
                                          <p:val>
                                            <p:fltVal val="0.5"/>
                                          </p:val>
                                        </p:tav>
                                      </p:tavLst>
                                    </p:anim>
                                    <p:anim calcmode="lin" valueType="num">
                                      <p:cBhvr>
                                        <p:cTn id="210" dur="1000"/>
                                        <p:tgtEl>
                                          <p:spTgt spid="58"/>
                                        </p:tgtEl>
                                        <p:attrNameLst>
                                          <p:attrName>ppt_y</p:attrName>
                                        </p:attrNameLst>
                                      </p:cBhvr>
                                      <p:tavLst>
                                        <p:tav tm="0">
                                          <p:val>
                                            <p:strVal val="ppt_y"/>
                                          </p:val>
                                        </p:tav>
                                        <p:tav tm="100000">
                                          <p:val>
                                            <p:fltVal val="0.5"/>
                                          </p:val>
                                        </p:tav>
                                      </p:tavLst>
                                    </p:anim>
                                    <p:set>
                                      <p:cBhvr>
                                        <p:cTn id="211" dur="1" fill="hold">
                                          <p:stCondLst>
                                            <p:cond delay="9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allAtOnce"/>
      <p:bldP spid="38" grpId="0"/>
      <p:bldP spid="38" grpId="1"/>
      <p:bldP spid="43" grpId="0"/>
      <p:bldP spid="43" grpId="1"/>
      <p:bldP spid="44" grpId="0"/>
      <p:bldP spid="44" grpId="1"/>
      <p:bldP spid="46" grpId="0" build="allAtOnce"/>
      <p:bldP spid="47" grpId="0"/>
      <p:bldP spid="47" grpId="1"/>
      <p:bldP spid="49" grpId="0" build="allAtOnce"/>
      <p:bldP spid="50" grpId="0"/>
      <p:bldP spid="50" grpId="1"/>
      <p:bldP spid="36" grpId="0" animBg="1"/>
      <p:bldP spid="36" grpId="1" animBg="1"/>
      <p:bldP spid="45" grpId="0" animBg="1"/>
      <p:bldP spid="45" grpId="1" animBg="1"/>
      <p:bldP spid="56" grpId="0" animBg="1"/>
      <p:bldP spid="56" grpId="1" animBg="1"/>
      <p:bldP spid="57" grpId="0" animBg="1"/>
      <p:bldP spid="57" grpId="1" animBg="1"/>
    </p:bldLst>
  </p:timing>
</p:sld>
</file>

<file path=ppt/theme/theme1.xml><?xml version="1.0" encoding="utf-8"?>
<a:theme xmlns:a="http://schemas.openxmlformats.org/drawingml/2006/main" name="ThemeName">
  <a:themeElements>
    <a:clrScheme name="自定义 66">
      <a:dk1>
        <a:sysClr val="windowText" lastClr="000000"/>
      </a:dk1>
      <a:lt1>
        <a:sysClr val="window" lastClr="FFFFFF"/>
      </a:lt1>
      <a:dk2>
        <a:srgbClr val="39302A"/>
      </a:dk2>
      <a:lt2>
        <a:srgbClr val="E5DEDB"/>
      </a:lt2>
      <a:accent1>
        <a:srgbClr val="C8886E"/>
      </a:accent1>
      <a:accent2>
        <a:srgbClr val="A59183"/>
      </a:accent2>
      <a:accent3>
        <a:srgbClr val="AC8282"/>
      </a:accent3>
      <a:accent4>
        <a:srgbClr val="E79747"/>
      </a:accent4>
      <a:accent5>
        <a:srgbClr val="7F723D"/>
      </a:accent5>
      <a:accent6>
        <a:srgbClr val="CA4A62"/>
      </a:accent6>
      <a:hlink>
        <a:srgbClr val="868B57"/>
      </a:hlink>
      <a:folHlink>
        <a:srgbClr val="657A56"/>
      </a:folHlink>
    </a:clrScheme>
    <a:fontScheme name="自定义 11">
      <a:majorFont>
        <a:latin typeface="Arial"/>
        <a:ea typeface="幼圆"/>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3914</Words>
  <Application>WPS 演示</Application>
  <PresentationFormat>全屏显示(16:9)</PresentationFormat>
  <Paragraphs>250</Paragraphs>
  <Slides>13</Slides>
  <Notes>29</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4" baseType="lpstr">
      <vt:lpstr>Arial</vt:lpstr>
      <vt:lpstr>宋体</vt:lpstr>
      <vt:lpstr>Wingdings</vt:lpstr>
      <vt:lpstr>幼圆</vt:lpstr>
      <vt:lpstr>Calibri</vt:lpstr>
      <vt:lpstr>Arial</vt:lpstr>
      <vt:lpstr>微软雅黑</vt:lpstr>
      <vt:lpstr>Arial Unicode MS</vt:lpstr>
      <vt:lpstr>等线</vt:lpstr>
      <vt:lpstr>ThemeName</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二宝</dc:creator>
  <cp:lastModifiedBy>moipa</cp:lastModifiedBy>
  <cp:revision>23</cp:revision>
  <dcterms:created xsi:type="dcterms:W3CDTF">2017-09-03T13:26:00Z</dcterms:created>
  <dcterms:modified xsi:type="dcterms:W3CDTF">2022-04-21T08:50:51Z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DB4679ADBB9C4FE1AE9024B8249ECEE4</vt:lpwstr>
  </property>
  <property fmtid="{D5CDD505-2E9C-101B-9397-08002B2CF9AE}" pid="3" name="KSOProductBuildVer">
    <vt:lpwstr>2052-11.1.0.11365</vt:lpwstr>
  </property>
</Properties>
</file>