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ra O'Reilly (She/Her)" userId="c311b702-aaee-4b4a-9ca5-715680928bd5" providerId="ADAL" clId="{A2320D5E-C391-4B1E-B867-FE72DBBA7453}"/>
    <pc:docChg chg="undo redo custSel addSld modSld addMainMaster delMainMaster">
      <pc:chgData name="Moira O'Reilly (She/Her)" userId="c311b702-aaee-4b4a-9ca5-715680928bd5" providerId="ADAL" clId="{A2320D5E-C391-4B1E-B867-FE72DBBA7453}" dt="2025-03-31T03:02:07.838" v="2308" actId="1076"/>
      <pc:docMkLst>
        <pc:docMk/>
      </pc:docMkLst>
      <pc:sldChg chg="addSp modSp new mod setBg modClrScheme chgLayout modNotesTx">
        <pc:chgData name="Moira O'Reilly (She/Her)" userId="c311b702-aaee-4b4a-9ca5-715680928bd5" providerId="ADAL" clId="{A2320D5E-C391-4B1E-B867-FE72DBBA7453}" dt="2025-03-25T22:45:15.442" v="452" actId="313"/>
        <pc:sldMkLst>
          <pc:docMk/>
          <pc:sldMk cId="457251079" sldId="256"/>
        </pc:sldMkLst>
        <pc:spChg chg="mod">
          <ac:chgData name="Moira O'Reilly (She/Her)" userId="c311b702-aaee-4b4a-9ca5-715680928bd5" providerId="ADAL" clId="{A2320D5E-C391-4B1E-B867-FE72DBBA7453}" dt="2025-03-25T20:58:05.847" v="16" actId="20577"/>
          <ac:spMkLst>
            <pc:docMk/>
            <pc:sldMk cId="457251079" sldId="256"/>
            <ac:spMk id="2" creationId="{A0B9B51B-61E3-0193-61C9-75E7A8E7C941}"/>
          </ac:spMkLst>
        </pc:spChg>
        <pc:spChg chg="mod">
          <ac:chgData name="Moira O'Reilly (She/Her)" userId="c311b702-aaee-4b4a-9ca5-715680928bd5" providerId="ADAL" clId="{A2320D5E-C391-4B1E-B867-FE72DBBA7453}" dt="2025-03-25T20:58:12.907" v="40" actId="20577"/>
          <ac:spMkLst>
            <pc:docMk/>
            <pc:sldMk cId="457251079" sldId="256"/>
            <ac:spMk id="3" creationId="{A6CB5DFD-DAF9-906C-B2F7-1C7A4569AAF5}"/>
          </ac:spMkLst>
        </pc:spChg>
        <pc:spChg chg="add">
          <ac:chgData name="Moira O'Reilly (She/Her)" userId="c311b702-aaee-4b4a-9ca5-715680928bd5" providerId="ADAL" clId="{A2320D5E-C391-4B1E-B867-FE72DBBA7453}" dt="2025-03-25T20:57:57.630" v="1" actId="26606"/>
          <ac:spMkLst>
            <pc:docMk/>
            <pc:sldMk cId="457251079" sldId="256"/>
            <ac:spMk id="9" creationId="{733E0473-C315-42D8-A82A-A2FE49DC67DA}"/>
          </ac:spMkLst>
        </pc:spChg>
        <pc:spChg chg="add">
          <ac:chgData name="Moira O'Reilly (She/Her)" userId="c311b702-aaee-4b4a-9ca5-715680928bd5" providerId="ADAL" clId="{A2320D5E-C391-4B1E-B867-FE72DBBA7453}" dt="2025-03-25T20:57:57.630" v="1" actId="26606"/>
          <ac:spMkLst>
            <pc:docMk/>
            <pc:sldMk cId="457251079" sldId="256"/>
            <ac:spMk id="11" creationId="{AD23A251-68F2-43E5-812B-4BBAE1AF535E}"/>
          </ac:spMkLst>
        </pc:spChg>
        <pc:grpChg chg="add">
          <ac:chgData name="Moira O'Reilly (She/Her)" userId="c311b702-aaee-4b4a-9ca5-715680928bd5" providerId="ADAL" clId="{A2320D5E-C391-4B1E-B867-FE72DBBA7453}" dt="2025-03-25T20:57:57.630" v="1" actId="26606"/>
          <ac:grpSpMkLst>
            <pc:docMk/>
            <pc:sldMk cId="457251079" sldId="256"/>
            <ac:grpSpMk id="13" creationId="{0350AF23-2606-421F-AB7B-23D9B48F3E9B}"/>
          </ac:grpSpMkLst>
        </pc:grpChg>
        <pc:picChg chg="add">
          <ac:chgData name="Moira O'Reilly (She/Her)" userId="c311b702-aaee-4b4a-9ca5-715680928bd5" providerId="ADAL" clId="{A2320D5E-C391-4B1E-B867-FE72DBBA7453}" dt="2025-03-25T20:57:57.630" v="1" actId="26606"/>
          <ac:picMkLst>
            <pc:docMk/>
            <pc:sldMk cId="457251079" sldId="256"/>
            <ac:picMk id="4" creationId="{A39BAF5C-4B2F-B062-C59A-1B231650B61F}"/>
          </ac:picMkLst>
        </pc:picChg>
      </pc:sldChg>
      <pc:sldChg chg="modSp new mod">
        <pc:chgData name="Moira O'Reilly (She/Her)" userId="c311b702-aaee-4b4a-9ca5-715680928bd5" providerId="ADAL" clId="{A2320D5E-C391-4B1E-B867-FE72DBBA7453}" dt="2025-03-31T01:45:19.038" v="742" actId="20577"/>
        <pc:sldMkLst>
          <pc:docMk/>
          <pc:sldMk cId="2366821685" sldId="257"/>
        </pc:sldMkLst>
        <pc:spChg chg="mod">
          <ac:chgData name="Moira O'Reilly (She/Her)" userId="c311b702-aaee-4b4a-9ca5-715680928bd5" providerId="ADAL" clId="{A2320D5E-C391-4B1E-B867-FE72DBBA7453}" dt="2025-03-31T01:35:19.084" v="492" actId="20577"/>
          <ac:spMkLst>
            <pc:docMk/>
            <pc:sldMk cId="2366821685" sldId="257"/>
            <ac:spMk id="2" creationId="{E6948693-48A6-0AFF-4CFC-037C514AFA83}"/>
          </ac:spMkLst>
        </pc:spChg>
        <pc:spChg chg="mod">
          <ac:chgData name="Moira O'Reilly (She/Her)" userId="c311b702-aaee-4b4a-9ca5-715680928bd5" providerId="ADAL" clId="{A2320D5E-C391-4B1E-B867-FE72DBBA7453}" dt="2025-03-31T01:45:19.038" v="742" actId="20577"/>
          <ac:spMkLst>
            <pc:docMk/>
            <pc:sldMk cId="2366821685" sldId="257"/>
            <ac:spMk id="3" creationId="{C0FEBD9F-709B-B449-0704-336EC7567199}"/>
          </ac:spMkLst>
        </pc:spChg>
      </pc:sldChg>
      <pc:sldChg chg="modSp new mod">
        <pc:chgData name="Moira O'Reilly (She/Her)" userId="c311b702-aaee-4b4a-9ca5-715680928bd5" providerId="ADAL" clId="{A2320D5E-C391-4B1E-B867-FE72DBBA7453}" dt="2025-03-31T01:57:30.896" v="1165" actId="20577"/>
        <pc:sldMkLst>
          <pc:docMk/>
          <pc:sldMk cId="3308414356" sldId="258"/>
        </pc:sldMkLst>
        <pc:spChg chg="mod">
          <ac:chgData name="Moira O'Reilly (She/Her)" userId="c311b702-aaee-4b4a-9ca5-715680928bd5" providerId="ADAL" clId="{A2320D5E-C391-4B1E-B867-FE72DBBA7453}" dt="2025-03-31T01:46:28.667" v="763" actId="20577"/>
          <ac:spMkLst>
            <pc:docMk/>
            <pc:sldMk cId="3308414356" sldId="258"/>
            <ac:spMk id="2" creationId="{541DC4EA-A168-F7FD-0423-76271757C6F3}"/>
          </ac:spMkLst>
        </pc:spChg>
        <pc:spChg chg="mod">
          <ac:chgData name="Moira O'Reilly (She/Her)" userId="c311b702-aaee-4b4a-9ca5-715680928bd5" providerId="ADAL" clId="{A2320D5E-C391-4B1E-B867-FE72DBBA7453}" dt="2025-03-31T01:57:30.896" v="1165" actId="20577"/>
          <ac:spMkLst>
            <pc:docMk/>
            <pc:sldMk cId="3308414356" sldId="258"/>
            <ac:spMk id="3" creationId="{90E76205-9276-3918-BAB9-8F055435EF82}"/>
          </ac:spMkLst>
        </pc:spChg>
      </pc:sldChg>
      <pc:sldChg chg="modSp new mod">
        <pc:chgData name="Moira O'Reilly (She/Her)" userId="c311b702-aaee-4b4a-9ca5-715680928bd5" providerId="ADAL" clId="{A2320D5E-C391-4B1E-B867-FE72DBBA7453}" dt="2025-03-31T02:55:26.559" v="1974" actId="20577"/>
        <pc:sldMkLst>
          <pc:docMk/>
          <pc:sldMk cId="2693348538" sldId="259"/>
        </pc:sldMkLst>
        <pc:spChg chg="mod">
          <ac:chgData name="Moira O'Reilly (She/Her)" userId="c311b702-aaee-4b4a-9ca5-715680928bd5" providerId="ADAL" clId="{A2320D5E-C391-4B1E-B867-FE72DBBA7453}" dt="2025-03-31T02:29:36.676" v="1186" actId="20577"/>
          <ac:spMkLst>
            <pc:docMk/>
            <pc:sldMk cId="2693348538" sldId="259"/>
            <ac:spMk id="2" creationId="{CBDC3A4E-F54D-6A36-11DF-4615F177F4DE}"/>
          </ac:spMkLst>
        </pc:spChg>
        <pc:spChg chg="mod">
          <ac:chgData name="Moira O'Reilly (She/Her)" userId="c311b702-aaee-4b4a-9ca5-715680928bd5" providerId="ADAL" clId="{A2320D5E-C391-4B1E-B867-FE72DBBA7453}" dt="2025-03-31T02:55:26.559" v="1974" actId="20577"/>
          <ac:spMkLst>
            <pc:docMk/>
            <pc:sldMk cId="2693348538" sldId="259"/>
            <ac:spMk id="3" creationId="{E262EF04-AB77-1BDF-C75B-DFE4B1EB3D37}"/>
          </ac:spMkLst>
        </pc:spChg>
      </pc:sldChg>
      <pc:sldChg chg="addSp delSp modSp new mod">
        <pc:chgData name="Moira O'Reilly (She/Her)" userId="c311b702-aaee-4b4a-9ca5-715680928bd5" providerId="ADAL" clId="{A2320D5E-C391-4B1E-B867-FE72DBBA7453}" dt="2025-03-31T02:51:06.416" v="1688" actId="1076"/>
        <pc:sldMkLst>
          <pc:docMk/>
          <pc:sldMk cId="2019614515" sldId="260"/>
        </pc:sldMkLst>
        <pc:spChg chg="mod">
          <ac:chgData name="Moira O'Reilly (She/Her)" userId="c311b702-aaee-4b4a-9ca5-715680928bd5" providerId="ADAL" clId="{A2320D5E-C391-4B1E-B867-FE72DBBA7453}" dt="2025-03-31T02:48:01.480" v="1674" actId="20577"/>
          <ac:spMkLst>
            <pc:docMk/>
            <pc:sldMk cId="2019614515" sldId="260"/>
            <ac:spMk id="2" creationId="{14928AE1-E307-5C0C-13CE-596AB267D7F5}"/>
          </ac:spMkLst>
        </pc:spChg>
        <pc:spChg chg="mod">
          <ac:chgData name="Moira O'Reilly (She/Her)" userId="c311b702-aaee-4b4a-9ca5-715680928bd5" providerId="ADAL" clId="{A2320D5E-C391-4B1E-B867-FE72DBBA7453}" dt="2025-03-31T02:47:14.221" v="1645" actId="5793"/>
          <ac:spMkLst>
            <pc:docMk/>
            <pc:sldMk cId="2019614515" sldId="260"/>
            <ac:spMk id="3" creationId="{A3CA2BAA-37DA-36AA-F5AD-1A44FB060588}"/>
          </ac:spMkLst>
        </pc:spChg>
        <pc:picChg chg="add del mod">
          <ac:chgData name="Moira O'Reilly (She/Her)" userId="c311b702-aaee-4b4a-9ca5-715680928bd5" providerId="ADAL" clId="{A2320D5E-C391-4B1E-B867-FE72DBBA7453}" dt="2025-03-31T02:49:29.881" v="1675" actId="478"/>
          <ac:picMkLst>
            <pc:docMk/>
            <pc:sldMk cId="2019614515" sldId="260"/>
            <ac:picMk id="5" creationId="{4FDDA22B-A3EF-139A-662A-F57249A1CE7A}"/>
          </ac:picMkLst>
        </pc:picChg>
        <pc:picChg chg="add mod">
          <ac:chgData name="Moira O'Reilly (She/Her)" userId="c311b702-aaee-4b4a-9ca5-715680928bd5" providerId="ADAL" clId="{A2320D5E-C391-4B1E-B867-FE72DBBA7453}" dt="2025-03-31T02:50:56.924" v="1687" actId="1076"/>
          <ac:picMkLst>
            <pc:docMk/>
            <pc:sldMk cId="2019614515" sldId="260"/>
            <ac:picMk id="7" creationId="{A0ED45BF-628D-0184-B7E0-6C95E5266576}"/>
          </ac:picMkLst>
        </pc:picChg>
        <pc:picChg chg="add mod">
          <ac:chgData name="Moira O'Reilly (She/Her)" userId="c311b702-aaee-4b4a-9ca5-715680928bd5" providerId="ADAL" clId="{A2320D5E-C391-4B1E-B867-FE72DBBA7453}" dt="2025-03-31T02:51:06.416" v="1688" actId="1076"/>
          <ac:picMkLst>
            <pc:docMk/>
            <pc:sldMk cId="2019614515" sldId="260"/>
            <ac:picMk id="9" creationId="{D84C211C-E504-D6A7-6AB5-F757B28C34B7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2:54:26.664" v="1903" actId="1076"/>
        <pc:sldMkLst>
          <pc:docMk/>
          <pc:sldMk cId="297756388" sldId="261"/>
        </pc:sldMkLst>
        <pc:spChg chg="mod">
          <ac:chgData name="Moira O'Reilly (She/Her)" userId="c311b702-aaee-4b4a-9ca5-715680928bd5" providerId="ADAL" clId="{A2320D5E-C391-4B1E-B867-FE72DBBA7453}" dt="2025-03-31T02:51:31.525" v="1699" actId="20577"/>
          <ac:spMkLst>
            <pc:docMk/>
            <pc:sldMk cId="297756388" sldId="261"/>
            <ac:spMk id="2" creationId="{7909EE06-D8DB-EDF4-BCD4-860B7A29C5C5}"/>
          </ac:spMkLst>
        </pc:spChg>
        <pc:spChg chg="mod">
          <ac:chgData name="Moira O'Reilly (She/Her)" userId="c311b702-aaee-4b4a-9ca5-715680928bd5" providerId="ADAL" clId="{A2320D5E-C391-4B1E-B867-FE72DBBA7453}" dt="2025-03-31T02:54:09.974" v="1899" actId="5793"/>
          <ac:spMkLst>
            <pc:docMk/>
            <pc:sldMk cId="297756388" sldId="261"/>
            <ac:spMk id="3" creationId="{97493908-52CA-71DA-0E9E-33970CC8CFE6}"/>
          </ac:spMkLst>
        </pc:spChg>
        <pc:picChg chg="add mod">
          <ac:chgData name="Moira O'Reilly (She/Her)" userId="c311b702-aaee-4b4a-9ca5-715680928bd5" providerId="ADAL" clId="{A2320D5E-C391-4B1E-B867-FE72DBBA7453}" dt="2025-03-31T02:54:26.664" v="1903" actId="1076"/>
          <ac:picMkLst>
            <pc:docMk/>
            <pc:sldMk cId="297756388" sldId="261"/>
            <ac:picMk id="5" creationId="{5E586B44-0364-4BB3-AE52-02120B954291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3:01:56.423" v="2305" actId="404"/>
        <pc:sldMkLst>
          <pc:docMk/>
          <pc:sldMk cId="3179776423" sldId="262"/>
        </pc:sldMkLst>
        <pc:spChg chg="mod">
          <ac:chgData name="Moira O'Reilly (She/Her)" userId="c311b702-aaee-4b4a-9ca5-715680928bd5" providerId="ADAL" clId="{A2320D5E-C391-4B1E-B867-FE72DBBA7453}" dt="2025-03-31T02:54:58.296" v="1916" actId="20577"/>
          <ac:spMkLst>
            <pc:docMk/>
            <pc:sldMk cId="3179776423" sldId="262"/>
            <ac:spMk id="2" creationId="{758DD716-B6E0-AD10-94DF-BB7804BE7FC6}"/>
          </ac:spMkLst>
        </pc:spChg>
        <pc:spChg chg="mod">
          <ac:chgData name="Moira O'Reilly (She/Her)" userId="c311b702-aaee-4b4a-9ca5-715680928bd5" providerId="ADAL" clId="{A2320D5E-C391-4B1E-B867-FE72DBBA7453}" dt="2025-03-31T03:01:56.423" v="2305" actId="404"/>
          <ac:spMkLst>
            <pc:docMk/>
            <pc:sldMk cId="3179776423" sldId="262"/>
            <ac:spMk id="3" creationId="{BED739A3-D49D-8871-CE13-36B2C52E4165}"/>
          </ac:spMkLst>
        </pc:spChg>
        <pc:picChg chg="add mod">
          <ac:chgData name="Moira O'Reilly (She/Her)" userId="c311b702-aaee-4b4a-9ca5-715680928bd5" providerId="ADAL" clId="{A2320D5E-C391-4B1E-B867-FE72DBBA7453}" dt="2025-03-31T03:00:18.379" v="2293" actId="1076"/>
          <ac:picMkLst>
            <pc:docMk/>
            <pc:sldMk cId="3179776423" sldId="262"/>
            <ac:picMk id="5" creationId="{F387BEB2-011C-508D-B957-3645043DAB79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3:02:07.838" v="2308" actId="1076"/>
        <pc:sldMkLst>
          <pc:docMk/>
          <pc:sldMk cId="3197026175" sldId="263"/>
        </pc:sldMkLst>
        <pc:spChg chg="mod">
          <ac:chgData name="Moira O'Reilly (She/Her)" userId="c311b702-aaee-4b4a-9ca5-715680928bd5" providerId="ADAL" clId="{A2320D5E-C391-4B1E-B867-FE72DBBA7453}" dt="2025-03-31T02:55:12.081" v="1957" actId="20577"/>
          <ac:spMkLst>
            <pc:docMk/>
            <pc:sldMk cId="3197026175" sldId="263"/>
            <ac:spMk id="2" creationId="{C14C027D-4126-4E8F-1B02-19F552E80761}"/>
          </ac:spMkLst>
        </pc:spChg>
        <pc:spChg chg="mod">
          <ac:chgData name="Moira O'Reilly (She/Her)" userId="c311b702-aaee-4b4a-9ca5-715680928bd5" providerId="ADAL" clId="{A2320D5E-C391-4B1E-B867-FE72DBBA7453}" dt="2025-03-31T03:01:42.296" v="2304"/>
          <ac:spMkLst>
            <pc:docMk/>
            <pc:sldMk cId="3197026175" sldId="263"/>
            <ac:spMk id="3" creationId="{65A6B3D0-E18C-013C-E1F7-D165A8CF3AA9}"/>
          </ac:spMkLst>
        </pc:spChg>
        <pc:picChg chg="add mod">
          <ac:chgData name="Moira O'Reilly (She/Her)" userId="c311b702-aaee-4b4a-9ca5-715680928bd5" providerId="ADAL" clId="{A2320D5E-C391-4B1E-B867-FE72DBBA7453}" dt="2025-03-31T03:02:07.838" v="2308" actId="1076"/>
          <ac:picMkLst>
            <pc:docMk/>
            <pc:sldMk cId="3197026175" sldId="263"/>
            <ac:picMk id="5" creationId="{B9D68F2C-97C7-6466-0100-8843883864E3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2:56:29.791" v="2058" actId="1076"/>
        <pc:sldMkLst>
          <pc:docMk/>
          <pc:sldMk cId="2624183478" sldId="264"/>
        </pc:sldMkLst>
        <pc:spChg chg="mod">
          <ac:chgData name="Moira O'Reilly (She/Her)" userId="c311b702-aaee-4b4a-9ca5-715680928bd5" providerId="ADAL" clId="{A2320D5E-C391-4B1E-B867-FE72DBBA7453}" dt="2025-03-31T02:55:18.070" v="1965" actId="20577"/>
          <ac:spMkLst>
            <pc:docMk/>
            <pc:sldMk cId="2624183478" sldId="264"/>
            <ac:spMk id="2" creationId="{60DBCC4E-9001-2630-CE8A-19CD75F18DAD}"/>
          </ac:spMkLst>
        </pc:spChg>
        <pc:spChg chg="mod">
          <ac:chgData name="Moira O'Reilly (She/Her)" userId="c311b702-aaee-4b4a-9ca5-715680928bd5" providerId="ADAL" clId="{A2320D5E-C391-4B1E-B867-FE72DBBA7453}" dt="2025-03-31T02:56:24.144" v="2055" actId="5793"/>
          <ac:spMkLst>
            <pc:docMk/>
            <pc:sldMk cId="2624183478" sldId="264"/>
            <ac:spMk id="3" creationId="{21066780-9335-7589-E663-688D2B339AE0}"/>
          </ac:spMkLst>
        </pc:spChg>
        <pc:picChg chg="add mod">
          <ac:chgData name="Moira O'Reilly (She/Her)" userId="c311b702-aaee-4b4a-9ca5-715680928bd5" providerId="ADAL" clId="{A2320D5E-C391-4B1E-B867-FE72DBBA7453}" dt="2025-03-31T02:56:29.791" v="2058" actId="1076"/>
          <ac:picMkLst>
            <pc:docMk/>
            <pc:sldMk cId="2624183478" sldId="264"/>
            <ac:picMk id="5" creationId="{960B25C5-7D7D-5F06-3091-38307331B648}"/>
          </ac:picMkLst>
        </pc:picChg>
      </pc:sldChg>
      <pc:sldMasterChg chg="del delSldLayout">
        <pc:chgData name="Moira O'Reilly (She/Her)" userId="c311b702-aaee-4b4a-9ca5-715680928bd5" providerId="ADAL" clId="{A2320D5E-C391-4B1E-B867-FE72DBBA7453}" dt="2025-03-25T20:57:57.630" v="1" actId="26606"/>
        <pc:sldMasterMkLst>
          <pc:docMk/>
          <pc:sldMasterMk cId="2575859511" sldId="2147483648"/>
        </pc:sldMasterMkLst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887341322" sldId="2147483649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2349290737" sldId="2147483650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409482409" sldId="2147483651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679116349" sldId="2147483652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77584367" sldId="2147483653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1660875233" sldId="2147483654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4191652631" sldId="2147483655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119311752" sldId="2147483656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811828303" sldId="2147483657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1024773753" sldId="2147483658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846711225" sldId="2147483659"/>
          </pc:sldLayoutMkLst>
        </pc:sldLayoutChg>
      </pc:sldMasterChg>
      <pc:sldMasterChg chg="add addSldLayout">
        <pc:chgData name="Moira O'Reilly (She/Her)" userId="c311b702-aaee-4b4a-9ca5-715680928bd5" providerId="ADAL" clId="{A2320D5E-C391-4B1E-B867-FE72DBBA7453}" dt="2025-03-25T20:57:57.630" v="1" actId="26606"/>
        <pc:sldMasterMkLst>
          <pc:docMk/>
          <pc:sldMasterMk cId="63894189" sldId="2147483738"/>
        </pc:sldMasterMkLst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206929004" sldId="2147483727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1157394755" sldId="2147483728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283776199" sldId="2147483729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752097757" sldId="2147483730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699796844" sldId="2147483731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1117120655" sldId="2147483732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2305512445" sldId="2147483733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850496107" sldId="2147483734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590290612" sldId="2147483735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584770925" sldId="2147483736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500154258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69F64-D4A5-47DA-8C4C-28CAC986CA0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F704-E6F6-478C-916D-51A3343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stuff to show in a notebook, upload completed notebook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Tutorial and code is the same thing – don’t just talk, talk and show</a:t>
            </a:r>
          </a:p>
          <a:p>
            <a:r>
              <a:rPr lang="en-US" dirty="0"/>
              <a:t>Show how to install, basically whole process and little details (assume no one knows anything) and then examples of it</a:t>
            </a:r>
          </a:p>
          <a:p>
            <a:r>
              <a:rPr lang="en-US" dirty="0"/>
              <a:t>Talk about cool things I learned – “this is what you all should know”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F704-E6F6-478C-916D-51A334328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3/25/2025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39BAF5C-4B2F-B062-C59A-1B231650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8904" r="-1" b="107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9B51B-61E3-0193-61C9-75E7A8E7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PyCaret</a:t>
            </a:r>
            <a:r>
              <a:rPr lang="en-US" dirty="0">
                <a:solidFill>
                  <a:srgbClr val="FFFFFF"/>
                </a:solidFill>
              </a:rPr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5DFD-DAF9-906C-B2F7-1C7A4569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Moira O’Reilly</a:t>
            </a:r>
          </a:p>
        </p:txBody>
      </p:sp>
    </p:spTree>
    <p:extLst>
      <p:ext uri="{BB962C8B-B14F-4D97-AF65-F5344CB8AC3E}">
        <p14:creationId xmlns:p14="http://schemas.microsoft.com/office/powerpoint/2010/main" val="45725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693-48A6-0AFF-4CFC-037C514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PyCaret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BD9F-709B-B449-0704-336EC756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Low-code machine learning library that automates machine learning</a:t>
            </a:r>
          </a:p>
          <a:p>
            <a:r>
              <a:rPr lang="en-US" sz="2800" dirty="0"/>
              <a:t>Can replace hundreds of lines of code with only a few words</a:t>
            </a:r>
          </a:p>
          <a:p>
            <a:r>
              <a:rPr lang="en-US" sz="2800" dirty="0"/>
              <a:t>Python wrapper around several machine learning libraries, like scikit-learn,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, and more</a:t>
            </a:r>
          </a:p>
        </p:txBody>
      </p:sp>
    </p:spTree>
    <p:extLst>
      <p:ext uri="{BB962C8B-B14F-4D97-AF65-F5344CB8AC3E}">
        <p14:creationId xmlns:p14="http://schemas.microsoft.com/office/powerpoint/2010/main" val="23668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4EA-A168-F7FD-0423-76271757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PyCaret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205-9276-3918-BAB9-8F055435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a less experienced coder to become a “citizen data scientist” – a less experienced coder who is now able to perform sophisticated techniques that would have previously required much more expertise</a:t>
            </a:r>
          </a:p>
          <a:p>
            <a:r>
              <a:rPr lang="en-US" sz="2800" dirty="0"/>
              <a:t>Experienced data scientists can be expensive and difficult to find, so the emergence of citizen data scientists can be helpful for businesses</a:t>
            </a:r>
          </a:p>
        </p:txBody>
      </p:sp>
    </p:spTree>
    <p:extLst>
      <p:ext uri="{BB962C8B-B14F-4D97-AF65-F5344CB8AC3E}">
        <p14:creationId xmlns:p14="http://schemas.microsoft.com/office/powerpoint/2010/main" val="33084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3A4E-F54D-6A36-11DF-4615F177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Available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F04-AB77-1BDF-C75B-DFE4B1EB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Classification</a:t>
            </a:r>
          </a:p>
          <a:p>
            <a:r>
              <a:rPr lang="en-US" sz="2800" dirty="0"/>
              <a:t>Regression</a:t>
            </a:r>
          </a:p>
          <a:p>
            <a:r>
              <a:rPr lang="en-US" sz="2800" dirty="0"/>
              <a:t>Time Series</a:t>
            </a:r>
          </a:p>
          <a:p>
            <a:r>
              <a:rPr lang="en-US" sz="2800" dirty="0"/>
              <a:t>Clustering </a:t>
            </a:r>
          </a:p>
          <a:p>
            <a:r>
              <a:rPr lang="en-US" sz="2800" dirty="0"/>
              <a:t>Anomaly Detection</a:t>
            </a:r>
          </a:p>
          <a:p>
            <a:r>
              <a:rPr lang="en-US" sz="2800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6933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8AE1-E307-5C0C-13CE-596AB26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	 and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BAA-37DA-36AA-F5AD-1A44FB06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required parameters are </a:t>
            </a:r>
            <a:r>
              <a:rPr lang="en-US" sz="2800" b="1" i="1" dirty="0"/>
              <a:t>data</a:t>
            </a:r>
            <a:r>
              <a:rPr lang="en-US" sz="2800" dirty="0"/>
              <a:t> and </a:t>
            </a:r>
            <a:r>
              <a:rPr lang="en-US" sz="2800" b="1" i="1" dirty="0"/>
              <a:t>target</a:t>
            </a:r>
            <a:r>
              <a:rPr lang="en-US" sz="2800" dirty="0"/>
              <a:t>. All others are optional, but provide options like changing the proportion of data for training/testing, categorical, date, or text variables, columns to be ignored/kept, imputation, and a lot more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D45BF-628D-0184-B7E0-6C95E526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0" y="3907027"/>
            <a:ext cx="5161738" cy="116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C211C-E504-D6A7-6AB5-F757B28C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64" y="3907028"/>
            <a:ext cx="4761775" cy="11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EE06-D8DB-EDF4-BCD4-860B7A2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908-52CA-71DA-0E9E-33970CC8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are optional, but provide options like specifying the target to be forecasted (required when data is pandas Series/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DataFrame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1 column), columns to ignore, and if the target need to scaled or transformed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6B44-0364-4BB3-AE52-02120B95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20" y="3866972"/>
            <a:ext cx="5975560" cy="17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D716-B6E0-AD10-94DF-BB7804B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39A3-D49D-8871-CE13-36B2C52E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are optional, but provide options like encoding the categorical features ordinally, defining data types, ignoring or keeping columns, data processing (removing outliers, multicollinearity, transforming data,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more</a:t>
            </a:r>
            <a:endParaRPr lang="en-US" sz="2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7BEB2-011C-508D-B957-3645043D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46" y="4313583"/>
            <a:ext cx="5290908" cy="15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7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27D-4126-4E8F-1B02-19F552E8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3D0-E18C-013C-E1F7-D165A8CF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All others are optional, but provide options like encoding the categorical features ordinally, defining data types, ignoring or keeping columns, data processing (removing outliers, multicollinearity, transforming data,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more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68F2C-97C7-6466-0100-88438838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28" y="4289196"/>
            <a:ext cx="5567344" cy="14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CC4E-9001-2630-CE8A-19CD75F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6780-9335-7589-E663-688D2B33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function to load datasets that can be used with the other modules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B25C5-7D7D-5F06-3091-38307331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65" y="3429000"/>
            <a:ext cx="6516669" cy="12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347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395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Gill Sans Nova</vt:lpstr>
      <vt:lpstr>ConfettiVTI</vt:lpstr>
      <vt:lpstr>PyCaret Library</vt:lpstr>
      <vt:lpstr>What is PyCaret?</vt:lpstr>
      <vt:lpstr>Why Use PyCaret?</vt:lpstr>
      <vt:lpstr>Modules Available </vt:lpstr>
      <vt:lpstr>Classification  and Regression </vt:lpstr>
      <vt:lpstr>Time Series</vt:lpstr>
      <vt:lpstr>Clustering</vt:lpstr>
      <vt:lpstr>Anomaly Detection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Moira O'Reilly (She/Her)</dc:creator>
  <cp:lastModifiedBy>Moira O'Reilly (She/Her)</cp:lastModifiedBy>
  <cp:revision>1</cp:revision>
  <dcterms:created xsi:type="dcterms:W3CDTF">2025-03-25T20:57:34Z</dcterms:created>
  <dcterms:modified xsi:type="dcterms:W3CDTF">2025-03-31T03:02:08Z</dcterms:modified>
</cp:coreProperties>
</file>