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f4525d9-5069-44e1-96c2-ab40bfee0a4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447e97f3460430a" /><Relationship Type="http://schemas.openxmlformats.org/officeDocument/2006/relationships/hyperlink" Target="https://app.powerbi.com/groups/me/reports/6f4525d9-5069-44e1-96c2-ab40bfee0a4c/ReportSection?pbi_source=PowerPoint" TargetMode="External" Id="RelId0" /><Relationship Type="http://schemas.openxmlformats.org/officeDocument/2006/relationships/image" Target="/ppt/media/image4.png" Id="imgId103395258" /><Relationship Type="http://schemas.openxmlformats.org/officeDocument/2006/relationships/notesSlide" Target="/ppt/notesSlides/notesSlide.xml" Id="R8dc9751783a942ce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CDC Causes of Death for 2017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8:46:17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8:45:05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pieChart, areaChart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33952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