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d857e58-cbb6-4eca-85c7-967c3f75e4a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895cbcc6e334d9e" /><Relationship Type="http://schemas.openxmlformats.org/officeDocument/2006/relationships/hyperlink" Target="https://app.powerbi.com/groups/me/reports/7d857e58-cbb6-4eca-85c7-967c3f75e4a4/ReportSection?pbi_source=PowerPoint" TargetMode="External" Id="RelId0" /><Relationship Type="http://schemas.openxmlformats.org/officeDocument/2006/relationships/image" Target="/ppt/media/image4.png" Id="imgId103328926" /><Relationship Type="http://schemas.openxmlformats.org/officeDocument/2006/relationships/notesSlide" Target="/ppt/notesSlides/notesSlide.xml" Id="Rfc860afae72b43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Country Population For 2020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8:15:17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8/2/2021 2:34:16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, tableEx, tableEx, card, map,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33289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