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37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F8A27-E477-4418-9307-AE8107118E0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5EC02-FBA6-4396-81C0-2CCC63509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54766f2-3cdc-4962-97b5-a0dfaa5007b6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54766f2-3cdc-4962-97b5-a0dfaa5007b6/ReportSection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Juvenile Offenses From 1994 to 2016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8/2/2021 8:22:19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8/2/2021 2:40:51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, stackedAreaChart, textbox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45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Juvenile Offenses From 1994 to 2016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19547086467</cp:lastModifiedBy>
  <cp:revision>5</cp:revision>
  <dcterms:created xsi:type="dcterms:W3CDTF">2016-09-04T11:54:55Z</dcterms:created>
  <dcterms:modified xsi:type="dcterms:W3CDTF">2021-08-02T20:43:07Z</dcterms:modified>
</cp:coreProperties>
</file>