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ae432cb-8dca-47e8-b377-e1537184b44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a1c584411ba48f3" /><Relationship Type="http://schemas.openxmlformats.org/officeDocument/2006/relationships/hyperlink" Target="https://app.powerbi.com/groups/me/reports/eae432cb-8dca-47e8-b377-e1537184b441/ReportSection?pbi_source=PowerPoint" TargetMode="External" Id="RelId0" /><Relationship Type="http://schemas.openxmlformats.org/officeDocument/2006/relationships/image" Target="/ppt/media/image4.png" Id="imgId103391799" /><Relationship Type="http://schemas.openxmlformats.org/officeDocument/2006/relationships/notesSlide" Target="/ppt/notesSlides/notesSlide.xml" Id="R63aa188ca803463f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Sunshine Realty Group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8/2/2021 8:24:10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8/2/2021 8:20:25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ultiRowCard, clusteredColumnChart, map, clusteredColumnChart, clusteredColumnChart, textbox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33917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