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e40dc2a-84c0-4df5-b135-bb5f17e5b57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c9a495ab9394890" /><Relationship Type="http://schemas.openxmlformats.org/officeDocument/2006/relationships/hyperlink" Target="https://app.powerbi.com/groups/me/reports/6e40dc2a-84c0-4df5-b135-bb5f17e5b570/ReportSection?pbi_source=PowerPoint" TargetMode="External" Id="RelId0" /><Relationship Type="http://schemas.openxmlformats.org/officeDocument/2006/relationships/image" Target="/ppt/media/image4.png" Id="imgId103393374" /><Relationship Type="http://schemas.openxmlformats.org/officeDocument/2006/relationships/notesSlide" Target="/ppt/notesSlides/notesSlide.xml" Id="R18c8775985fb44e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 Sales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8/2/2021 8:31:40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8/2/2021 8:30:06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, lineChart, slicer, tableEx, map, textbox, tableEx, slicer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339337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