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6" r:id="rId8"/>
    <p:sldId id="513" r:id="rId9"/>
    <p:sldId id="514" r:id="rId10"/>
    <p:sldId id="51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5383" autoAdjust="0"/>
  </p:normalViewPr>
  <p:slideViewPr>
    <p:cSldViewPr snapToGrid="0">
      <p:cViewPr varScale="1">
        <p:scale>
          <a:sx n="89" d="100"/>
          <a:sy n="89" d="100"/>
        </p:scale>
        <p:origin x="36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7.wdp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5.svg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22.jp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2B00B-492B-F366-C829-34D9F3A81E6B}"/>
              </a:ext>
            </a:extLst>
          </p:cNvPr>
          <p:cNvSpPr txBox="1"/>
          <p:nvPr/>
        </p:nvSpPr>
        <p:spPr>
          <a:xfrm>
            <a:off x="5000445" y="6236898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+mj-lt"/>
              </a:rPr>
              <a:t>ADSI 2448515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882" y="3023556"/>
            <a:ext cx="2800854" cy="826252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3438">
                        <a14:foregroundMark x1="10104" y1="57778" x2="14896" y2="42963"/>
                        <a14:foregroundMark x1="31979" y1="57407" x2="31979" y2="48056"/>
                        <a14:foregroundMark x1="40208" y1="51111" x2="40156" y2="54630"/>
                        <a14:foregroundMark x1="40417" y1="46667" x2="40417" y2="46667"/>
                        <a14:foregroundMark x1="43021" y1="51204" x2="43021" y2="51204"/>
                        <a14:foregroundMark x1="46042" y1="51852" x2="46042" y2="51852"/>
                        <a14:foregroundMark x1="50469" y1="50926" x2="50469" y2="50926"/>
                        <a14:foregroundMark x1="54844" y1="50926" x2="54844" y2="50926"/>
                        <a14:foregroundMark x1="58958" y1="50926" x2="58958" y2="50926"/>
                        <a14:foregroundMark x1="64531" y1="50463" x2="64531" y2="50463"/>
                        <a14:foregroundMark x1="72708" y1="51111" x2="72708" y2="51111"/>
                        <a14:foregroundMark x1="82031" y1="51481" x2="82031" y2="51481"/>
                        <a14:foregroundMark x1="87448" y1="51574" x2="87448" y2="51574"/>
                        <a14:foregroundMark x1="90677" y1="50463" x2="90677" y2="50463"/>
                        <a14:foregroundMark x1="93438" y1="52963" x2="93438" y2="52963"/>
                        <a14:backgroundMark x1="73802" y1="52593" x2="73802" y2="52593"/>
                        <a14:backgroundMark x1="90938" y1="52037" x2="90938" y2="52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2385" y="3849808"/>
            <a:ext cx="3280702" cy="1845395"/>
          </a:xfrm>
          <a:prstGeom prst="rect">
            <a:avLst/>
          </a:prstGeom>
        </p:spPr>
      </p:pic>
      <p:pic>
        <p:nvPicPr>
          <p:cNvPr id="8" name="Imagen 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A965642D-EEC5-2A67-E720-DB408B801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02" b="89744" l="9557" r="89977">
                        <a14:foregroundMark x1="18648" y1="43590" x2="18648" y2="43590"/>
                        <a14:foregroundMark x1="19114" y1="53846" x2="19114" y2="53846"/>
                        <a14:foregroundMark x1="19580" y1="71795" x2="19580" y2="71795"/>
                        <a14:foregroundMark x1="9557" y1="60684" x2="9557" y2="60684"/>
                        <a14:foregroundMark x1="41026" y1="49573" x2="41026" y2="49573"/>
                        <a14:foregroundMark x1="49184" y1="49573" x2="49184" y2="49573"/>
                        <a14:foregroundMark x1="55478" y1="45299" x2="55478" y2="45299"/>
                        <a14:foregroundMark x1="55711" y1="28205" x2="55711" y2="28205"/>
                        <a14:foregroundMark x1="59441" y1="33333" x2="59907" y2="33333"/>
                        <a14:foregroundMark x1="64569" y1="50427" x2="64569" y2="50427"/>
                        <a14:foregroundMark x1="77622" y1="49573" x2="77622" y2="49573"/>
                        <a14:foregroundMark x1="84382" y1="47863" x2="84382" y2="47863"/>
                        <a14:backgroundMark x1="11655" y1="43590" x2="11655" y2="43590"/>
                        <a14:backgroundMark x1="9324" y1="62393" x2="9324" y2="62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71" y="2871786"/>
            <a:ext cx="4086225" cy="1114425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AE15173-6B20-767A-4035-D2E0A4D80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00" b="90000" l="10000" r="90000">
                        <a14:foregroundMark x1="49500" y1="9500" x2="49500" y2="9500"/>
                        <a14:foregroundMark x1="51000" y1="5500" x2="51000" y2="5500"/>
                        <a14:foregroundMark x1="66000" y1="67500" x2="66000" y2="67500"/>
                        <a14:foregroundMark x1="83000" y1="68500" x2="83000" y2="68500"/>
                        <a14:foregroundMark x1="52500" y1="68000" x2="52500" y2="68000"/>
                        <a14:foregroundMark x1="49500" y1="70500" x2="49500" y2="70500"/>
                        <a14:foregroundMark x1="58000" y1="66500" x2="58000" y2="66500"/>
                        <a14:foregroundMark x1="48000" y1="75000" x2="48000" y2="75000"/>
                        <a14:foregroundMark x1="60500" y1="66500" x2="60500" y2="66500"/>
                        <a14:foregroundMark x1="39000" y1="67000" x2="39000" y2="67000"/>
                        <a14:foregroundMark x1="43500" y1="66500" x2="43500" y2="66500"/>
                        <a14:foregroundMark x1="35500" y1="67500" x2="35500" y2="67500"/>
                        <a14:foregroundMark x1="22000" y1="67000" x2="22000" y2="67000"/>
                        <a14:foregroundMark x1="34500" y1="89000" x2="34500" y2="89000"/>
                        <a14:foregroundMark x1="44500" y1="86000" x2="44500" y2="86000"/>
                        <a14:foregroundMark x1="52000" y1="84500" x2="52000" y2="84500"/>
                        <a14:foregroundMark x1="59500" y1="85000" x2="59500" y2="85000"/>
                        <a14:foregroundMark x1="65000" y1="85000" x2="65000" y2="85000"/>
                        <a14:backgroundMark x1="50500" y1="69000" x2="50500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04" y="3986211"/>
            <a:ext cx="1543484" cy="15434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AEF35E-E9E2-97BC-5A1B-7EB1888F78C5}"/>
              </a:ext>
            </a:extLst>
          </p:cNvPr>
          <p:cNvSpPr txBox="1"/>
          <p:nvPr/>
        </p:nvSpPr>
        <p:spPr>
          <a:xfrm>
            <a:off x="1500994" y="1509622"/>
            <a:ext cx="300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BACKEND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229BAB-8C06-DCE4-3B0C-EF5A0271F49F}"/>
              </a:ext>
            </a:extLst>
          </p:cNvPr>
          <p:cNvSpPr txBox="1"/>
          <p:nvPr/>
        </p:nvSpPr>
        <p:spPr>
          <a:xfrm>
            <a:off x="7196162" y="1509622"/>
            <a:ext cx="349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947557" y="1502075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675088" y="4956195"/>
            <a:ext cx="170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994423" y="4956195"/>
            <a:ext cx="170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270895" y="4956195"/>
            <a:ext cx="170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745276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15" name="Imagen 14" descr="Hombre con la mano en la cara&#10;&#10;Descripción generada automáticamente con confianza baja">
            <a:extLst>
              <a:ext uri="{FF2B5EF4-FFF2-40B4-BE49-F238E27FC236}">
                <a16:creationId xmlns:a16="http://schemas.microsoft.com/office/drawing/2014/main" id="{B5029DA0-0C63-BCB0-F5DB-BFCC7B90AEF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36" t="7170" r="13833" b="24599"/>
          <a:stretch/>
        </p:blipFill>
        <p:spPr>
          <a:xfrm>
            <a:off x="10052381" y="2514923"/>
            <a:ext cx="1707354" cy="22764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10052381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identificada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503B9E4-D491-D395-1034-3C930F5E05D6}"/>
              </a:ext>
            </a:extLst>
          </p:cNvPr>
          <p:cNvGrpSpPr/>
          <p:nvPr/>
        </p:nvGrpSpPr>
        <p:grpSpPr>
          <a:xfrm>
            <a:off x="655087" y="318176"/>
            <a:ext cx="10585132" cy="7056755"/>
            <a:chOff x="1795683" y="1547280"/>
            <a:chExt cx="8014370" cy="534291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6C4B99B0-98BD-826E-EF35-7C63882A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760" y="2279692"/>
              <a:ext cx="5775960" cy="3228975"/>
            </a:xfrm>
            <a:prstGeom prst="rect">
              <a:avLst/>
            </a:prstGeom>
          </p:spPr>
        </p:pic>
        <p:pic>
          <p:nvPicPr>
            <p:cNvPr id="12" name="Imagen 11" descr="Forma, Rectángulo&#10;&#10;Descripción generada automáticamente">
              <a:extLst>
                <a:ext uri="{FF2B5EF4-FFF2-40B4-BE49-F238E27FC236}">
                  <a16:creationId xmlns:a16="http://schemas.microsoft.com/office/drawing/2014/main" id="{8600677A-DBC6-3C41-AEA5-69AEDD150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1993" y1="86765" x2="41993" y2="86765"/>
                          <a14:foregroundMark x1="40686" y1="87500" x2="40686" y2="87500"/>
                          <a14:foregroundMark x1="40196" y1="87745" x2="40196" y2="877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5683" y="1547280"/>
              <a:ext cx="8014370" cy="534291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- Organizador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8F35A6-4E84-E23F-9E39-2CB0405C4D30}"/>
              </a:ext>
            </a:extLst>
          </p:cNvPr>
          <p:cNvSpPr txBox="1"/>
          <p:nvPr/>
        </p:nvSpPr>
        <p:spPr>
          <a:xfrm>
            <a:off x="273154" y="2185496"/>
            <a:ext cx="15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perfiles de músicos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D3E90A-5065-7280-5EDA-626A8368637F}"/>
              </a:ext>
            </a:extLst>
          </p:cNvPr>
          <p:cNvSpPr txBox="1"/>
          <p:nvPr/>
        </p:nvSpPr>
        <p:spPr>
          <a:xfrm>
            <a:off x="9929891" y="1420216"/>
            <a:ext cx="15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Ofertas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5FBF95-4897-4DE7-A3E7-3019FB3F3A2E}"/>
              </a:ext>
            </a:extLst>
          </p:cNvPr>
          <p:cNvSpPr txBox="1"/>
          <p:nvPr/>
        </p:nvSpPr>
        <p:spPr>
          <a:xfrm>
            <a:off x="260780" y="4803454"/>
            <a:ext cx="185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Ver postulaciones</a:t>
            </a:r>
          </a:p>
          <a:p>
            <a:r>
              <a:rPr lang="es-CO" dirty="0"/>
              <a:t>con sus perfiles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25A169-D4A7-EF1D-5B90-6C383CE5CF24}"/>
              </a:ext>
            </a:extLst>
          </p:cNvPr>
          <p:cNvSpPr txBox="1"/>
          <p:nvPr/>
        </p:nvSpPr>
        <p:spPr>
          <a:xfrm>
            <a:off x="9864112" y="3344288"/>
            <a:ext cx="212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Cambiar el estado de las postulaciones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EC4D786-6CD7-8F06-D66A-DA4F8B584DA4}"/>
              </a:ext>
            </a:extLst>
          </p:cNvPr>
          <p:cNvCxnSpPr>
            <a:cxnSpLocks/>
          </p:cNvCxnSpPr>
          <p:nvPr/>
        </p:nvCxnSpPr>
        <p:spPr>
          <a:xfrm rot="10800000">
            <a:off x="406464" y="2867763"/>
            <a:ext cx="3078608" cy="727532"/>
          </a:xfrm>
          <a:prstGeom prst="bentConnector3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7963CFB-DE60-2D1C-6FD1-BD1E167284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919" y="3746498"/>
            <a:ext cx="5504670" cy="1703286"/>
          </a:xfrm>
          <a:prstGeom prst="bentConnector3">
            <a:avLst>
              <a:gd name="adj1" fmla="val 2571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CCF821BD-5A79-6DED-2793-7B6FD58D13A2}"/>
              </a:ext>
            </a:extLst>
          </p:cNvPr>
          <p:cNvCxnSpPr>
            <a:cxnSpLocks/>
          </p:cNvCxnSpPr>
          <p:nvPr/>
        </p:nvCxnSpPr>
        <p:spPr>
          <a:xfrm rot="10800000">
            <a:off x="7970810" y="3297544"/>
            <a:ext cx="3851272" cy="765498"/>
          </a:xfrm>
          <a:prstGeom prst="bentConnector3">
            <a:avLst>
              <a:gd name="adj1" fmla="val 62319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C75C0F3-3D5B-DC31-9485-E15BADE73E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6958" y="1814862"/>
            <a:ext cx="3963232" cy="96058"/>
          </a:xfrm>
          <a:prstGeom prst="bentConnector3">
            <a:avLst>
              <a:gd name="adj1" fmla="val 5000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D11D5121-5B6E-BAA0-E125-EF77720557B3}"/>
              </a:ext>
            </a:extLst>
          </p:cNvPr>
          <p:cNvSpPr/>
          <p:nvPr/>
        </p:nvSpPr>
        <p:spPr>
          <a:xfrm>
            <a:off x="5821680" y="3704588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2B50049-BC1F-DC24-34DD-46FDFD09992C}"/>
              </a:ext>
            </a:extLst>
          </p:cNvPr>
          <p:cNvSpPr/>
          <p:nvPr/>
        </p:nvSpPr>
        <p:spPr>
          <a:xfrm>
            <a:off x="322644" y="5407875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E86DB5B0-F349-3ECC-B46A-95A4E63309B9}"/>
              </a:ext>
            </a:extLst>
          </p:cNvPr>
          <p:cNvSpPr/>
          <p:nvPr/>
        </p:nvSpPr>
        <p:spPr>
          <a:xfrm>
            <a:off x="380301" y="2831827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6104204-90E6-652C-93A9-9D7A5C879D94}"/>
              </a:ext>
            </a:extLst>
          </p:cNvPr>
          <p:cNvSpPr/>
          <p:nvPr/>
        </p:nvSpPr>
        <p:spPr>
          <a:xfrm>
            <a:off x="3436199" y="3553386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13B1A6E-5485-D5EE-12BF-3B80C3BF404D}"/>
              </a:ext>
            </a:extLst>
          </p:cNvPr>
          <p:cNvSpPr/>
          <p:nvPr/>
        </p:nvSpPr>
        <p:spPr>
          <a:xfrm>
            <a:off x="7935863" y="3255633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CBB0056-4027-FC3B-91A7-50AABC1992D2}"/>
              </a:ext>
            </a:extLst>
          </p:cNvPr>
          <p:cNvSpPr/>
          <p:nvPr/>
        </p:nvSpPr>
        <p:spPr>
          <a:xfrm>
            <a:off x="7325048" y="1875312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AF6C956-78B7-612F-0290-90D44746ABB2}"/>
              </a:ext>
            </a:extLst>
          </p:cNvPr>
          <p:cNvSpPr/>
          <p:nvPr/>
        </p:nvSpPr>
        <p:spPr>
          <a:xfrm>
            <a:off x="11240219" y="1768683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4F7B62A-F9F7-2BCF-BECD-0F1DDD8E6D6F}"/>
              </a:ext>
            </a:extLst>
          </p:cNvPr>
          <p:cNvSpPr/>
          <p:nvPr/>
        </p:nvSpPr>
        <p:spPr>
          <a:xfrm>
            <a:off x="11780172" y="4015434"/>
            <a:ext cx="8382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principales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F5F1C24-A7E5-B692-E71E-7C795B5C9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2162174"/>
            <a:ext cx="424338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F2F722B-F320-28E7-D046-AED1C249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2812" y="1757040"/>
            <a:ext cx="1552576" cy="155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5C63DDB-74EE-0D67-08E0-27B55A31F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7556" r="91111">
                        <a14:foregroundMark x1="8000" y1="14667" x2="7556" y2="71556"/>
                        <a14:foregroundMark x1="91111" y1="13778" x2="90222" y2="68889"/>
                        <a14:backgroundMark x1="7111" y1="72889" x2="7111" y2="72889"/>
                        <a14:backgroundMark x1="7556" y1="72889" x2="8000" y2="72444"/>
                        <a14:backgroundMark x1="7556" y1="72889" x2="6667" y2="72889"/>
                        <a14:backgroundMark x1="7556" y1="72444" x2="6667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741" y="1386061"/>
            <a:ext cx="1411388" cy="141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B96041C-3B28-F95C-2425-DF3816DE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0" b="89962" l="2000" r="97308">
                        <a14:foregroundMark x1="2261" y1="38055" x2="2000" y2="35709"/>
                        <a14:foregroundMark x1="4706" y1="60051" x2="4080" y2="54426"/>
                        <a14:foregroundMark x1="7000" y1="80690" x2="6220" y2="73677"/>
                        <a14:foregroundMark x1="13593" y1="26997" x2="15154" y2="25824"/>
                        <a14:foregroundMark x1="2000" y1="35709" x2="2954" y2="34992"/>
                        <a14:foregroundMark x1="33026" y1="1822" x2="49538" y2="536"/>
                        <a14:foregroundMark x1="16077" y1="3142" x2="17469" y2="3033"/>
                        <a14:foregroundMark x1="49538" y1="536" x2="75231" y2="996"/>
                        <a14:foregroundMark x1="82652" y1="16905" x2="83846" y2="19464"/>
                        <a14:foregroundMark x1="75231" y1="996" x2="75689" y2="1977"/>
                        <a14:foregroundMark x1="83846" y1="19464" x2="83538" y2="29119"/>
                        <a14:foregroundMark x1="97212" y1="51002" x2="97308" y2="51494"/>
                        <a14:foregroundMark x1="92769" y1="28352" x2="93419" y2="31665"/>
                        <a14:foregroundMark x1="42627" y1="20714" x2="42435" y2="18259"/>
                        <a14:foregroundMark x1="43385" y1="30421" x2="43109" y2="26884"/>
                        <a14:foregroundMark x1="51752" y1="31716" x2="50769" y2="33640"/>
                        <a14:foregroundMark x1="59615" y1="16322" x2="57921" y2="19639"/>
                        <a14:foregroundMark x1="50769" y1="33640" x2="44000" y2="30192"/>
                        <a14:foregroundMark x1="72060" y1="68911" x2="73000" y2="68889"/>
                        <a14:foregroundMark x1="27154" y1="69962" x2="38813" y2="69689"/>
                        <a14:foregroundMark x1="63923" y1="76245" x2="51606" y2="76506"/>
                        <a14:foregroundMark x1="36769" y1="81609" x2="62000" y2="80843"/>
                        <a14:foregroundMark x1="62000" y1="80843" x2="63385" y2="80843"/>
                        <a14:foregroundMark x1="65231" y1="89349" x2="74077" y2="88046"/>
                        <a14:foregroundMark x1="20692" y1="17165" x2="21362" y2="16506"/>
                        <a14:backgroundMark x1="56923" y1="12720" x2="44692" y2="11264"/>
                        <a14:backgroundMark x1="45231" y1="13640" x2="42692" y2="15479"/>
                        <a14:backgroundMark x1="58000" y1="16552" x2="50077" y2="14023"/>
                        <a14:backgroundMark x1="57846" y1="15862" x2="58000" y2="17165"/>
                        <a14:backgroundMark x1="58385" y1="17701" x2="58385" y2="18391"/>
                        <a14:backgroundMark x1="42846" y1="11418" x2="41923" y2="16782"/>
                        <a14:backgroundMark x1="47308" y1="12720" x2="49923" y2="13257"/>
                        <a14:backgroundMark x1="49000" y1="11801" x2="41538" y2="11264"/>
                        <a14:backgroundMark x1="43615" y1="11264" x2="41769" y2="18084"/>
                        <a14:backgroundMark x1="58769" y1="17471" x2="58615" y2="17471"/>
                        <a14:backgroundMark x1="75385" y1="5134" x2="80769" y2="15249"/>
                        <a14:backgroundMark x1="80231" y1="10651" x2="76154" y2="4751"/>
                        <a14:backgroundMark x1="75385" y1="2912" x2="78154" y2="7586"/>
                        <a14:backgroundMark x1="81538" y1="9579" x2="81308" y2="18238"/>
                        <a14:backgroundMark x1="73769" y1="3525" x2="75769" y2="2912"/>
                        <a14:backgroundMark x1="18846" y1="2912" x2="32692" y2="2912"/>
                        <a14:backgroundMark x1="30846" y1="2605" x2="18308" y2="2759"/>
                        <a14:backgroundMark x1="25462" y1="2912" x2="31385" y2="2375"/>
                        <a14:backgroundMark x1="34000" y1="3142" x2="32154" y2="2375"/>
                        <a14:backgroundMark x1="19385" y1="2759" x2="17923" y2="3525"/>
                        <a14:backgroundMark x1="22154" y1="16935" x2="33769" y2="6820"/>
                        <a14:backgroundMark x1="32846" y1="6667" x2="26077" y2="10115"/>
                        <a14:backgroundMark x1="25077" y1="11418" x2="22154" y2="15632"/>
                        <a14:backgroundMark x1="23615" y1="15249" x2="32154" y2="5747"/>
                        <a14:backgroundMark x1="25077" y1="12720" x2="21769" y2="16782"/>
                        <a14:backgroundMark x1="11077" y1="28736" x2="2923" y2="47969"/>
                        <a14:backgroundMark x1="2923" y1="47969" x2="3846" y2="54483"/>
                        <a14:backgroundMark x1="9000" y1="28736" x2="4385" y2="36322"/>
                        <a14:backgroundMark x1="6846" y1="31648" x2="3077" y2="46820"/>
                        <a14:backgroundMark x1="6462" y1="36475" x2="11769" y2="27433"/>
                        <a14:backgroundMark x1="13308" y1="28352" x2="12154" y2="27969"/>
                        <a14:backgroundMark x1="13308" y1="27433" x2="11769" y2="27816"/>
                        <a14:backgroundMark x1="13308" y1="27433" x2="11462" y2="27969"/>
                        <a14:backgroundMark x1="13846" y1="27280" x2="11615" y2="28352"/>
                        <a14:backgroundMark x1="13615" y1="27280" x2="11615" y2="28199"/>
                        <a14:backgroundMark x1="14231" y1="27280" x2="2077" y2="41456"/>
                        <a14:backgroundMark x1="2077" y1="41456" x2="3308" y2="52644"/>
                        <a14:backgroundMark x1="4000" y1="55249" x2="3692" y2="51954"/>
                        <a14:backgroundMark x1="4615" y1="53257" x2="4385" y2="54483"/>
                        <a14:backgroundMark x1="4000" y1="50498" x2="3308" y2="35172"/>
                        <a14:backgroundMark x1="4923" y1="35172" x2="3692" y2="35709"/>
                        <a14:backgroundMark x1="4231" y1="38314" x2="2538" y2="39387"/>
                        <a14:backgroundMark x1="2385" y1="38697" x2="2385" y2="37548"/>
                        <a14:backgroundMark x1="13615" y1="27663" x2="13308" y2="27433"/>
                        <a14:backgroundMark x1="3462" y1="52107" x2="4769" y2="54176"/>
                        <a14:backgroundMark x1="3692" y1="61303" x2="6231" y2="72031"/>
                        <a14:backgroundMark x1="4615" y1="61686" x2="3846" y2="59157"/>
                        <a14:backgroundMark x1="5538" y1="67969" x2="5308" y2="73640"/>
                        <a14:backgroundMark x1="3462" y1="59847" x2="3846" y2="60230"/>
                        <a14:backgroundMark x1="4000" y1="61686" x2="4615" y2="60613"/>
                        <a14:backgroundMark x1="41923" y1="24138" x2="43077" y2="26897"/>
                        <a14:backgroundMark x1="58000" y1="22835" x2="58615" y2="23602"/>
                        <a14:backgroundMark x1="55615" y1="22989" x2="55231" y2="26743"/>
                        <a14:backgroundMark x1="92385" y1="32031" x2="96769" y2="51954"/>
                        <a14:backgroundMark x1="96769" y1="51954" x2="92231" y2="57854"/>
                        <a14:backgroundMark x1="92769" y1="31877" x2="95769" y2="40690"/>
                        <a14:backgroundMark x1="95769" y1="40690" x2="93000" y2="31111"/>
                        <a14:backgroundMark x1="95923" y1="40307" x2="96308" y2="51034"/>
                        <a14:backgroundMark x1="91846" y1="59157" x2="92385" y2="58927"/>
                        <a14:backgroundMark x1="92077" y1="29655" x2="93923" y2="31648"/>
                        <a14:backgroundMark x1="91846" y1="30038" x2="93923" y2="31494"/>
                        <a14:backgroundMark x1="54308" y1="27969" x2="52308" y2="30192"/>
                        <a14:backgroundMark x1="54154" y1="30038" x2="51154" y2="30958"/>
                        <a14:backgroundMark x1="54308" y1="27280" x2="57308" y2="21533"/>
                        <a14:backgroundMark x1="40615" y1="23218" x2="42308" y2="22989"/>
                        <a14:backgroundMark x1="56538" y1="21762" x2="42692" y2="22069"/>
                        <a14:backgroundMark x1="58769" y1="17854" x2="58923" y2="18391"/>
                        <a14:backgroundMark x1="56000" y1="22069" x2="56538" y2="21916"/>
                        <a14:backgroundMark x1="43385" y1="22299" x2="42462" y2="21762"/>
                        <a14:backgroundMark x1="42462" y1="22835" x2="42692" y2="24138"/>
                        <a14:backgroundMark x1="42846" y1="20230" x2="43231" y2="20996"/>
                        <a14:backgroundMark x1="42692" y1="20843" x2="43077" y2="20996"/>
                        <a14:backgroundMark x1="42308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3615" y2="20613"/>
                        <a14:backgroundMark x1="42846" y1="20613" x2="42846" y2="20613"/>
                        <a14:backgroundMark x1="43538" y1="27739" x2="43308" y2="27510"/>
                        <a14:backgroundMark x1="57000" y1="21456" x2="57308" y2="21303"/>
                        <a14:backgroundMark x1="72385" y1="69425" x2="47846" y2="68889"/>
                        <a14:backgroundMark x1="48692" y1="69502" x2="38231" y2="68736"/>
                        <a14:backgroundMark x1="51923" y1="77011" x2="35308" y2="76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097" y="2874168"/>
            <a:ext cx="1552576" cy="1558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13F6053-6AFE-98B8-6EF6-7A9252A0B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36" y="3279452"/>
            <a:ext cx="2941866" cy="102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AD31830-AB41-05A4-19B3-21B7F3E63D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158" r="41182"/>
          <a:stretch/>
        </p:blipFill>
        <p:spPr>
          <a:xfrm>
            <a:off x="8808735" y="4460577"/>
            <a:ext cx="2029268" cy="19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712998-7E05-A7BE-1805-7DC8BBA3A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1636" y="4747769"/>
            <a:ext cx="2176466" cy="144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61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Herramientas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9E04A7-A78C-79A5-D333-DEF554A37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201" y="6048555"/>
            <a:ext cx="921589" cy="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221</Words>
  <Application>Microsoft Office PowerPoint</Application>
  <PresentationFormat>Panorámica</PresentationFormat>
  <Paragraphs>33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48</cp:revision>
  <dcterms:created xsi:type="dcterms:W3CDTF">2020-10-01T23:51:28Z</dcterms:created>
  <dcterms:modified xsi:type="dcterms:W3CDTF">2023-06-26T22:21:29Z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