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8" r:id="rId2"/>
    <p:sldId id="499" r:id="rId3"/>
    <p:sldId id="501" r:id="rId4"/>
    <p:sldId id="510" r:id="rId5"/>
    <p:sldId id="511" r:id="rId6"/>
    <p:sldId id="512" r:id="rId7"/>
    <p:sldId id="513" r:id="rId8"/>
    <p:sldId id="514" r:id="rId9"/>
    <p:sldId id="515" r:id="rId10"/>
    <p:sldId id="509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>
        <p:scale>
          <a:sx n="75" d="100"/>
          <a:sy n="75" d="100"/>
        </p:scale>
        <p:origin x="1818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5.jpg"/><Relationship Id="rId10" Type="http://schemas.openxmlformats.org/officeDocument/2006/relationships/image" Target="../media/image12.png"/><Relationship Id="rId4" Type="http://schemas.openxmlformats.org/officeDocument/2006/relationships/image" Target="../media/image5.svg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4168816" y="3463724"/>
            <a:ext cx="385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+mj-lt"/>
              </a:rPr>
              <a:t>"Encuentra tu ritmo laboral con Nodens: Tu puerta al éxito musical"</a:t>
            </a:r>
            <a:endParaRPr lang="es-CO" sz="12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7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947557" y="1502075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Problemática identificada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535818" y="2318789"/>
            <a:ext cx="3854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93" y="2318789"/>
            <a:ext cx="3291840" cy="246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6" y="2124075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Funcionalidades principales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3F5F1C24-A7E5-B692-E71E-7C795B5C9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25" y="2162174"/>
            <a:ext cx="4243388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F2F722B-F320-28E7-D046-AED1C2499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2812" y="1757040"/>
            <a:ext cx="1552576" cy="155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5C63DDB-74EE-0D67-08E0-27B55A31F8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7556" r="91111">
                        <a14:foregroundMark x1="8000" y1="14667" x2="7556" y2="71556"/>
                        <a14:foregroundMark x1="91111" y1="13778" x2="90222" y2="68889"/>
                        <a14:backgroundMark x1="7111" y1="72889" x2="7111" y2="72889"/>
                        <a14:backgroundMark x1="7556" y1="72889" x2="8000" y2="72444"/>
                        <a14:backgroundMark x1="7556" y1="72889" x2="6667" y2="72889"/>
                        <a14:backgroundMark x1="7556" y1="72444" x2="6667" y2="7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741" y="1386061"/>
            <a:ext cx="1411388" cy="141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B96041C-3B28-F95C-2425-DF3816DE4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0" b="89962" l="2000" r="97308">
                        <a14:foregroundMark x1="2261" y1="38055" x2="2000" y2="35709"/>
                        <a14:foregroundMark x1="4706" y1="60051" x2="4080" y2="54426"/>
                        <a14:foregroundMark x1="7000" y1="80690" x2="6220" y2="73677"/>
                        <a14:foregroundMark x1="13593" y1="26997" x2="15154" y2="25824"/>
                        <a14:foregroundMark x1="2000" y1="35709" x2="2954" y2="34992"/>
                        <a14:foregroundMark x1="33026" y1="1822" x2="49538" y2="536"/>
                        <a14:foregroundMark x1="16077" y1="3142" x2="17469" y2="3033"/>
                        <a14:foregroundMark x1="49538" y1="536" x2="75231" y2="996"/>
                        <a14:foregroundMark x1="82652" y1="16905" x2="83846" y2="19464"/>
                        <a14:foregroundMark x1="75231" y1="996" x2="75689" y2="1977"/>
                        <a14:foregroundMark x1="83846" y1="19464" x2="83538" y2="29119"/>
                        <a14:foregroundMark x1="97212" y1="51002" x2="97308" y2="51494"/>
                        <a14:foregroundMark x1="92769" y1="28352" x2="93419" y2="31665"/>
                        <a14:foregroundMark x1="42627" y1="20714" x2="42435" y2="18259"/>
                        <a14:foregroundMark x1="43385" y1="30421" x2="43109" y2="26884"/>
                        <a14:foregroundMark x1="51752" y1="31716" x2="50769" y2="33640"/>
                        <a14:foregroundMark x1="59615" y1="16322" x2="57921" y2="19639"/>
                        <a14:foregroundMark x1="50769" y1="33640" x2="44000" y2="30192"/>
                        <a14:foregroundMark x1="72060" y1="68911" x2="73000" y2="68889"/>
                        <a14:foregroundMark x1="27154" y1="69962" x2="38813" y2="69689"/>
                        <a14:foregroundMark x1="63923" y1="76245" x2="51606" y2="76506"/>
                        <a14:foregroundMark x1="36769" y1="81609" x2="62000" y2="80843"/>
                        <a14:foregroundMark x1="62000" y1="80843" x2="63385" y2="80843"/>
                        <a14:foregroundMark x1="65231" y1="89349" x2="74077" y2="88046"/>
                        <a14:foregroundMark x1="20692" y1="17165" x2="21362" y2="16506"/>
                        <a14:backgroundMark x1="56923" y1="12720" x2="44692" y2="11264"/>
                        <a14:backgroundMark x1="45231" y1="13640" x2="42692" y2="15479"/>
                        <a14:backgroundMark x1="58000" y1="16552" x2="50077" y2="14023"/>
                        <a14:backgroundMark x1="57846" y1="15862" x2="58000" y2="17165"/>
                        <a14:backgroundMark x1="58385" y1="17701" x2="58385" y2="18391"/>
                        <a14:backgroundMark x1="42846" y1="11418" x2="41923" y2="16782"/>
                        <a14:backgroundMark x1="47308" y1="12720" x2="49923" y2="13257"/>
                        <a14:backgroundMark x1="49000" y1="11801" x2="41538" y2="11264"/>
                        <a14:backgroundMark x1="43615" y1="11264" x2="41769" y2="18084"/>
                        <a14:backgroundMark x1="58769" y1="17471" x2="58615" y2="17471"/>
                        <a14:backgroundMark x1="75385" y1="5134" x2="80769" y2="15249"/>
                        <a14:backgroundMark x1="80231" y1="10651" x2="76154" y2="4751"/>
                        <a14:backgroundMark x1="75385" y1="2912" x2="78154" y2="7586"/>
                        <a14:backgroundMark x1="81538" y1="9579" x2="81308" y2="18238"/>
                        <a14:backgroundMark x1="73769" y1="3525" x2="75769" y2="2912"/>
                        <a14:backgroundMark x1="18846" y1="2912" x2="32692" y2="2912"/>
                        <a14:backgroundMark x1="30846" y1="2605" x2="18308" y2="2759"/>
                        <a14:backgroundMark x1="25462" y1="2912" x2="31385" y2="2375"/>
                        <a14:backgroundMark x1="34000" y1="3142" x2="32154" y2="2375"/>
                        <a14:backgroundMark x1="19385" y1="2759" x2="17923" y2="3525"/>
                        <a14:backgroundMark x1="22154" y1="16935" x2="33769" y2="6820"/>
                        <a14:backgroundMark x1="32846" y1="6667" x2="26077" y2="10115"/>
                        <a14:backgroundMark x1="25077" y1="11418" x2="22154" y2="15632"/>
                        <a14:backgroundMark x1="23615" y1="15249" x2="32154" y2="5747"/>
                        <a14:backgroundMark x1="25077" y1="12720" x2="21769" y2="16782"/>
                        <a14:backgroundMark x1="11077" y1="28736" x2="2923" y2="47969"/>
                        <a14:backgroundMark x1="2923" y1="47969" x2="3846" y2="54483"/>
                        <a14:backgroundMark x1="9000" y1="28736" x2="4385" y2="36322"/>
                        <a14:backgroundMark x1="6846" y1="31648" x2="3077" y2="46820"/>
                        <a14:backgroundMark x1="6462" y1="36475" x2="11769" y2="27433"/>
                        <a14:backgroundMark x1="13308" y1="28352" x2="12154" y2="27969"/>
                        <a14:backgroundMark x1="13308" y1="27433" x2="11769" y2="27816"/>
                        <a14:backgroundMark x1="13308" y1="27433" x2="11462" y2="27969"/>
                        <a14:backgroundMark x1="13846" y1="27280" x2="11615" y2="28352"/>
                        <a14:backgroundMark x1="13615" y1="27280" x2="11615" y2="28199"/>
                        <a14:backgroundMark x1="14231" y1="27280" x2="2077" y2="41456"/>
                        <a14:backgroundMark x1="2077" y1="41456" x2="3308" y2="52644"/>
                        <a14:backgroundMark x1="4000" y1="55249" x2="3692" y2="51954"/>
                        <a14:backgroundMark x1="4615" y1="53257" x2="4385" y2="54483"/>
                        <a14:backgroundMark x1="4000" y1="50498" x2="3308" y2="35172"/>
                        <a14:backgroundMark x1="4923" y1="35172" x2="3692" y2="35709"/>
                        <a14:backgroundMark x1="4231" y1="38314" x2="2538" y2="39387"/>
                        <a14:backgroundMark x1="2385" y1="38697" x2="2385" y2="37548"/>
                        <a14:backgroundMark x1="13615" y1="27663" x2="13308" y2="27433"/>
                        <a14:backgroundMark x1="3462" y1="52107" x2="4769" y2="54176"/>
                        <a14:backgroundMark x1="3692" y1="61303" x2="6231" y2="72031"/>
                        <a14:backgroundMark x1="4615" y1="61686" x2="3846" y2="59157"/>
                        <a14:backgroundMark x1="5538" y1="67969" x2="5308" y2="73640"/>
                        <a14:backgroundMark x1="3462" y1="59847" x2="3846" y2="60230"/>
                        <a14:backgroundMark x1="4000" y1="61686" x2="4615" y2="60613"/>
                        <a14:backgroundMark x1="41923" y1="24138" x2="43077" y2="26897"/>
                        <a14:backgroundMark x1="58000" y1="22835" x2="58615" y2="23602"/>
                        <a14:backgroundMark x1="55615" y1="22989" x2="55231" y2="26743"/>
                        <a14:backgroundMark x1="92385" y1="32031" x2="96769" y2="51954"/>
                        <a14:backgroundMark x1="96769" y1="51954" x2="92231" y2="57854"/>
                        <a14:backgroundMark x1="92769" y1="31877" x2="95769" y2="40690"/>
                        <a14:backgroundMark x1="95769" y1="40690" x2="93000" y2="31111"/>
                        <a14:backgroundMark x1="95923" y1="40307" x2="96308" y2="51034"/>
                        <a14:backgroundMark x1="91846" y1="59157" x2="92385" y2="58927"/>
                        <a14:backgroundMark x1="92077" y1="29655" x2="93923" y2="31648"/>
                        <a14:backgroundMark x1="91846" y1="30038" x2="93923" y2="31494"/>
                        <a14:backgroundMark x1="54308" y1="27969" x2="52308" y2="30192"/>
                        <a14:backgroundMark x1="54154" y1="30038" x2="51154" y2="30958"/>
                        <a14:backgroundMark x1="54308" y1="27280" x2="57308" y2="21533"/>
                        <a14:backgroundMark x1="40615" y1="23218" x2="42308" y2="22989"/>
                        <a14:backgroundMark x1="56538" y1="21762" x2="42692" y2="22069"/>
                        <a14:backgroundMark x1="58769" y1="17854" x2="58923" y2="18391"/>
                        <a14:backgroundMark x1="56000" y1="22069" x2="56538" y2="21916"/>
                        <a14:backgroundMark x1="43385" y1="22299" x2="42462" y2="21762"/>
                        <a14:backgroundMark x1="42462" y1="22835" x2="42692" y2="24138"/>
                        <a14:backgroundMark x1="42846" y1="20230" x2="43231" y2="20996"/>
                        <a14:backgroundMark x1="42692" y1="20843" x2="43077" y2="20996"/>
                        <a14:backgroundMark x1="42308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3615" y2="20613"/>
                        <a14:backgroundMark x1="42846" y1="20613" x2="42846" y2="20613"/>
                        <a14:backgroundMark x1="43538" y1="27739" x2="43308" y2="27510"/>
                        <a14:backgroundMark x1="57000" y1="21456" x2="57308" y2="21303"/>
                        <a14:backgroundMark x1="72385" y1="69425" x2="47846" y2="68889"/>
                        <a14:backgroundMark x1="48692" y1="69502" x2="38231" y2="68736"/>
                        <a14:backgroundMark x1="51923" y1="77011" x2="35308" y2="76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3097" y="2874168"/>
            <a:ext cx="1552576" cy="1558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13F6053-6AFE-98B8-6EF6-7A9252A0B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236" y="3279452"/>
            <a:ext cx="2941866" cy="102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n 20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AD31830-AB41-05A4-19B3-21B7F3E63D0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158" r="41182"/>
          <a:stretch/>
        </p:blipFill>
        <p:spPr>
          <a:xfrm>
            <a:off x="8808735" y="4460577"/>
            <a:ext cx="2029268" cy="19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F712998-7E05-A7BE-1805-7DC8BBA3A2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1636" y="4747769"/>
            <a:ext cx="2176466" cy="144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711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Metodologías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700" y="1674060"/>
            <a:ext cx="8712200" cy="46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10915194" y="14125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270887E7-4984-8D71-5B13-D4D0AEEC0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806" y="0"/>
            <a:ext cx="9262881" cy="6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254" y="1914557"/>
            <a:ext cx="2800854" cy="82625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8F359A60-8788-FA21-9173-6CAF4161DA95}"/>
              </a:ext>
            </a:extLst>
          </p:cNvPr>
          <p:cNvGrpSpPr/>
          <p:nvPr/>
        </p:nvGrpSpPr>
        <p:grpSpPr>
          <a:xfrm>
            <a:off x="8285893" y="1649709"/>
            <a:ext cx="2382107" cy="1355949"/>
            <a:chOff x="5412467" y="2719387"/>
            <a:chExt cx="3179990" cy="1810122"/>
          </a:xfrm>
        </p:grpSpPr>
        <p:pic>
          <p:nvPicPr>
            <p:cNvPr id="10" name="Imagen 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212A181C-9670-0D53-A753-A1F447455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8393"/>
            <a:stretch/>
          </p:blipFill>
          <p:spPr>
            <a:xfrm>
              <a:off x="6473371" y="2719387"/>
              <a:ext cx="2119086" cy="1810122"/>
            </a:xfrm>
            <a:prstGeom prst="rect">
              <a:avLst/>
            </a:prstGeom>
          </p:spPr>
        </p:pic>
        <p:pic>
          <p:nvPicPr>
            <p:cNvPr id="12" name="Imagen 11" descr="Icono&#10;&#10;Descripción generada automáticamente">
              <a:extLst>
                <a:ext uri="{FF2B5EF4-FFF2-40B4-BE49-F238E27FC236}">
                  <a16:creationId xmlns:a16="http://schemas.microsoft.com/office/drawing/2014/main" id="{A55F33FA-5135-2C0C-4E54-9BC90A115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467" y="3057710"/>
              <a:ext cx="1133475" cy="1133475"/>
            </a:xfrm>
            <a:prstGeom prst="rect">
              <a:avLst/>
            </a:prstGeom>
          </p:spPr>
        </p:pic>
      </p:grpSp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4937" y="2740809"/>
            <a:ext cx="4222126" cy="2374946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49BB2F0-783A-517E-3DAB-4C6EBBE6F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2097" y="4956374"/>
            <a:ext cx="1443903" cy="1443903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02C0CE80-98AD-5312-EAC9-8225DC0B4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966" y="4947433"/>
            <a:ext cx="1443903" cy="14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165</Words>
  <Application>Microsoft Office PowerPoint</Application>
  <PresentationFormat>Panorámica</PresentationFormat>
  <Paragraphs>13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Work Sans Light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adsi</cp:lastModifiedBy>
  <cp:revision>38</cp:revision>
  <dcterms:created xsi:type="dcterms:W3CDTF">2020-10-01T23:51:28Z</dcterms:created>
  <dcterms:modified xsi:type="dcterms:W3CDTF">2023-05-25T01:12:30Z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