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98" r:id="rId2"/>
    <p:sldId id="499" r:id="rId3"/>
    <p:sldId id="501" r:id="rId4"/>
    <p:sldId id="510" r:id="rId5"/>
    <p:sldId id="511" r:id="rId6"/>
    <p:sldId id="521" r:id="rId7"/>
    <p:sldId id="518" r:id="rId8"/>
    <p:sldId id="513" r:id="rId9"/>
    <p:sldId id="514" r:id="rId10"/>
    <p:sldId id="519" r:id="rId11"/>
    <p:sldId id="520" r:id="rId12"/>
    <p:sldId id="515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4"/>
    <p:restoredTop sz="95383" autoAdjust="0"/>
  </p:normalViewPr>
  <p:slideViewPr>
    <p:cSldViewPr snapToGrid="0">
      <p:cViewPr>
        <p:scale>
          <a:sx n="75" d="100"/>
          <a:sy n="75" d="100"/>
        </p:scale>
        <p:origin x="869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hian Daniel Garzón Guerrero" userId="fe325f0a-239c-452b-a9ba-57b27abdcc6e" providerId="ADAL" clId="{FB101446-9E67-484C-B54D-4A5C2B815178}"/>
    <pc:docChg chg="modSld">
      <pc:chgData name="Cristhian Daniel Garzón Guerrero" userId="fe325f0a-239c-452b-a9ba-57b27abdcc6e" providerId="ADAL" clId="{FB101446-9E67-484C-B54D-4A5C2B815178}" dt="2022-10-19T23:33:20.397" v="0" actId="732"/>
      <pc:docMkLst>
        <pc:docMk/>
      </pc:docMkLst>
      <pc:sldChg chg="modSp mod">
        <pc:chgData name="Cristhian Daniel Garzón Guerrero" userId="fe325f0a-239c-452b-a9ba-57b27abdcc6e" providerId="ADAL" clId="{FB101446-9E67-484C-B54D-4A5C2B815178}" dt="2022-10-19T23:33:20.397" v="0" actId="732"/>
        <pc:sldMkLst>
          <pc:docMk/>
          <pc:sldMk cId="2048745988" sldId="522"/>
        </pc:sldMkLst>
        <pc:picChg chg="mod modCrop">
          <ac:chgData name="Cristhian Daniel Garzón Guerrero" userId="fe325f0a-239c-452b-a9ba-57b27abdcc6e" providerId="ADAL" clId="{FB101446-9E67-484C-B54D-4A5C2B815178}" dt="2022-10-19T23:33:20.397" v="0" actId="732"/>
          <ac:picMkLst>
            <pc:docMk/>
            <pc:sldMk cId="2048745988" sldId="522"/>
            <ac:picMk id="3" creationId="{EA97DC05-4A6B-3E0B-D2C7-E6FB8FE7B9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3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19" Type="http://schemas.openxmlformats.org/officeDocument/2006/relationships/image" Target="../media/image41.png"/><Relationship Id="rId4" Type="http://schemas.openxmlformats.org/officeDocument/2006/relationships/image" Target="../media/image5.sv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7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45.png"/><Relationship Id="rId5" Type="http://schemas.openxmlformats.org/officeDocument/2006/relationships/image" Target="../media/image6.png"/><Relationship Id="rId10" Type="http://schemas.openxmlformats.org/officeDocument/2006/relationships/image" Target="../media/image44.png"/><Relationship Id="rId4" Type="http://schemas.openxmlformats.org/officeDocument/2006/relationships/image" Target="../media/image5.sv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microsoft.com/office/2007/relationships/hdphoto" Target="../media/hdphoto7.wdp"/><Relationship Id="rId3" Type="http://schemas.openxmlformats.org/officeDocument/2006/relationships/image" Target="../media/image4.png"/><Relationship Id="rId7" Type="http://schemas.openxmlformats.org/officeDocument/2006/relationships/image" Target="../media/image48.png"/><Relationship Id="rId12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microsoft.com/office/2007/relationships/hdphoto" Target="../media/hdphoto6.wdp"/><Relationship Id="rId5" Type="http://schemas.openxmlformats.org/officeDocument/2006/relationships/image" Target="../media/image6.png"/><Relationship Id="rId10" Type="http://schemas.openxmlformats.org/officeDocument/2006/relationships/image" Target="../media/image50.png"/><Relationship Id="rId4" Type="http://schemas.openxmlformats.org/officeDocument/2006/relationships/image" Target="../media/image5.svg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sv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8.jpg"/><Relationship Id="rId7" Type="http://schemas.openxmlformats.org/officeDocument/2006/relationships/image" Target="../media/image6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9.jp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microsoft.com/office/2007/relationships/hdphoto" Target="../media/hdphoto4.wdp"/><Relationship Id="rId10" Type="http://schemas.openxmlformats.org/officeDocument/2006/relationships/image" Target="../media/image24.png"/><Relationship Id="rId4" Type="http://schemas.openxmlformats.org/officeDocument/2006/relationships/image" Target="../media/image5.svg"/><Relationship Id="rId9" Type="http://schemas.microsoft.com/office/2007/relationships/hdphoto" Target="../media/hdphoto2.wdp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431631" y="2398604"/>
            <a:ext cx="11328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5400" dirty="0">
                <a:latin typeface="Work Sans Light" pitchFamily="2" charset="77"/>
              </a:rPr>
              <a:t>Presentación de Proyecto: </a:t>
            </a:r>
            <a:r>
              <a:rPr lang="es-CO" sz="5400" dirty="0" err="1">
                <a:latin typeface="Work Sans Light" pitchFamily="2" charset="77"/>
              </a:rPr>
              <a:t>Nodens</a:t>
            </a:r>
            <a:endParaRPr lang="es-CO" sz="5400" dirty="0">
              <a:latin typeface="Work Sans Light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6E8B4-453C-7E26-D038-59933D4B744F}"/>
              </a:ext>
            </a:extLst>
          </p:cNvPr>
          <p:cNvSpPr txBox="1"/>
          <p:nvPr/>
        </p:nvSpPr>
        <p:spPr>
          <a:xfrm>
            <a:off x="3444096" y="3536066"/>
            <a:ext cx="530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+mj-lt"/>
              </a:rPr>
              <a:t>"Encuentra tu ritmo laboral con Nodens: Tu puerta al éxito musical"</a:t>
            </a:r>
            <a:endParaRPr lang="es-CO" sz="2400" dirty="0">
              <a:latin typeface="+mj-lt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B2C1E49-6CC3-6295-F832-8FFBD7D3029E}"/>
              </a:ext>
            </a:extLst>
          </p:cNvPr>
          <p:cNvGrpSpPr/>
          <p:nvPr/>
        </p:nvGrpSpPr>
        <p:grpSpPr>
          <a:xfrm>
            <a:off x="260180" y="258365"/>
            <a:ext cx="1320041" cy="1041202"/>
            <a:chOff x="2592360" y="1419046"/>
            <a:chExt cx="3959280" cy="3122940"/>
          </a:xfrm>
        </p:grpSpPr>
        <p:pic>
          <p:nvPicPr>
            <p:cNvPr id="4" name="Gráfico 3">
              <a:extLst>
                <a:ext uri="{FF2B5EF4-FFF2-40B4-BE49-F238E27FC236}">
                  <a16:creationId xmlns:a16="http://schemas.microsoft.com/office/drawing/2014/main" id="{53E0EA87-0DDC-B499-B052-041CEC872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BA09818-BBBD-C72E-3672-45DCD5C41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EDF2B00B-492B-F366-C829-34D9F3A81E6B}"/>
              </a:ext>
            </a:extLst>
          </p:cNvPr>
          <p:cNvSpPr txBox="1"/>
          <p:nvPr/>
        </p:nvSpPr>
        <p:spPr>
          <a:xfrm>
            <a:off x="5000445" y="6236898"/>
            <a:ext cx="2191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latin typeface="+mj-lt"/>
              </a:rPr>
              <a:t>ADSI 2448515</a:t>
            </a:r>
          </a:p>
        </p:txBody>
      </p:sp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Tecnologías -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Backend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Work Sans Light" pitchFamily="2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166E1E3-3FD2-F08A-D836-10EF9E32F2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0815" y="1309802"/>
            <a:ext cx="1897975" cy="1418289"/>
          </a:xfrm>
          <a:prstGeom prst="rect">
            <a:avLst/>
          </a:prstGeom>
        </p:spPr>
      </p:pic>
      <p:pic>
        <p:nvPicPr>
          <p:cNvPr id="11" name="Imagen 1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A9DF6F4-5945-5C00-A2B6-34F297CE63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6326" y="1459158"/>
            <a:ext cx="2265954" cy="1268934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3C75D79F-84D2-B120-E756-0DF6D38F8F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6816" y="2181456"/>
            <a:ext cx="871584" cy="980630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EF44359B-1BF9-E3B7-9F60-7023A298722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7902" r="20976" b="13637"/>
          <a:stretch/>
        </p:blipFill>
        <p:spPr>
          <a:xfrm>
            <a:off x="1618478" y="3159876"/>
            <a:ext cx="1214710" cy="1144220"/>
          </a:xfrm>
          <a:prstGeom prst="rect">
            <a:avLst/>
          </a:prstGeom>
        </p:spPr>
      </p:pic>
      <p:pic>
        <p:nvPicPr>
          <p:cNvPr id="17" name="Imagen 16" descr="Logotipo&#10;&#10;Descripción generada automáticamente">
            <a:extLst>
              <a:ext uri="{FF2B5EF4-FFF2-40B4-BE49-F238E27FC236}">
                <a16:creationId xmlns:a16="http://schemas.microsoft.com/office/drawing/2014/main" id="{96849DA7-1B70-E305-6F5F-B8DFBEEE71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60713" y="4727271"/>
            <a:ext cx="996900" cy="996900"/>
          </a:xfrm>
          <a:prstGeom prst="rect">
            <a:avLst/>
          </a:prstGeom>
        </p:spPr>
      </p:pic>
      <p:pic>
        <p:nvPicPr>
          <p:cNvPr id="19" name="Imagen 18" descr="Forma&#10;&#10;Descripción generada automáticamente con confianza baja">
            <a:extLst>
              <a:ext uri="{FF2B5EF4-FFF2-40B4-BE49-F238E27FC236}">
                <a16:creationId xmlns:a16="http://schemas.microsoft.com/office/drawing/2014/main" id="{7B3EB88B-B39D-F86D-E86E-DFBC015A85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74047" y="4922852"/>
            <a:ext cx="1178988" cy="1178988"/>
          </a:xfrm>
          <a:prstGeom prst="rect">
            <a:avLst/>
          </a:prstGeom>
        </p:spPr>
      </p:pic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00B98918-6F8F-D1F9-E2BF-CEC0CC1166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0523" y="3228869"/>
            <a:ext cx="817955" cy="817955"/>
          </a:xfrm>
          <a:prstGeom prst="rect">
            <a:avLst/>
          </a:prstGeom>
        </p:spPr>
      </p:pic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3A7867AE-DDBC-B6F2-9216-06A600C53B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41654" y="5260468"/>
            <a:ext cx="1063991" cy="1063991"/>
          </a:xfrm>
          <a:prstGeom prst="rect">
            <a:avLst/>
          </a:prstGeom>
        </p:spPr>
      </p:pic>
      <p:pic>
        <p:nvPicPr>
          <p:cNvPr id="26" name="Imagen 2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0F91DCE-7C56-438A-3B97-81366B9311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73447" y="4727271"/>
            <a:ext cx="868207" cy="868207"/>
          </a:xfrm>
          <a:prstGeom prst="rect">
            <a:avLst/>
          </a:prstGeom>
        </p:spPr>
      </p:pic>
      <p:pic>
        <p:nvPicPr>
          <p:cNvPr id="28" name="Imagen 27" descr="Forma&#10;&#10;Descripción generada automáticamente con confianza baja">
            <a:extLst>
              <a:ext uri="{FF2B5EF4-FFF2-40B4-BE49-F238E27FC236}">
                <a16:creationId xmlns:a16="http://schemas.microsoft.com/office/drawing/2014/main" id="{BB60D0E3-39BC-7527-7B67-CA84744924D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92280" y="4401942"/>
            <a:ext cx="996900" cy="996900"/>
          </a:xfrm>
          <a:prstGeom prst="rect">
            <a:avLst/>
          </a:prstGeom>
        </p:spPr>
      </p:pic>
      <p:pic>
        <p:nvPicPr>
          <p:cNvPr id="30" name="Imagen 29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8B5DC4ED-1FA0-C78C-E063-BA731016AC9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11573" y="3206241"/>
            <a:ext cx="1178988" cy="1178988"/>
          </a:xfrm>
          <a:prstGeom prst="rect">
            <a:avLst/>
          </a:prstGeom>
        </p:spPr>
      </p:pic>
      <p:pic>
        <p:nvPicPr>
          <p:cNvPr id="32" name="Imagen 31" descr="Interfaz de usuario gráfica, Aplicación, nombre de la empresa&#10;&#10;Descripción generada automáticamente">
            <a:extLst>
              <a:ext uri="{FF2B5EF4-FFF2-40B4-BE49-F238E27FC236}">
                <a16:creationId xmlns:a16="http://schemas.microsoft.com/office/drawing/2014/main" id="{B9A624C9-DD44-F334-8C80-8633F02B787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88691" y="1896169"/>
            <a:ext cx="1404505" cy="140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55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Tecnologías -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Frontend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Work Sans Light" pitchFamily="2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BACEE6F-3F4B-C852-264A-B86848442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8950" y="1397075"/>
            <a:ext cx="2876550" cy="1590675"/>
          </a:xfrm>
          <a:prstGeom prst="rect">
            <a:avLst/>
          </a:prstGeom>
        </p:spPr>
      </p:pic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3DA63A9-4538-3E85-A83C-2BD49046F8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3130" y="1666222"/>
            <a:ext cx="1052380" cy="1052380"/>
          </a:xfrm>
          <a:prstGeom prst="rect">
            <a:avLst/>
          </a:prstGeom>
        </p:spPr>
      </p:pic>
      <p:pic>
        <p:nvPicPr>
          <p:cNvPr id="12" name="Imagen 1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1690FB8-B0CD-1320-9D02-E8ED8416EB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6120" y="4626104"/>
            <a:ext cx="3159760" cy="1579880"/>
          </a:xfrm>
          <a:prstGeom prst="rect">
            <a:avLst/>
          </a:prstGeom>
        </p:spPr>
      </p:pic>
      <p:pic>
        <p:nvPicPr>
          <p:cNvPr id="24" name="Imagen 23" descr="Logotipo&#10;&#10;Descripción generada automáticamente">
            <a:extLst>
              <a:ext uri="{FF2B5EF4-FFF2-40B4-BE49-F238E27FC236}">
                <a16:creationId xmlns:a16="http://schemas.microsoft.com/office/drawing/2014/main" id="{2145431E-780E-1265-7C22-E91E91828F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893" y="2537472"/>
            <a:ext cx="2134191" cy="90055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04C371CE-5750-FBF5-C9F7-8B71A4AFBE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4437" y="4526106"/>
            <a:ext cx="1829315" cy="1143322"/>
          </a:xfrm>
          <a:prstGeom prst="rect">
            <a:avLst/>
          </a:prstGeom>
        </p:spPr>
      </p:pic>
      <p:pic>
        <p:nvPicPr>
          <p:cNvPr id="34" name="Imagen 3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B52DB92-2604-644B-CD63-8F4BA76681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74226" y="2346960"/>
            <a:ext cx="3328694" cy="1664347"/>
          </a:xfrm>
          <a:prstGeom prst="rect">
            <a:avLst/>
          </a:prstGeom>
        </p:spPr>
      </p:pic>
      <p:pic>
        <p:nvPicPr>
          <p:cNvPr id="38" name="Imagen 3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04B67D5-3CF8-CD44-2A2E-76F0D6EA86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54200" y="4277657"/>
            <a:ext cx="2254084" cy="112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45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Aspectos técnicos de despliegue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260D995-0971-0474-FA94-05BCE1A15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882" y="3023556"/>
            <a:ext cx="2800854" cy="826252"/>
          </a:xfrm>
          <a:prstGeom prst="rect">
            <a:avLst/>
          </a:prstGeom>
        </p:spPr>
      </p:pic>
      <p:pic>
        <p:nvPicPr>
          <p:cNvPr id="15" name="Imagen 1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2E855F4-4C9A-98E6-EBC4-B9248FA45F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3438">
                        <a14:foregroundMark x1="10104" y1="57778" x2="14896" y2="42963"/>
                        <a14:foregroundMark x1="31979" y1="57407" x2="31979" y2="48056"/>
                        <a14:foregroundMark x1="40208" y1="51111" x2="40156" y2="54630"/>
                        <a14:foregroundMark x1="40417" y1="46667" x2="40417" y2="46667"/>
                        <a14:foregroundMark x1="43021" y1="51204" x2="43021" y2="51204"/>
                        <a14:foregroundMark x1="46042" y1="51852" x2="46042" y2="51852"/>
                        <a14:foregroundMark x1="50469" y1="50926" x2="50469" y2="50926"/>
                        <a14:foregroundMark x1="54844" y1="50926" x2="54844" y2="50926"/>
                        <a14:foregroundMark x1="58958" y1="50926" x2="58958" y2="50926"/>
                        <a14:foregroundMark x1="64531" y1="50463" x2="64531" y2="50463"/>
                        <a14:foregroundMark x1="72708" y1="51111" x2="72708" y2="51111"/>
                        <a14:foregroundMark x1="82031" y1="51481" x2="82031" y2="51481"/>
                        <a14:foregroundMark x1="87448" y1="51574" x2="87448" y2="51574"/>
                        <a14:foregroundMark x1="90677" y1="50463" x2="90677" y2="50463"/>
                        <a14:foregroundMark x1="93438" y1="52963" x2="93438" y2="52963"/>
                        <a14:backgroundMark x1="73802" y1="52593" x2="73802" y2="52593"/>
                        <a14:backgroundMark x1="90938" y1="52037" x2="90938" y2="520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2385" y="3849808"/>
            <a:ext cx="3280702" cy="1845395"/>
          </a:xfrm>
          <a:prstGeom prst="rect">
            <a:avLst/>
          </a:prstGeom>
        </p:spPr>
      </p:pic>
      <p:pic>
        <p:nvPicPr>
          <p:cNvPr id="8" name="Imagen 7" descr="Dibuj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A965642D-EEC5-2A67-E720-DB408B8015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402" b="89744" l="9557" r="89977">
                        <a14:foregroundMark x1="18648" y1="43590" x2="18648" y2="43590"/>
                        <a14:foregroundMark x1="19114" y1="53846" x2="19114" y2="53846"/>
                        <a14:foregroundMark x1="19580" y1="71795" x2="19580" y2="71795"/>
                        <a14:foregroundMark x1="9557" y1="60684" x2="9557" y2="60684"/>
                        <a14:foregroundMark x1="41026" y1="49573" x2="41026" y2="49573"/>
                        <a14:foregroundMark x1="49184" y1="49573" x2="49184" y2="49573"/>
                        <a14:foregroundMark x1="55478" y1="45299" x2="55478" y2="45299"/>
                        <a14:foregroundMark x1="55711" y1="28205" x2="55711" y2="28205"/>
                        <a14:foregroundMark x1="59441" y1="33333" x2="59907" y2="33333"/>
                        <a14:foregroundMark x1="64569" y1="50427" x2="64569" y2="50427"/>
                        <a14:foregroundMark x1="77622" y1="49573" x2="77622" y2="49573"/>
                        <a14:foregroundMark x1="84382" y1="47863" x2="84382" y2="47863"/>
                        <a14:backgroundMark x1="11655" y1="43590" x2="11655" y2="43590"/>
                        <a14:backgroundMark x1="9324" y1="62393" x2="9324" y2="623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0471" y="2871786"/>
            <a:ext cx="4086225" cy="1114425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AE15173-6B20-767A-4035-D2E0A4D80F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500" b="90000" l="10000" r="90000">
                        <a14:foregroundMark x1="49500" y1="9500" x2="49500" y2="9500"/>
                        <a14:foregroundMark x1="51000" y1="5500" x2="51000" y2="5500"/>
                        <a14:foregroundMark x1="66000" y1="67500" x2="66000" y2="67500"/>
                        <a14:foregroundMark x1="83000" y1="68500" x2="83000" y2="68500"/>
                        <a14:foregroundMark x1="52500" y1="68000" x2="52500" y2="68000"/>
                        <a14:foregroundMark x1="49500" y1="70500" x2="49500" y2="70500"/>
                        <a14:foregroundMark x1="58000" y1="66500" x2="58000" y2="66500"/>
                        <a14:foregroundMark x1="48000" y1="75000" x2="48000" y2="75000"/>
                        <a14:foregroundMark x1="60500" y1="66500" x2="60500" y2="66500"/>
                        <a14:foregroundMark x1="39000" y1="67000" x2="39000" y2="67000"/>
                        <a14:foregroundMark x1="43500" y1="66500" x2="43500" y2="66500"/>
                        <a14:foregroundMark x1="35500" y1="67500" x2="35500" y2="67500"/>
                        <a14:foregroundMark x1="22000" y1="67000" x2="22000" y2="67000"/>
                        <a14:foregroundMark x1="34500" y1="89000" x2="34500" y2="89000"/>
                        <a14:foregroundMark x1="44500" y1="86000" x2="44500" y2="86000"/>
                        <a14:foregroundMark x1="52000" y1="84500" x2="52000" y2="84500"/>
                        <a14:foregroundMark x1="59500" y1="85000" x2="59500" y2="85000"/>
                        <a14:foregroundMark x1="65000" y1="85000" x2="65000" y2="85000"/>
                        <a14:backgroundMark x1="50500" y1="69000" x2="50500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104" y="3986211"/>
            <a:ext cx="1543484" cy="154348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0AEF35E-E9E2-97BC-5A1B-7EB1888F78C5}"/>
              </a:ext>
            </a:extLst>
          </p:cNvPr>
          <p:cNvSpPr txBox="1"/>
          <p:nvPr/>
        </p:nvSpPr>
        <p:spPr>
          <a:xfrm>
            <a:off x="1500994" y="1509622"/>
            <a:ext cx="3000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latin typeface="Work Sans Light" pitchFamily="2" charset="0"/>
              </a:rPr>
              <a:t>BACKEND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D229BAB-8C06-DCE4-3B0C-EF5A0271F49F}"/>
              </a:ext>
            </a:extLst>
          </p:cNvPr>
          <p:cNvSpPr txBox="1"/>
          <p:nvPr/>
        </p:nvSpPr>
        <p:spPr>
          <a:xfrm>
            <a:off x="7196162" y="1509622"/>
            <a:ext cx="3494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latin typeface="Work Sans Light" pitchFamily="2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505962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448957" y="508919"/>
            <a:ext cx="5090932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38AA00"/>
                </a:solidFill>
                <a:latin typeface="Work Sans Light" pitchFamily="2" charset="77"/>
              </a:rPr>
              <a:t>Equipo de Trabajo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88F37B5-8605-5E5C-705C-0B88C2ADEFA7}"/>
              </a:ext>
            </a:extLst>
          </p:cNvPr>
          <p:cNvGrpSpPr/>
          <p:nvPr/>
        </p:nvGrpSpPr>
        <p:grpSpPr>
          <a:xfrm>
            <a:off x="9699455" y="236011"/>
            <a:ext cx="1139995" cy="899188"/>
            <a:chOff x="2592360" y="1419046"/>
            <a:chExt cx="3959280" cy="3122940"/>
          </a:xfrm>
        </p:grpSpPr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255E0903-3197-F415-E375-479529D41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6A2E3C4-F5A3-455A-6092-44E8C8BEF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6" name="Imagen 5" descr="Un hombre con lentes y camiseta negra&#10;&#10;Descripción generada automáticamente">
            <a:extLst>
              <a:ext uri="{FF2B5EF4-FFF2-40B4-BE49-F238E27FC236}">
                <a16:creationId xmlns:a16="http://schemas.microsoft.com/office/drawing/2014/main" id="{E6AD576E-56B3-4DB9-86CD-7F3B26E9B3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570" r="23696"/>
          <a:stretch/>
        </p:blipFill>
        <p:spPr>
          <a:xfrm>
            <a:off x="675088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3C66BBCA-C314-39D3-B91C-865471F6897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219" r="27047"/>
          <a:stretch/>
        </p:blipFill>
        <p:spPr>
          <a:xfrm>
            <a:off x="2994423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4AA2C179-4962-B5F9-3C87-10A6F3E90F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241" r="27025"/>
          <a:stretch/>
        </p:blipFill>
        <p:spPr>
          <a:xfrm>
            <a:off x="5270895" y="2514923"/>
            <a:ext cx="1707354" cy="22764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9DB906A-488A-7118-3977-30794CF8BD74}"/>
              </a:ext>
            </a:extLst>
          </p:cNvPr>
          <p:cNvSpPr txBox="1"/>
          <p:nvPr/>
        </p:nvSpPr>
        <p:spPr>
          <a:xfrm>
            <a:off x="519813" y="4956195"/>
            <a:ext cx="198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 err="1"/>
              <a:t>Ethiem</a:t>
            </a:r>
            <a:r>
              <a:rPr lang="es-ES" dirty="0"/>
              <a:t> Guerrero</a:t>
            </a:r>
          </a:p>
          <a:p>
            <a:r>
              <a:rPr lang="es-ES" dirty="0"/>
              <a:t>Full </a:t>
            </a:r>
            <a:r>
              <a:rPr lang="es-ES" dirty="0" err="1"/>
              <a:t>Stack</a:t>
            </a:r>
            <a:r>
              <a:rPr lang="es-ES" dirty="0"/>
              <a:t> / </a:t>
            </a:r>
            <a:r>
              <a:rPr lang="es-ES" dirty="0" err="1"/>
              <a:t>Developer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574691A-EECC-F23D-B8F7-2A2B17CDF890}"/>
              </a:ext>
            </a:extLst>
          </p:cNvPr>
          <p:cNvSpPr txBox="1"/>
          <p:nvPr/>
        </p:nvSpPr>
        <p:spPr>
          <a:xfrm>
            <a:off x="2739370" y="4934948"/>
            <a:ext cx="2134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/>
              <a:t>Moisés Pineda</a:t>
            </a:r>
          </a:p>
          <a:p>
            <a:r>
              <a:rPr lang="es-ES" dirty="0"/>
              <a:t>Full </a:t>
            </a:r>
            <a:r>
              <a:rPr lang="es-ES" dirty="0" err="1"/>
              <a:t>Stack</a:t>
            </a:r>
            <a:r>
              <a:rPr lang="es-ES" dirty="0"/>
              <a:t> / </a:t>
            </a:r>
            <a:r>
              <a:rPr lang="es-ES" dirty="0" err="1"/>
              <a:t>Developer</a:t>
            </a:r>
            <a:r>
              <a:rPr lang="es-ES" dirty="0"/>
              <a:t> – Scrum Master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81B400B-C5EF-307F-33A1-19A0889DEF51}"/>
              </a:ext>
            </a:extLst>
          </p:cNvPr>
          <p:cNvSpPr txBox="1"/>
          <p:nvPr/>
        </p:nvSpPr>
        <p:spPr>
          <a:xfrm>
            <a:off x="5057296" y="4956195"/>
            <a:ext cx="213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/>
              <a:t>Brayan Medina</a:t>
            </a:r>
          </a:p>
          <a:p>
            <a:r>
              <a:rPr lang="es-ES" dirty="0" err="1"/>
              <a:t>Backend</a:t>
            </a:r>
            <a:r>
              <a:rPr lang="es-ES" dirty="0"/>
              <a:t> / </a:t>
            </a:r>
            <a:r>
              <a:rPr lang="es-ES" dirty="0" err="1"/>
              <a:t>Developer</a:t>
            </a:r>
            <a:endParaRPr lang="es-CO" dirty="0"/>
          </a:p>
        </p:txBody>
      </p:sp>
      <p:pic>
        <p:nvPicPr>
          <p:cNvPr id="7" name="Imagen 6" descr="Un hombre con lentes y camiseta negra&#10;&#10;Descripción generada automáticamente">
            <a:extLst>
              <a:ext uri="{FF2B5EF4-FFF2-40B4-BE49-F238E27FC236}">
                <a16:creationId xmlns:a16="http://schemas.microsoft.com/office/drawing/2014/main" id="{E168E1FE-53C4-0CA1-4060-20050B8A168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500" b="12500"/>
          <a:stretch/>
        </p:blipFill>
        <p:spPr>
          <a:xfrm>
            <a:off x="7745276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716EBD1-8740-ADE2-DDD9-80AA9A7F586D}"/>
              </a:ext>
            </a:extLst>
          </p:cNvPr>
          <p:cNvSpPr txBox="1"/>
          <p:nvPr/>
        </p:nvSpPr>
        <p:spPr>
          <a:xfrm>
            <a:off x="7608499" y="4956195"/>
            <a:ext cx="1939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 err="1"/>
              <a:t>Sebastían</a:t>
            </a:r>
            <a:r>
              <a:rPr lang="es-ES" dirty="0"/>
              <a:t> García</a:t>
            </a:r>
          </a:p>
          <a:p>
            <a:r>
              <a:rPr lang="es-ES" dirty="0" err="1"/>
              <a:t>Frontend</a:t>
            </a:r>
            <a:r>
              <a:rPr lang="es-ES" dirty="0"/>
              <a:t> / </a:t>
            </a:r>
            <a:r>
              <a:rPr lang="es-ES" dirty="0" err="1"/>
              <a:t>Developer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E45B119-29E5-8639-397F-A3EF655AD3E6}"/>
              </a:ext>
            </a:extLst>
          </p:cNvPr>
          <p:cNvSpPr txBox="1"/>
          <p:nvPr/>
        </p:nvSpPr>
        <p:spPr>
          <a:xfrm>
            <a:off x="9964172" y="4956195"/>
            <a:ext cx="1795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/>
              <a:t>Julio Marín /</a:t>
            </a:r>
          </a:p>
          <a:p>
            <a:r>
              <a:rPr lang="es-ES" dirty="0"/>
              <a:t>Documentación –</a:t>
            </a:r>
          </a:p>
          <a:p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Owner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79E457-A95B-B005-876F-28A65756168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414" r="11414"/>
          <a:stretch/>
        </p:blipFill>
        <p:spPr>
          <a:xfrm>
            <a:off x="9985773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5387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137059" y="443528"/>
            <a:ext cx="6884843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Problemática identificada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897147" y="1356033"/>
            <a:ext cx="48135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+mj-lt"/>
              </a:rPr>
              <a:t>En la actualidad, la industria musical es altamente competitiva y encontrar trabajo como músico puede ser un desafío. Los músicos enfrentan dificultades para conectarse con oportunidades de trabajo adecuadas a sus habilidades y experiencia, lo que puede limitar su crecimiento profesional y financiero. Además, los empleadores pueden tener dificultades para encontrar músicos calificados y confiables para sus proyectos</a:t>
            </a:r>
            <a:r>
              <a:rPr lang="es-ES" sz="2000" dirty="0">
                <a:latin typeface="+mj-lt"/>
              </a:rPr>
              <a:t>.</a:t>
            </a:r>
          </a:p>
        </p:txBody>
      </p:sp>
      <p:pic>
        <p:nvPicPr>
          <p:cNvPr id="4" name="Picture 4" descr="Consejos para posicionarse en la industria musical colombiana">
            <a:extLst>
              <a:ext uri="{FF2B5EF4-FFF2-40B4-BE49-F238E27FC236}">
                <a16:creationId xmlns:a16="http://schemas.microsoft.com/office/drawing/2014/main" id="{76D3CEC7-2174-B722-D72D-0EBC00052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167" y="1861520"/>
            <a:ext cx="4467018" cy="335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699455" y="236011"/>
            <a:ext cx="1139995" cy="899188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1196977" y="311074"/>
            <a:ext cx="4900768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¿Quiénes Somos?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1661611" y="2398143"/>
            <a:ext cx="3971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+mj-lt"/>
              </a:rPr>
              <a:t>Nodens es una plataforma que ayuda a Músicos a encontrar empleo, al mismo que tiempo que ayuda a Personas que requieran servicios musicales a encontrar sus músicos ideales.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6813379" y="2048408"/>
            <a:ext cx="3292645" cy="2597122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304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2248373" y="341954"/>
            <a:ext cx="229559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Alcance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1078302" y="1828800"/>
            <a:ext cx="46357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+mj-lt"/>
              </a:rPr>
              <a:t>La aplicación web conecta músicos con empleadores, permitiéndoles mostrar su trabajo, establecer contactos y postularse a ofertas de empleo relevantes. Los empleadores pueden buscar talentos y revisar perfiles. 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F6159F5-8401-E1EF-C3CA-7CC9B68BA0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967" y="2037811"/>
            <a:ext cx="4952509" cy="32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0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3730544" y="282242"/>
            <a:ext cx="446006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Funcionalidades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D593F4FD-49B5-00E6-73E0-6E1DE73358A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021" t="16353" r="16608"/>
          <a:stretch/>
        </p:blipFill>
        <p:spPr>
          <a:xfrm>
            <a:off x="964209" y="2660103"/>
            <a:ext cx="3775587" cy="250199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EA8810A4-4255-7E2D-4948-45BC9060B9C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626" b="14639"/>
          <a:stretch/>
        </p:blipFill>
        <p:spPr>
          <a:xfrm>
            <a:off x="6871174" y="2746775"/>
            <a:ext cx="4793999" cy="2328651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EDD8F20-74A4-F324-8C8D-F7D481F44214}"/>
              </a:ext>
            </a:extLst>
          </p:cNvPr>
          <p:cNvCxnSpPr/>
          <p:nvPr/>
        </p:nvCxnSpPr>
        <p:spPr>
          <a:xfrm>
            <a:off x="5072703" y="3614289"/>
            <a:ext cx="139618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8EADE82A-FA9A-558F-9D1C-888F25399238}"/>
              </a:ext>
            </a:extLst>
          </p:cNvPr>
          <p:cNvSpPr txBox="1">
            <a:spLocks/>
          </p:cNvSpPr>
          <p:nvPr/>
        </p:nvSpPr>
        <p:spPr>
          <a:xfrm>
            <a:off x="1469382" y="1757686"/>
            <a:ext cx="2765240" cy="5611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Organizador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D992330C-2033-2B16-2ACB-6808385EE5FF}"/>
              </a:ext>
            </a:extLst>
          </p:cNvPr>
          <p:cNvSpPr txBox="1">
            <a:spLocks/>
          </p:cNvSpPr>
          <p:nvPr/>
        </p:nvSpPr>
        <p:spPr>
          <a:xfrm>
            <a:off x="8370621" y="1754862"/>
            <a:ext cx="1795104" cy="5611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Músico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CB5043A-7F44-81BF-37CD-80F1A3F11F99}"/>
              </a:ext>
            </a:extLst>
          </p:cNvPr>
          <p:cNvSpPr txBox="1"/>
          <p:nvPr/>
        </p:nvSpPr>
        <p:spPr>
          <a:xfrm>
            <a:off x="1986961" y="5362001"/>
            <a:ext cx="173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Crear Oferta</a:t>
            </a:r>
            <a:endParaRPr lang="es-CO" sz="2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3CE5EE4-20F8-671B-278D-B7CF2F03EA3A}"/>
              </a:ext>
            </a:extLst>
          </p:cNvPr>
          <p:cNvSpPr txBox="1"/>
          <p:nvPr/>
        </p:nvSpPr>
        <p:spPr>
          <a:xfrm>
            <a:off x="7843137" y="5362002"/>
            <a:ext cx="285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Postularse a la Oferta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92759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-168227" y="93758"/>
            <a:ext cx="9795637" cy="110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 dirty="0" err="1">
                <a:latin typeface="Work Sans Light" pitchFamily="2" charset="0"/>
              </a:rPr>
              <a:t>Funcionalidades</a:t>
            </a:r>
            <a:r>
              <a:rPr lang="en-US" sz="5200" dirty="0">
                <a:latin typeface="Work Sans Light" pitchFamily="2" charset="0"/>
              </a:rPr>
              <a:t> </a:t>
            </a:r>
            <a:r>
              <a:rPr lang="en-US" sz="5200" dirty="0" err="1">
                <a:latin typeface="Work Sans Light" pitchFamily="2" charset="0"/>
              </a:rPr>
              <a:t>Generales</a:t>
            </a:r>
            <a:endParaRPr lang="en-US" sz="5200" dirty="0">
              <a:latin typeface="Work Sans Light" pitchFamily="2" charset="0"/>
            </a:endParaRPr>
          </a:p>
        </p:txBody>
      </p:sp>
      <p:pic>
        <p:nvPicPr>
          <p:cNvPr id="13" name="Imagen 1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B68A6CBF-8F68-D73E-583A-13BA57780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59" y="2037104"/>
            <a:ext cx="3797536" cy="3161448"/>
          </a:xfrm>
          <a:prstGeom prst="rect">
            <a:avLst/>
          </a:prstGeom>
        </p:spPr>
      </p:pic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7C56827-3FF4-FC53-1BDE-E5BE5A69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446" y="2350401"/>
            <a:ext cx="3797536" cy="2534855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99DAB4D7-A48D-A566-3ADD-A8AC28285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733" y="2355148"/>
            <a:ext cx="3797536" cy="2525361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15" name="Imagen 14">
            <a:extLst>
              <a:ext uri="{FF2B5EF4-FFF2-40B4-BE49-F238E27FC236}">
                <a16:creationId xmlns:a16="http://schemas.microsoft.com/office/drawing/2014/main" id="{10AC7D15-0587-E85C-3958-484D47F42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3818" y="203724"/>
            <a:ext cx="946122" cy="99489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843A770-41B0-A64D-ED14-32B034231EA3}"/>
              </a:ext>
            </a:extLst>
          </p:cNvPr>
          <p:cNvSpPr txBox="1"/>
          <p:nvPr/>
        </p:nvSpPr>
        <p:spPr>
          <a:xfrm>
            <a:off x="1759790" y="5428111"/>
            <a:ext cx="84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Posts</a:t>
            </a:r>
            <a:endParaRPr lang="es-CO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C749313-41E5-2E80-592D-5AC9DF453A64}"/>
              </a:ext>
            </a:extLst>
          </p:cNvPr>
          <p:cNvSpPr txBox="1"/>
          <p:nvPr/>
        </p:nvSpPr>
        <p:spPr>
          <a:xfrm>
            <a:off x="5158596" y="5428111"/>
            <a:ext cx="192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Autenticación</a:t>
            </a:r>
            <a:endParaRPr lang="es-CO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5AF8857-2F76-CC79-8D0A-7625A2FE45F2}"/>
              </a:ext>
            </a:extLst>
          </p:cNvPr>
          <p:cNvSpPr txBox="1"/>
          <p:nvPr/>
        </p:nvSpPr>
        <p:spPr>
          <a:xfrm>
            <a:off x="8968068" y="5428111"/>
            <a:ext cx="2410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Manejo del Perfil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002877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Herramientas de trabajo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24" name="Imagen 2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0325867-6D2C-5D34-58E4-7FB0B2C176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3188" y="1579381"/>
            <a:ext cx="8712200" cy="4617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9227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931784" y="315470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3A426D85-9569-C2A3-3F6C-8B04460032D9}"/>
              </a:ext>
            </a:extLst>
          </p:cNvPr>
          <p:cNvSpPr txBox="1">
            <a:spLocks/>
          </p:cNvSpPr>
          <p:nvPr/>
        </p:nvSpPr>
        <p:spPr>
          <a:xfrm>
            <a:off x="4373398" y="259796"/>
            <a:ext cx="344520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</a:rPr>
              <a:t>Arquitectura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02A8872-C13E-9BD5-60DF-4B3D43805B11}"/>
              </a:ext>
            </a:extLst>
          </p:cNvPr>
          <p:cNvSpPr/>
          <p:nvPr/>
        </p:nvSpPr>
        <p:spPr>
          <a:xfrm>
            <a:off x="246375" y="4591943"/>
            <a:ext cx="1794294" cy="118181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dk1"/>
                </a:solidFill>
              </a:rPr>
              <a:t>Musicos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43F78AE-5F93-65DE-8D8F-0E6B72AC3CA4}"/>
              </a:ext>
            </a:extLst>
          </p:cNvPr>
          <p:cNvSpPr/>
          <p:nvPr/>
        </p:nvSpPr>
        <p:spPr>
          <a:xfrm>
            <a:off x="1390298" y="2999977"/>
            <a:ext cx="1794294" cy="118181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Autenticación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2A0725D-4A0A-A55C-8D20-4E898A67546B}"/>
              </a:ext>
            </a:extLst>
          </p:cNvPr>
          <p:cNvSpPr/>
          <p:nvPr/>
        </p:nvSpPr>
        <p:spPr>
          <a:xfrm>
            <a:off x="2566841" y="4591943"/>
            <a:ext cx="1794294" cy="118181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Organizadores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9DD9104-1756-8861-D696-BFAE890BFC5C}"/>
              </a:ext>
            </a:extLst>
          </p:cNvPr>
          <p:cNvSpPr/>
          <p:nvPr/>
        </p:nvSpPr>
        <p:spPr>
          <a:xfrm>
            <a:off x="246375" y="1316451"/>
            <a:ext cx="1794294" cy="118181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Ofertas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9C11DE5-D8DB-CC5A-36E6-C53BC8F959C9}"/>
              </a:ext>
            </a:extLst>
          </p:cNvPr>
          <p:cNvSpPr/>
          <p:nvPr/>
        </p:nvSpPr>
        <p:spPr>
          <a:xfrm>
            <a:off x="2566841" y="1316451"/>
            <a:ext cx="1794294" cy="118181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Posts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0D1C096-CD9D-E1EA-2C93-86461BFCF6DB}"/>
              </a:ext>
            </a:extLst>
          </p:cNvPr>
          <p:cNvSpPr/>
          <p:nvPr/>
        </p:nvSpPr>
        <p:spPr>
          <a:xfrm>
            <a:off x="9625159" y="3139928"/>
            <a:ext cx="1794294" cy="118181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Cliente</a:t>
            </a:r>
          </a:p>
        </p:txBody>
      </p:sp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292E553F-B32D-7AA9-DCCE-2DE71B244B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0821" y="3831917"/>
            <a:ext cx="699758" cy="699758"/>
          </a:xfrm>
          <a:prstGeom prst="rect">
            <a:avLst/>
          </a:prstGeom>
        </p:spPr>
      </p:pic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22B25670-0D6A-70EA-1BA9-28B8973A30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79" b="89894" l="9701" r="89925">
                        <a14:foregroundMark x1="33209" y1="89362" x2="43284" y2="88298"/>
                        <a14:foregroundMark x1="75373" y1="7979" x2="75373" y2="79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575" y="5379540"/>
            <a:ext cx="1123950" cy="788443"/>
          </a:xfrm>
          <a:prstGeom prst="rect">
            <a:avLst/>
          </a:prstGeom>
        </p:spPr>
      </p:pic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0A919923-6088-71CB-8C21-096CA8C49E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4592" y="5423883"/>
            <a:ext cx="711434" cy="711434"/>
          </a:xfrm>
          <a:prstGeom prst="rect">
            <a:avLst/>
          </a:prstGeom>
        </p:spPr>
      </p:pic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FA0F6D79-4361-47E2-AC61-C1491C4C7F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7804" y="2148391"/>
            <a:ext cx="711435" cy="711435"/>
          </a:xfrm>
          <a:prstGeom prst="rect">
            <a:avLst/>
          </a:prstGeom>
        </p:spPr>
      </p:pic>
      <p:pic>
        <p:nvPicPr>
          <p:cNvPr id="25" name="Imagen 24" descr="Icono&#10;&#10;Descripción generada automáticamente">
            <a:extLst>
              <a:ext uri="{FF2B5EF4-FFF2-40B4-BE49-F238E27FC236}">
                <a16:creationId xmlns:a16="http://schemas.microsoft.com/office/drawing/2014/main" id="{E8EB2A1C-04B2-235C-EE80-B7C72AA196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2500" y1="55375" x2="32500" y2="55375"/>
                        <a14:foregroundMark x1="35625" y1="60125" x2="35625" y2="60125"/>
                        <a14:foregroundMark x1="46125" y1="61375" x2="46125" y2="61375"/>
                        <a14:foregroundMark x1="46125" y1="62875" x2="43500" y2="49375"/>
                        <a14:foregroundMark x1="47125" y1="64875" x2="29250" y2="66375"/>
                        <a14:foregroundMark x1="29250" y1="66375" x2="26625" y2="65750"/>
                        <a14:foregroundMark x1="55625" y1="58125" x2="67125" y2="51750"/>
                        <a14:foregroundMark x1="67125" y1="51750" x2="54250" y2="496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4757" y="1936295"/>
            <a:ext cx="1123950" cy="1123950"/>
          </a:xfrm>
          <a:prstGeom prst="rect">
            <a:avLst/>
          </a:prstGeom>
        </p:spPr>
      </p:pic>
      <p:pic>
        <p:nvPicPr>
          <p:cNvPr id="27" name="Imagen 26" descr="Icono&#10;&#10;Descripción generada automáticamente">
            <a:extLst>
              <a:ext uri="{FF2B5EF4-FFF2-40B4-BE49-F238E27FC236}">
                <a16:creationId xmlns:a16="http://schemas.microsoft.com/office/drawing/2014/main" id="{28733BC9-06E8-EA73-374B-6167D76908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556" b="92444" l="0" r="96889">
                        <a14:foregroundMark x1="4444" y1="36889" x2="17778" y2="58667"/>
                        <a14:foregroundMark x1="17778" y1="58667" x2="47111" y2="80444"/>
                        <a14:foregroundMark x1="47111" y1="80444" x2="47556" y2="89333"/>
                        <a14:foregroundMark x1="74667" y1="72889" x2="95111" y2="60444"/>
                        <a14:foregroundMark x1="95111" y1="60444" x2="97333" y2="15111"/>
                        <a14:foregroundMark x1="70222" y1="8889" x2="9333" y2="11111"/>
                        <a14:foregroundMark x1="9778" y1="7556" x2="15111" y2="8000"/>
                        <a14:foregroundMark x1="16444" y1="8000" x2="31556" y2="8000"/>
                        <a14:foregroundMark x1="71556" y1="8000" x2="94222" y2="12444"/>
                        <a14:foregroundMark x1="94222" y1="12444" x2="94667" y2="14667"/>
                        <a14:foregroundMark x1="3556" y1="33778" x2="11111" y2="10667"/>
                        <a14:foregroundMark x1="11111" y1="10667" x2="12444" y2="10222"/>
                        <a14:foregroundMark x1="8889" y1="10222" x2="1333" y2="31556"/>
                        <a14:foregroundMark x1="1333" y1="31556" x2="1778" y2="40444"/>
                        <a14:foregroundMark x1="0" y1="44889" x2="6667" y2="71111"/>
                        <a14:foregroundMark x1="6667" y1="71111" x2="17778" y2="73333"/>
                        <a14:foregroundMark x1="12889" y1="62667" x2="60889" y2="57333"/>
                        <a14:foregroundMark x1="60889" y1="57333" x2="91111" y2="58222"/>
                        <a14:foregroundMark x1="96889" y1="67111" x2="56000" y2="77778"/>
                        <a14:foregroundMark x1="56000" y1="77778" x2="34222" y2="66667"/>
                        <a14:foregroundMark x1="51111" y1="67556" x2="51111" y2="67556"/>
                        <a14:foregroundMark x1="53778" y1="78667" x2="33778" y2="91111"/>
                        <a14:foregroundMark x1="33778" y1="91111" x2="33778" y2="91111"/>
                        <a14:foregroundMark x1="46667" y1="90667" x2="70667" y2="92444"/>
                        <a14:foregroundMark x1="32444" y1="92444" x2="28444" y2="92444"/>
                        <a14:foregroundMark x1="37778" y1="75111" x2="15556" y2="75111"/>
                        <a14:foregroundMark x1="15556" y1="75111" x2="3111" y2="62667"/>
                        <a14:foregroundMark x1="75111" y1="74667" x2="96444" y2="68444"/>
                        <a14:foregroundMark x1="96444" y1="68444" x2="96000" y2="67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6589" y="4021696"/>
            <a:ext cx="711434" cy="711434"/>
          </a:xfrm>
          <a:prstGeom prst="rect">
            <a:avLst/>
          </a:prstGeom>
        </p:spPr>
      </p:pic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EFBBF5CE-8000-2055-F021-BA0D0CCA1021}"/>
              </a:ext>
            </a:extLst>
          </p:cNvPr>
          <p:cNvSpPr/>
          <p:nvPr/>
        </p:nvSpPr>
        <p:spPr>
          <a:xfrm>
            <a:off x="6096000" y="3139928"/>
            <a:ext cx="1794294" cy="118181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Gateway</a:t>
            </a:r>
          </a:p>
        </p:txBody>
      </p:sp>
      <p:pic>
        <p:nvPicPr>
          <p:cNvPr id="38" name="Imagen 37" descr="Forma&#10;&#10;Descripción generada automáticamente con confianza baja">
            <a:extLst>
              <a:ext uri="{FF2B5EF4-FFF2-40B4-BE49-F238E27FC236}">
                <a16:creationId xmlns:a16="http://schemas.microsoft.com/office/drawing/2014/main" id="{ACC8407D-F59E-92C1-A2E8-098EEDA4D4F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6637430" y="3971868"/>
            <a:ext cx="699758" cy="699758"/>
          </a:xfrm>
          <a:prstGeom prst="rect">
            <a:avLst/>
          </a:prstGeom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39DE5F7C-C994-60A0-21E8-97D5585C9495}"/>
              </a:ext>
            </a:extLst>
          </p:cNvPr>
          <p:cNvCxnSpPr/>
          <p:nvPr/>
        </p:nvCxnSpPr>
        <p:spPr>
          <a:xfrm>
            <a:off x="4734560" y="1316452"/>
            <a:ext cx="0" cy="44573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E03175E-3901-4F16-78C1-349BF08552A4}"/>
              </a:ext>
            </a:extLst>
          </p:cNvPr>
          <p:cNvCxnSpPr/>
          <p:nvPr/>
        </p:nvCxnSpPr>
        <p:spPr>
          <a:xfrm>
            <a:off x="8239760" y="3434080"/>
            <a:ext cx="995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187C8686-99A4-67EB-3451-733292E4137F}"/>
              </a:ext>
            </a:extLst>
          </p:cNvPr>
          <p:cNvCxnSpPr>
            <a:cxnSpLocks/>
          </p:cNvCxnSpPr>
          <p:nvPr/>
        </p:nvCxnSpPr>
        <p:spPr>
          <a:xfrm>
            <a:off x="5029200" y="342900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F7E5399B-12C8-43D9-983D-7FD3C92985B3}"/>
              </a:ext>
            </a:extLst>
          </p:cNvPr>
          <p:cNvCxnSpPr/>
          <p:nvPr/>
        </p:nvCxnSpPr>
        <p:spPr>
          <a:xfrm flipH="1">
            <a:off x="8239760" y="3867477"/>
            <a:ext cx="995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20ECAB4-D711-E972-89A1-89558AA14E5E}"/>
              </a:ext>
            </a:extLst>
          </p:cNvPr>
          <p:cNvCxnSpPr>
            <a:cxnSpLocks/>
          </p:cNvCxnSpPr>
          <p:nvPr/>
        </p:nvCxnSpPr>
        <p:spPr>
          <a:xfrm flipH="1">
            <a:off x="5029200" y="3918063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47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3926</TotalTime>
  <Words>229</Words>
  <Application>Microsoft Office PowerPoint</Application>
  <PresentationFormat>Panorámica</PresentationFormat>
  <Paragraphs>45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Work Sans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Moises Pineda Hernandez</cp:lastModifiedBy>
  <cp:revision>61</cp:revision>
  <dcterms:created xsi:type="dcterms:W3CDTF">2020-10-01T23:51:28Z</dcterms:created>
  <dcterms:modified xsi:type="dcterms:W3CDTF">2023-06-28T21:16:18Z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